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71" r:id="rId11"/>
    <p:sldId id="264" r:id="rId12"/>
    <p:sldId id="266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5D0402-8B81-4DE5-A936-B527C2A0752C}" v="5" dt="2020-03-16T20:46:06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4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.alkhiami.notebook@outlook.com" userId="97f9e802ba54ef66" providerId="LiveId" clId="{D05D0402-8B81-4DE5-A936-B527C2A0752C}"/>
    <pc:docChg chg="custSel modSld">
      <pc:chgData name="omar.alkhiami.notebook@outlook.com" userId="97f9e802ba54ef66" providerId="LiveId" clId="{D05D0402-8B81-4DE5-A936-B527C2A0752C}" dt="2020-03-16T20:46:23.363" v="56" actId="20577"/>
      <pc:docMkLst>
        <pc:docMk/>
      </pc:docMkLst>
      <pc:sldChg chg="addSp modSp">
        <pc:chgData name="omar.alkhiami.notebook@outlook.com" userId="97f9e802ba54ef66" providerId="LiveId" clId="{D05D0402-8B81-4DE5-A936-B527C2A0752C}" dt="2020-03-16T20:46:23.363" v="56" actId="20577"/>
        <pc:sldMkLst>
          <pc:docMk/>
          <pc:sldMk cId="4076393841" sldId="273"/>
        </pc:sldMkLst>
        <pc:spChg chg="add mod">
          <ac:chgData name="omar.alkhiami.notebook@outlook.com" userId="97f9e802ba54ef66" providerId="LiveId" clId="{D05D0402-8B81-4DE5-A936-B527C2A0752C}" dt="2020-03-16T20:46:23.363" v="56" actId="20577"/>
          <ac:spMkLst>
            <pc:docMk/>
            <pc:sldMk cId="4076393841" sldId="273"/>
            <ac:spMk id="3" creationId="{AD2FA1CA-E014-432F-930D-B6A25A26F5BA}"/>
          </ac:spMkLst>
        </pc:spChg>
        <pc:picChg chg="mod">
          <ac:chgData name="omar.alkhiami.notebook@outlook.com" userId="97f9e802ba54ef66" providerId="LiveId" clId="{D05D0402-8B81-4DE5-A936-B527C2A0752C}" dt="2020-03-16T20:41:47.126" v="0" actId="1076"/>
          <ac:picMkLst>
            <pc:docMk/>
            <pc:sldMk cId="4076393841" sldId="273"/>
            <ac:picMk id="5" creationId="{ABD2059C-5C08-4341-A09B-F0DAC87358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7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8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3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7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9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8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4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7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7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5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32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shaikh1abbas/CS5525-CC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llo.com/b/BDzQp7CH/overall-task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E93231EC-15DB-45BE-9D4C-7913B0A314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t="9588" b="6457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7AB048-7C9E-4E57-835E-2AF305848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lgerian" panose="04020705040A02060702" pitchFamily="82" charset="0"/>
              </a:rPr>
              <a:t>Healthcare system</a:t>
            </a:r>
            <a:endParaRPr lang="en-GB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DAF73-AC00-49FF-9CD4-975E46FF8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158" y="3791240"/>
            <a:ext cx="10225530" cy="590321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mid-progress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ppresentation</a:t>
            </a: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95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71C349-B4D1-2C44-BA23-EB6549B05A71}"/>
              </a:ext>
            </a:extLst>
          </p:cNvPr>
          <p:cNvSpPr txBox="1"/>
          <p:nvPr/>
        </p:nvSpPr>
        <p:spPr>
          <a:xfrm>
            <a:off x="348712" y="1687353"/>
            <a:ext cx="60908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New Peninim MT" pitchFamily="2" charset="-79"/>
                <a:cs typeface="New Peninim MT" pitchFamily="2" charset="-79"/>
              </a:rPr>
              <a:t>(1) Ambulance staff: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-Retrieve patient info.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-Add new patient.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-Add medicine under patient record.</a:t>
            </a:r>
          </a:p>
          <a:p>
            <a:endParaRPr lang="en-US" sz="2200" dirty="0">
              <a:latin typeface="New Peninim MT" pitchFamily="2" charset="-79"/>
              <a:cs typeface="New Peninim MT" pitchFamily="2" charset="-79"/>
            </a:endParaRPr>
          </a:p>
          <a:p>
            <a:r>
              <a:rPr lang="en-US" sz="2200" dirty="0">
                <a:solidFill>
                  <a:srgbClr val="00B050"/>
                </a:solidFill>
                <a:latin typeface="New Peninim MT" pitchFamily="2" charset="-79"/>
                <a:cs typeface="New Peninim MT" pitchFamily="2" charset="-79"/>
              </a:rPr>
              <a:t>(2) Doctor: 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-Retrieve patient info.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-Add medicine under patient record.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-Add more service under patient record.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-Add description of each service or medicine.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 Write prescription. </a:t>
            </a:r>
          </a:p>
          <a:p>
            <a:endParaRPr lang="en-US" sz="2200" dirty="0">
              <a:latin typeface="New Peninim MT" pitchFamily="2" charset="-79"/>
              <a:cs typeface="New Peninim MT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BFDE3-BDDA-9B4D-886E-716893D957A2}"/>
              </a:ext>
            </a:extLst>
          </p:cNvPr>
          <p:cNvSpPr txBox="1"/>
          <p:nvPr/>
        </p:nvSpPr>
        <p:spPr>
          <a:xfrm>
            <a:off x="6498957" y="671691"/>
            <a:ext cx="60908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New Peninim MT" pitchFamily="2" charset="-79"/>
                <a:cs typeface="New Peninim MT" pitchFamily="2" charset="-79"/>
              </a:rPr>
              <a:t>(3) Patient: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-Register new patient.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-Edit patient info.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-Print patient report.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-Access patient insurance 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-Confirm charge service for insurance.</a:t>
            </a:r>
          </a:p>
          <a:p>
            <a:endParaRPr lang="en-US" sz="2200" dirty="0">
              <a:solidFill>
                <a:srgbClr val="00B050"/>
              </a:solidFill>
              <a:latin typeface="New Peninim MT" pitchFamily="2" charset="-79"/>
              <a:cs typeface="New Peninim MT" pitchFamily="2" charset="-79"/>
            </a:endParaRPr>
          </a:p>
          <a:p>
            <a:r>
              <a:rPr lang="en-US" sz="2200" dirty="0">
                <a:solidFill>
                  <a:srgbClr val="00B050"/>
                </a:solidFill>
                <a:latin typeface="New Peninim MT" pitchFamily="2" charset="-79"/>
                <a:cs typeface="New Peninim MT" pitchFamily="2" charset="-79"/>
              </a:rPr>
              <a:t>(4) Hospital: 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-Retrieve patient info.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-Add new or delete patient to the system.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-Edit patient info.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-Charge service under patient record.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 Access patient insurance 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 Print patient report.</a:t>
            </a:r>
          </a:p>
          <a:p>
            <a:endParaRPr lang="en-US" sz="2200" dirty="0">
              <a:latin typeface="New Peninim MT" pitchFamily="2" charset="-79"/>
              <a:cs typeface="New Peninim MT" pitchFamily="2" charset="-79"/>
            </a:endParaRPr>
          </a:p>
          <a:p>
            <a:r>
              <a:rPr lang="en-US" sz="2200" dirty="0">
                <a:solidFill>
                  <a:srgbClr val="00B050"/>
                </a:solidFill>
                <a:latin typeface="New Peninim MT" pitchFamily="2" charset="-79"/>
                <a:cs typeface="New Peninim MT" pitchFamily="2" charset="-79"/>
              </a:rPr>
              <a:t>(5) Insurance company: 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-Retrieve patient service info.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-Give patient copy of bill info to confirm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317CF-3F80-DD4C-BBD9-11B0981A42E9}"/>
              </a:ext>
            </a:extLst>
          </p:cNvPr>
          <p:cNvSpPr txBox="1"/>
          <p:nvPr/>
        </p:nvSpPr>
        <p:spPr>
          <a:xfrm>
            <a:off x="348712" y="511444"/>
            <a:ext cx="764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Entities functions:</a:t>
            </a:r>
          </a:p>
        </p:txBody>
      </p:sp>
    </p:spTree>
    <p:extLst>
      <p:ext uri="{BB962C8B-B14F-4D97-AF65-F5344CB8AC3E}">
        <p14:creationId xmlns:p14="http://schemas.microsoft.com/office/powerpoint/2010/main" val="89024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286E-CA61-406C-A241-3BACC988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6" y="481777"/>
            <a:ext cx="5762979" cy="8653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Demo:</a:t>
            </a:r>
            <a:b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Login / New Patient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1A6E80-F8DC-4BBC-ABB3-5694AA8C3D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/>
        </p:blipFill>
        <p:spPr>
          <a:xfrm>
            <a:off x="1" y="1877662"/>
            <a:ext cx="5856348" cy="3405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BC4AA2-6F39-E144-BC6F-AA4AD5C0B350}"/>
              </a:ext>
            </a:extLst>
          </p:cNvPr>
          <p:cNvPicPr>
            <a:picLocks/>
          </p:cNvPicPr>
          <p:nvPr/>
        </p:nvPicPr>
        <p:blipFill>
          <a:blip r:embed="rId3" cstate="print"/>
          <a:stretch/>
        </p:blipFill>
        <p:spPr>
          <a:xfrm>
            <a:off x="6009911" y="2227904"/>
            <a:ext cx="6037324" cy="2895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FEA57-CF28-4552-ADE6-98EFCB60CB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/>
        </p:blipFill>
        <p:spPr>
          <a:xfrm>
            <a:off x="392553" y="2003304"/>
            <a:ext cx="5442855" cy="2989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69D2D1-B7B7-F547-8EB8-9187EE8669DF}"/>
              </a:ext>
            </a:extLst>
          </p:cNvPr>
          <p:cNvSpPr txBox="1">
            <a:spLocks/>
          </p:cNvSpPr>
          <p:nvPr/>
        </p:nvSpPr>
        <p:spPr>
          <a:xfrm>
            <a:off x="456336" y="481777"/>
            <a:ext cx="5762979" cy="865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Demo:</a:t>
            </a:r>
            <a:b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Patient diagnosis / injection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F2D32F89-0A0C-8D4F-A8DE-5693505D4D74}"/>
              </a:ext>
            </a:extLst>
          </p:cNvPr>
          <p:cNvPicPr>
            <a:picLocks/>
          </p:cNvPicPr>
          <p:nvPr/>
        </p:nvPicPr>
        <p:blipFill>
          <a:blip r:embed="rId3" cstate="print"/>
          <a:stretch/>
        </p:blipFill>
        <p:spPr>
          <a:xfrm>
            <a:off x="6296097" y="2003304"/>
            <a:ext cx="4794069" cy="2710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09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1AF11D-8B40-420D-B79F-9FEEA8C799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/>
        </p:blipFill>
        <p:spPr>
          <a:xfrm>
            <a:off x="2118628" y="1899072"/>
            <a:ext cx="7595613" cy="4326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3BA96DE-DA7F-574C-80B3-660D6CBFD212}"/>
              </a:ext>
            </a:extLst>
          </p:cNvPr>
          <p:cNvSpPr txBox="1">
            <a:spLocks/>
          </p:cNvSpPr>
          <p:nvPr/>
        </p:nvSpPr>
        <p:spPr>
          <a:xfrm>
            <a:off x="456336" y="558559"/>
            <a:ext cx="6405154" cy="8653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Demo:</a:t>
            </a:r>
            <a:b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As Doctor / writing a prescription</a:t>
            </a:r>
          </a:p>
        </p:txBody>
      </p:sp>
    </p:spTree>
    <p:extLst>
      <p:ext uri="{BB962C8B-B14F-4D97-AF65-F5344CB8AC3E}">
        <p14:creationId xmlns:p14="http://schemas.microsoft.com/office/powerpoint/2010/main" val="27595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7818-7B6C-4536-86B5-447FD335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276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Challenges &amp; approaches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3179-ECDF-4769-92A5-2380DC3E6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1352"/>
            <a:ext cx="11382208" cy="2992792"/>
          </a:xfrm>
        </p:spPr>
        <p:txBody>
          <a:bodyPr>
            <a:normAutofit/>
          </a:bodyPr>
          <a:lstStyle/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b="1" spc="-1" dirty="0">
                <a:solidFill>
                  <a:srgbClr val="000000"/>
                </a:solidFill>
                <a:latin typeface="Times New Roman"/>
                <a:ea typeface="DejaVu Sans"/>
              </a:rPr>
              <a:t>Lack of immediate retrievals.</a:t>
            </a: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b="1" spc="-1" dirty="0">
                <a:solidFill>
                  <a:srgbClr val="000000"/>
                </a:solidFill>
                <a:latin typeface="Times New Roman"/>
                <a:ea typeface="DejaVu Sans"/>
              </a:rPr>
              <a:t>Lack of immediate information storag</a:t>
            </a: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e.</a:t>
            </a:r>
            <a:endParaRPr lang="en-GB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b="1" spc="-1" dirty="0">
                <a:solidFill>
                  <a:srgbClr val="000000"/>
                </a:solidFill>
                <a:latin typeface="Times New Roman"/>
                <a:ea typeface="DejaVu Sans"/>
              </a:rPr>
              <a:t>Lack of prompt updating.</a:t>
            </a:r>
            <a:endParaRPr lang="en-GB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b="1" spc="-1" dirty="0">
                <a:solidFill>
                  <a:srgbClr val="000000"/>
                </a:solidFill>
                <a:latin typeface="Times New Roman"/>
                <a:ea typeface="DejaVu Sans"/>
              </a:rPr>
              <a:t>Error prone manual calculation.</a:t>
            </a:r>
          </a:p>
        </p:txBody>
      </p:sp>
    </p:spTree>
    <p:extLst>
      <p:ext uri="{BB962C8B-B14F-4D97-AF65-F5344CB8AC3E}">
        <p14:creationId xmlns:p14="http://schemas.microsoft.com/office/powerpoint/2010/main" val="311353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B0F7-E06B-FC4F-B0BB-645BBAB7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14" y="1260155"/>
            <a:ext cx="4032334" cy="1188720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Collaboration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&amp; Tasks</a:t>
            </a:r>
            <a:br>
              <a:rPr lang="en-US" sz="3000" dirty="0">
                <a:solidFill>
                  <a:schemeClr val="tx1"/>
                </a:solidFill>
              </a:rPr>
            </a:br>
            <a:endParaRPr lang="en-US" sz="3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2FDE31-9EFD-314C-944A-5EAEC3CC5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08" y="632412"/>
            <a:ext cx="7260955" cy="613264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B4F52A-C6AA-B44D-8DA9-72CD74413121}"/>
              </a:ext>
            </a:extLst>
          </p:cNvPr>
          <p:cNvSpPr txBox="1"/>
          <p:nvPr/>
        </p:nvSpPr>
        <p:spPr>
          <a:xfrm>
            <a:off x="432770" y="5681844"/>
            <a:ext cx="35808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</a:rPr>
              <a:t>About 45% of the work done.</a:t>
            </a:r>
          </a:p>
        </p:txBody>
      </p:sp>
    </p:spTree>
    <p:extLst>
      <p:ext uri="{BB962C8B-B14F-4D97-AF65-F5344CB8AC3E}">
        <p14:creationId xmlns:p14="http://schemas.microsoft.com/office/powerpoint/2010/main" val="298953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B0F7-E06B-FC4F-B0BB-645BBAB7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14" y="579326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Meeting plan &amp; Schedule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2059C-5C08-4341-A09B-F0DAC8735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94" y="1927218"/>
            <a:ext cx="7085855" cy="256766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2FA1CA-E014-432F-930D-B6A25A26F5BA}"/>
              </a:ext>
            </a:extLst>
          </p:cNvPr>
          <p:cNvSpPr txBox="1"/>
          <p:nvPr/>
        </p:nvSpPr>
        <p:spPr>
          <a:xfrm>
            <a:off x="2416594" y="4941455"/>
            <a:ext cx="8657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 link:   </a:t>
            </a:r>
            <a:r>
              <a:rPr lang="en-US" b="1" dirty="0">
                <a:hlinkClick r:id="rId3"/>
              </a:rPr>
              <a:t>https://github.com/Alshaikh1abbas/CS5525-CC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Trello link:      </a:t>
            </a:r>
            <a:r>
              <a:rPr lang="en-US" b="1" u="sng" dirty="0">
                <a:hlinkClick r:id="rId4"/>
              </a:rPr>
              <a:t>https://trello.com/b/BDzQp7CH/overall-tasks</a:t>
            </a:r>
            <a:r>
              <a:rPr lang="en-US" b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639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04DB-A765-4DC0-93A9-3E146B69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54176"/>
            <a:ext cx="11029616" cy="94909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Our system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EF05-EBBE-4B6E-BCA0-0C7DAE3D5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9722"/>
            <a:ext cx="11029615" cy="3213716"/>
          </a:xfrm>
        </p:spPr>
        <p:txBody>
          <a:bodyPr>
            <a:normAutofit/>
          </a:bodyPr>
          <a:lstStyle/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Will be applicable in any period of time.</a:t>
            </a:r>
            <a:endParaRPr lang="en-GB" spc="-1" dirty="0">
              <a:latin typeface="Arial"/>
            </a:endParaRPr>
          </a:p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The number of patient entries in the database is not limited to any  number. It can  save the number of patients as much as the hospital requires.</a:t>
            </a:r>
            <a:endParaRPr lang="en-GB" spc="-1" dirty="0">
              <a:latin typeface="Arial"/>
            </a:endParaRPr>
          </a:p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The size of data is not limited since patients data sometimes includes the images and other big file resulting from scanning.</a:t>
            </a:r>
            <a:endParaRPr lang="en-GB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28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9CD1-97DE-4AF8-A21B-4308CBFC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Done tasks list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B68C-C016-4804-B081-B845F2D8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324" y="2340863"/>
            <a:ext cx="7007385" cy="3315218"/>
          </a:xfrm>
        </p:spPr>
        <p:txBody>
          <a:bodyPr>
            <a:normAutofit lnSpcReduction="10000"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Create database tables (SQL)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Design images (using Photoshop).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Create &amp; design Login page (home page).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Create &amp; design Doctors page.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Create &amp; design Hospital page.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Create &amp; design Patients page.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Test HTML and CSS.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Login function &amp; retrieving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75736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D65D-13ED-405F-A1A9-32D6CAD1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88290"/>
            <a:ext cx="11029616" cy="118872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Doing tasks list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AF0B-1028-4741-84BC-06CB7EE9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200" y="2013424"/>
            <a:ext cx="8477967" cy="3661512"/>
          </a:xfrm>
        </p:spPr>
        <p:txBody>
          <a:bodyPr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</a:rPr>
              <a:t>Usability testing + Interface Testing.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</a:rPr>
              <a:t>Code the function with PHP to connect the database with the pages.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</a:rPr>
              <a:t>Test database with cases checking (register, login, logout, insert data).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</a:rPr>
              <a:t>Browser Compatibility Test. + Performance Testing.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</a:rPr>
              <a:t>Hosting the web system on cloud platform.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</a:rPr>
              <a:t>Functionality Testing.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</a:rPr>
              <a:t>Linking all the pages using the PHP.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</a:rPr>
              <a:t>Publishing the website (finalize it).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95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4A6A-FD30-4835-9082-2BBE043B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Tasks might be added in the system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C8C5-2466-4905-98E8-DAE4A0C8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125924"/>
          </a:xfrm>
        </p:spPr>
        <p:txBody>
          <a:bodyPr/>
          <a:lstStyle/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Doctors consultations on various diseases</a:t>
            </a:r>
            <a:endParaRPr lang="en-GB" spc="-1" dirty="0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Diagnosis for diseases.</a:t>
            </a:r>
            <a:endParaRPr lang="en-GB" spc="-1" dirty="0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Providing treatment facilities</a:t>
            </a:r>
            <a:endParaRPr lang="en-GB" spc="-1" dirty="0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Facilities of admitting patients such as provision of beds ,nursing ,medicine and others </a:t>
            </a:r>
            <a:endParaRPr lang="en-GB" spc="-1" dirty="0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Immunization for patients and children</a:t>
            </a:r>
            <a:endParaRPr lang="en-GB" spc="-1" dirty="0">
              <a:latin typeface="Arial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85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A3B2-DF57-46DD-87EC-FEC98311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Problem Solved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072C-A4D0-49AC-B042-5870F2997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52600"/>
            <a:ext cx="11029615" cy="4419600"/>
          </a:xfrm>
        </p:spPr>
        <p:txBody>
          <a:bodyPr>
            <a:normAutofit/>
          </a:bodyPr>
          <a:lstStyle/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The software program is to make the system activities automated.</a:t>
            </a:r>
            <a:endParaRPr lang="en-GB" spc="-1" dirty="0">
              <a:latin typeface="Arial"/>
            </a:endParaRPr>
          </a:p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The software system has two categories of users.</a:t>
            </a:r>
            <a:endParaRPr lang="en-GB" spc="-1" dirty="0">
              <a:latin typeface="Arial"/>
            </a:endParaRPr>
          </a:p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The user categories for patients, doctors, nurses and others</a:t>
            </a:r>
            <a:endParaRPr lang="en-GB" spc="-1" dirty="0">
              <a:latin typeface="Arial"/>
            </a:endParaRPr>
          </a:p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The administration level for only system administrator.</a:t>
            </a:r>
            <a:endParaRPr lang="en-GB" spc="-1" dirty="0">
              <a:latin typeface="Arial"/>
            </a:endParaRPr>
          </a:p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The software program of  system  management will involves;</a:t>
            </a:r>
            <a:endParaRPr lang="en-GB" spc="-1" dirty="0">
              <a:latin typeface="Arial"/>
            </a:endParaRPr>
          </a:p>
          <a:p>
            <a:pPr marL="77562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Maintaining patients details 	</a:t>
            </a:r>
            <a:endParaRPr lang="en-GB" spc="-1" dirty="0">
              <a:latin typeface="Arial"/>
            </a:endParaRPr>
          </a:p>
          <a:p>
            <a:pPr marL="77562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providing prescriptions for the patients ,precautions and providing balance diet to everyone.</a:t>
            </a:r>
            <a:endParaRPr lang="en-GB" spc="-1" dirty="0">
              <a:latin typeface="Arial"/>
            </a:endParaRPr>
          </a:p>
          <a:p>
            <a:pPr marL="77562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Perform computation of all the details regarding patients and hospital activities at large</a:t>
            </a:r>
            <a:r>
              <a:rPr lang="en-GB" spc="-1" dirty="0">
                <a:solidFill>
                  <a:srgbClr val="404040"/>
                </a:solidFill>
                <a:latin typeface="Century Gothic"/>
                <a:ea typeface="DejaVu Sans"/>
              </a:rPr>
              <a:t>.</a:t>
            </a:r>
            <a:endParaRPr lang="en-GB" spc="-1" dirty="0">
              <a:latin typeface="Arial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47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833F-6642-4245-9877-379FD32B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9293"/>
            <a:ext cx="11029616" cy="118872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Methods &amp; techniques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CEA1-4278-407A-B035-AC4046CE6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985" y="1672293"/>
            <a:ext cx="6605421" cy="4794495"/>
          </a:xfrm>
        </p:spPr>
        <p:txBody>
          <a:bodyPr>
            <a:normAutofit/>
          </a:bodyPr>
          <a:lstStyle/>
          <a:p>
            <a:pPr marL="720" indent="0">
              <a:buClr>
                <a:srgbClr val="000000"/>
              </a:buClr>
              <a:buSzPct val="45000"/>
              <a:buNone/>
            </a:pPr>
            <a:r>
              <a:rPr lang="en-US" sz="2000" b="1" dirty="0"/>
              <a:t>List of tools and platforms used during coding: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HTML.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CSS.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php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JavaScript.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Bootstrap.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phpMyAdmin,.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Wamp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Server.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Dreamweaver.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Webstorm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GB" sz="2000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135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5006-51AB-45BE-88C2-99656DE3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355927"/>
            <a:ext cx="11029616" cy="118872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User features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8848-8153-45BD-8AC9-25C35807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7375"/>
            <a:ext cx="11029615" cy="3897975"/>
          </a:xfrm>
        </p:spPr>
        <p:txBody>
          <a:bodyPr>
            <a:normAutofit/>
          </a:bodyPr>
          <a:lstStyle/>
          <a:p>
            <a:r>
              <a:rPr lang="en-GB" b="1" spc="-1" dirty="0">
                <a:solidFill>
                  <a:srgbClr val="000000"/>
                </a:solidFill>
                <a:latin typeface="Century Gothic"/>
                <a:ea typeface="DejaVu Sans"/>
              </a:rPr>
              <a:t>Every user should be:</a:t>
            </a:r>
            <a:endParaRPr lang="en-GB" b="1" spc="-1" dirty="0">
              <a:latin typeface="Arial"/>
            </a:endParaRPr>
          </a:p>
          <a:p>
            <a:r>
              <a:rPr lang="en-GB" spc="-1" dirty="0">
                <a:solidFill>
                  <a:srgbClr val="000000"/>
                </a:solidFill>
                <a:latin typeface="Century Gothic"/>
                <a:ea typeface="DejaVu Sans"/>
              </a:rPr>
              <a:t>• Comfortable of working with computer.</a:t>
            </a:r>
            <a:endParaRPr lang="en-GB" spc="-1" dirty="0">
              <a:latin typeface="Arial"/>
            </a:endParaRPr>
          </a:p>
          <a:p>
            <a:r>
              <a:rPr lang="en-GB" spc="-1" dirty="0">
                <a:solidFill>
                  <a:srgbClr val="000000"/>
                </a:solidFill>
                <a:latin typeface="Century Gothic"/>
                <a:ea typeface="DejaVu Sans"/>
              </a:rPr>
              <a:t>• He must have knowledge in medical field.</a:t>
            </a:r>
            <a:endParaRPr lang="en-GB" spc="-1" dirty="0">
              <a:latin typeface="Arial"/>
            </a:endParaRPr>
          </a:p>
          <a:p>
            <a:r>
              <a:rPr lang="en-GB" spc="-1" dirty="0">
                <a:solidFill>
                  <a:srgbClr val="000000"/>
                </a:solidFill>
                <a:latin typeface="Century Gothic"/>
                <a:ea typeface="DejaVu Sans"/>
              </a:rPr>
              <a:t>• He must also have basic knowledge of English too.</a:t>
            </a:r>
            <a:endParaRPr lang="en-GB" spc="-1" dirty="0">
              <a:latin typeface="Arial"/>
            </a:endParaRPr>
          </a:p>
          <a:p>
            <a:endParaRPr lang="en-GB" spc="-1" dirty="0">
              <a:latin typeface="Arial"/>
            </a:endParaRPr>
          </a:p>
          <a:p>
            <a:r>
              <a:rPr lang="en-GB" b="1" spc="-1" dirty="0">
                <a:solidFill>
                  <a:srgbClr val="000000"/>
                </a:solidFill>
                <a:latin typeface="Century Gothic"/>
                <a:ea typeface="DejaVu Sans"/>
              </a:rPr>
              <a:t>Constraints</a:t>
            </a:r>
            <a:endParaRPr lang="en-GB" spc="-1" dirty="0">
              <a:latin typeface="Arial"/>
            </a:endParaRPr>
          </a:p>
          <a:p>
            <a:r>
              <a:rPr lang="en-GB" spc="-1" dirty="0">
                <a:solidFill>
                  <a:srgbClr val="000000"/>
                </a:solidFill>
                <a:latin typeface="Century Gothic"/>
                <a:ea typeface="DejaVu Sans"/>
              </a:rPr>
              <a:t>GUI is only in English.</a:t>
            </a:r>
            <a:endParaRPr lang="en-GB" spc="-1" dirty="0">
              <a:latin typeface="Arial"/>
            </a:endParaRPr>
          </a:p>
          <a:p>
            <a:r>
              <a:rPr lang="en-GB" spc="-1" dirty="0">
                <a:solidFill>
                  <a:srgbClr val="000000"/>
                </a:solidFill>
                <a:latin typeface="Century Gothic"/>
                <a:ea typeface="DejaVu Sans"/>
              </a:rPr>
              <a:t>Login and password is used for identification of user and there is no facility for</a:t>
            </a:r>
            <a:endParaRPr lang="en-GB" spc="-1" dirty="0">
              <a:latin typeface="Arial"/>
            </a:endParaRPr>
          </a:p>
          <a:p>
            <a:r>
              <a:rPr lang="en-GB" spc="-1" dirty="0">
                <a:solidFill>
                  <a:srgbClr val="000000"/>
                </a:solidFill>
                <a:latin typeface="Century Gothic"/>
                <a:ea typeface="DejaVu Sans"/>
              </a:rPr>
              <a:t>guest</a:t>
            </a:r>
            <a:r>
              <a:rPr lang="en-GB" spc="-1" dirty="0">
                <a:solidFill>
                  <a:srgbClr val="404040"/>
                </a:solidFill>
                <a:latin typeface="Century Gothic"/>
                <a:ea typeface="DejaVu Sans"/>
              </a:rPr>
              <a:t>.</a:t>
            </a:r>
            <a:endParaRPr lang="en-GB" spc="-1" dirty="0">
              <a:latin typeface="Arial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6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83C8-BB6F-47A8-AC5C-E6A40EBD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2901"/>
            <a:ext cx="11029616" cy="13606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Entities </a:t>
            </a:r>
            <a:br>
              <a:rPr lang="en-US" b="1" dirty="0"/>
            </a:br>
            <a:br>
              <a:rPr lang="en-US" b="1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How can access these data ?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5AAA-4D06-4B1E-9F54-F42087A7D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11347"/>
            <a:ext cx="11029615" cy="2486296"/>
          </a:xfrm>
        </p:spPr>
        <p:txBody>
          <a:bodyPr>
            <a:normAutofit lnSpcReduction="10000"/>
          </a:bodyPr>
          <a:lstStyle/>
          <a:p>
            <a:pPr marL="343080" indent="-342000">
              <a:spcBef>
                <a:spcPts val="1001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sz="2000" spc="-1" dirty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Patients</a:t>
            </a:r>
            <a:endParaRPr lang="en-GB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000">
              <a:spcBef>
                <a:spcPts val="1001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sz="2000" spc="-1" dirty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Doctors or nurses data</a:t>
            </a:r>
            <a:endParaRPr lang="en-GB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000">
              <a:spcBef>
                <a:spcPts val="1001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sz="2000" spc="-1" dirty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Ambulance employee</a:t>
            </a:r>
            <a:endParaRPr lang="en-GB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000">
              <a:spcBef>
                <a:spcPts val="1001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sz="2000" spc="-1" dirty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Health insurance</a:t>
            </a:r>
            <a:endParaRPr lang="en-GB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000">
              <a:spcBef>
                <a:spcPts val="1001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sz="2000" spc="-1" dirty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Hospital data</a:t>
            </a:r>
          </a:p>
          <a:p>
            <a:pPr marL="343080" indent="-342000">
              <a:spcBef>
                <a:spcPts val="1001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endParaRPr lang="en-GB" sz="2000" spc="-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000">
              <a:spcBef>
                <a:spcPts val="1001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endParaRPr lang="en-GB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5897B-B65F-2C4B-84F4-29E067C826A2}"/>
              </a:ext>
            </a:extLst>
          </p:cNvPr>
          <p:cNvSpPr txBox="1"/>
          <p:nvPr/>
        </p:nvSpPr>
        <p:spPr>
          <a:xfrm>
            <a:off x="725935" y="5346798"/>
            <a:ext cx="9465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New Peninim MT" pitchFamily="2" charset="-79"/>
                <a:cs typeface="New Peninim MT" pitchFamily="2" charset="-79"/>
              </a:rPr>
              <a:t>The entities are connected to the same database,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New Peninim MT" pitchFamily="2" charset="-79"/>
                <a:cs typeface="New Peninim MT" pitchFamily="2" charset="-79"/>
              </a:rPr>
              <a:t>but each entity has differ access to some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466007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3E8"/>
      </a:lt2>
      <a:accent1>
        <a:srgbClr val="AAA081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979AE"/>
      </a:hlink>
      <a:folHlink>
        <a:srgbClr val="7F7F7F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632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Century Gothic</vt:lpstr>
      <vt:lpstr>Gill Sans MT</vt:lpstr>
      <vt:lpstr>New Peninim MT</vt:lpstr>
      <vt:lpstr>Times New Roman</vt:lpstr>
      <vt:lpstr>Wingdings</vt:lpstr>
      <vt:lpstr>Wingdings 2</vt:lpstr>
      <vt:lpstr>DividendVTI</vt:lpstr>
      <vt:lpstr>Healthcare system</vt:lpstr>
      <vt:lpstr>Our system</vt:lpstr>
      <vt:lpstr>Done tasks list</vt:lpstr>
      <vt:lpstr>Doing tasks list</vt:lpstr>
      <vt:lpstr>Tasks might be added in the system</vt:lpstr>
      <vt:lpstr>Problem Solved</vt:lpstr>
      <vt:lpstr>Methods &amp; techniques</vt:lpstr>
      <vt:lpstr>User features</vt:lpstr>
      <vt:lpstr>Entities   How can access these data ?</vt:lpstr>
      <vt:lpstr>PowerPoint Presentation</vt:lpstr>
      <vt:lpstr>Demo: Login / New Patient</vt:lpstr>
      <vt:lpstr>PowerPoint Presentation</vt:lpstr>
      <vt:lpstr>PowerPoint Presentation</vt:lpstr>
      <vt:lpstr>Challenges &amp; approaches </vt:lpstr>
      <vt:lpstr>Collaboration &amp; Tasks </vt:lpstr>
      <vt:lpstr>Meeting plan &amp;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system</dc:title>
  <dc:creator>Ali Alyami</dc:creator>
  <cp:lastModifiedBy>omar.alkhiami.notebook@outlook.com</cp:lastModifiedBy>
  <cp:revision>54</cp:revision>
  <dcterms:created xsi:type="dcterms:W3CDTF">2020-03-14T03:07:19Z</dcterms:created>
  <dcterms:modified xsi:type="dcterms:W3CDTF">2020-03-16T20:46:27Z</dcterms:modified>
</cp:coreProperties>
</file>