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sldIdLst>
    <p:sldId id="258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A0F741-6EC7-425C-9E99-2C4255EAA0F9}">
          <p14:sldIdLst>
            <p14:sldId id="258"/>
            <p14:sldId id="257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8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7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44955B55-1258-4809-A806-B35006DEC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r="15978" b="2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51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363A2-90FD-45B7-B66C-F64D6246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2448232"/>
            <a:ext cx="6073602" cy="19467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Light Speed Cinemas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2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09A74-2F55-4CD7-9454-F5BE5EC5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61" y="609297"/>
            <a:ext cx="8579020" cy="6558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Which Cinema achieves the highest Revenue?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AEE634-43E0-4DBA-AB10-885A90B96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06" t="19505" r="30564" b="12239"/>
          <a:stretch/>
        </p:blipFill>
        <p:spPr>
          <a:xfrm>
            <a:off x="816078" y="1593797"/>
            <a:ext cx="5200815" cy="473554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64F547-5B7D-4EA2-9BEA-846834310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7" t="21468" r="36371" b="12228"/>
          <a:stretch/>
        </p:blipFill>
        <p:spPr>
          <a:xfrm>
            <a:off x="6328452" y="1593797"/>
            <a:ext cx="5200815" cy="473554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2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09A74-2F55-4CD7-9454-F5BE5EC5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887578" cy="7570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Cinema 2 is the best 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AB653-C10C-4853-86E0-5B8642BBFCA9}"/>
              </a:ext>
            </a:extLst>
          </p:cNvPr>
          <p:cNvSpPr txBox="1"/>
          <p:nvPr/>
        </p:nvSpPr>
        <p:spPr>
          <a:xfrm>
            <a:off x="834156" y="2843575"/>
            <a:ext cx="4652244" cy="117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Cinema 2 generates the most revenue per customer at the concession stand.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76D49-CF91-4A82-8824-FAF3DD9B8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06" t="19985" r="31290" b="13315"/>
          <a:stretch/>
        </p:blipFill>
        <p:spPr>
          <a:xfrm>
            <a:off x="5619135" y="1386348"/>
            <a:ext cx="5738709" cy="47699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38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915AA-F8A8-42B6-8322-C508FA27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90" y="789198"/>
            <a:ext cx="7424881" cy="6457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Why is ‘Cinema 2’ the best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0D2C74-11B0-4CE1-967B-4FFD58298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819" t="18913" r="-51" b="64558"/>
          <a:stretch/>
        </p:blipFill>
        <p:spPr>
          <a:xfrm>
            <a:off x="1616888" y="3264772"/>
            <a:ext cx="9163824" cy="1179549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6B0EEF-3145-46DC-9C25-437234B54A46}"/>
              </a:ext>
            </a:extLst>
          </p:cNvPr>
          <p:cNvSpPr txBox="1"/>
          <p:nvPr/>
        </p:nvSpPr>
        <p:spPr>
          <a:xfrm>
            <a:off x="1782665" y="2479149"/>
            <a:ext cx="9340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‘Cinema 2’ sells the products at the highest price.</a:t>
            </a:r>
          </a:p>
        </p:txBody>
      </p:sp>
    </p:spTree>
    <p:extLst>
      <p:ext uri="{BB962C8B-B14F-4D97-AF65-F5344CB8AC3E}">
        <p14:creationId xmlns:p14="http://schemas.microsoft.com/office/powerpoint/2010/main" val="3242856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</TotalTime>
  <Words>48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Light Speed Cinemas</vt:lpstr>
      <vt:lpstr>Which Cinema achieves the highest Revenue?</vt:lpstr>
      <vt:lpstr>Cinema 2 is the best </vt:lpstr>
      <vt:lpstr>Why is ‘Cinema 2’ the best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cinema is  </dc:title>
  <dc:creator>Alshaimaa Ayman</dc:creator>
  <cp:lastModifiedBy>Alshaimaa Ayman</cp:lastModifiedBy>
  <cp:revision>17</cp:revision>
  <dcterms:created xsi:type="dcterms:W3CDTF">2022-06-28T10:57:51Z</dcterms:created>
  <dcterms:modified xsi:type="dcterms:W3CDTF">2022-06-28T14:18:40Z</dcterms:modified>
</cp:coreProperties>
</file>