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rmorant Garamond Bold Italics" charset="1" panose="00000800000000000000"/>
      <p:regular r:id="rId16"/>
    </p:embeddedFont>
    <p:embeddedFont>
      <p:font typeface="Quicksand" charset="1" panose="00000000000000000000"/>
      <p:regular r:id="rId17"/>
    </p:embeddedFont>
    <p:embeddedFont>
      <p:font typeface="Quicksand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57677" y="2531204"/>
            <a:ext cx="13922058" cy="362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90"/>
              </a:lnSpc>
            </a:pPr>
            <a:r>
              <a:rPr lang="en-US" b="true" sz="15278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Graduation Project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(DEPI :: Mobile Application Track)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988116" y="6580862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Bank Tracking application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group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Team Members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86182" y="4573122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Hager Henidy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76351" y="4573122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Meguil Reda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2330" y="4573122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Alshimaa Ahmed</a:t>
            </a:r>
          </a:p>
        </p:txBody>
      </p:sp>
      <p:sp>
        <p:nvSpPr>
          <p:cNvPr name="AutoShape 9" id="9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880560" y="7261078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Mahmoud Ahmed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69545" y="7263102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Youssef ELshaikh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41980" y="7263102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Ahmed Radwan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1976" y="2994765"/>
            <a:ext cx="15296441" cy="1888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4"/>
              </a:lnSpc>
            </a:pPr>
            <a:r>
              <a:rPr lang="en-US" b="true" sz="30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Project Overview: “</a:t>
            </a:r>
            <a:r>
              <a:rPr lang="en-US" sz="30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BankNest”  is a mobile application available in two versions: Android (built using native Java) and Flutter. It helps users track their bank account details, calculate interest over time, and monitor their daily financial progress.</a:t>
            </a:r>
          </a:p>
        </p:txBody>
      </p:sp>
      <p:sp>
        <p:nvSpPr>
          <p:cNvPr name="AutoShape 3" id="3"/>
          <p:cNvSpPr/>
          <p:nvPr/>
        </p:nvSpPr>
        <p:spPr>
          <a:xfrm>
            <a:off x="5052781" y="25789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1976" y="6383017"/>
            <a:ext cx="15104048" cy="186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 </a:t>
            </a: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goal of this app is to help users easily manage their finances, calculate interest over time, and keep track of their account's historical data in a simple and efficient way.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0320" y="2851768"/>
            <a:ext cx="15273085" cy="186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Problem:</a:t>
            </a: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It can be difficult for individuals to manually track the daily progress of their account balances, calculate interest over time, and know their account value on a specific date.</a:t>
            </a:r>
          </a:p>
        </p:txBody>
      </p:sp>
      <p:sp>
        <p:nvSpPr>
          <p:cNvPr name="AutoShape 3" id="3"/>
          <p:cNvSpPr/>
          <p:nvPr/>
        </p:nvSpPr>
        <p:spPr>
          <a:xfrm>
            <a:off x="4163754" y="2337418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Problem and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0320" y="5890244"/>
            <a:ext cx="15273085" cy="3781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Objectives:</a:t>
            </a:r>
          </a:p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Automate daily tracking of money progress.</a:t>
            </a:r>
          </a:p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Enable users to calculate final interest based on a percentage and a number of years.</a:t>
            </a:r>
          </a:p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 the ability to view account balances on specific dates.</a:t>
            </a:r>
          </a:p>
          <a:p>
            <a:pPr algn="l" marL="0" indent="0" lvl="0">
              <a:lnSpc>
                <a:spcPts val="50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0798" y="2703124"/>
            <a:ext cx="17592254" cy="4264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03"/>
              </a:lnSpc>
            </a:pPr>
            <a:r>
              <a:rPr lang="en-US" sz="300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Functionality:</a:t>
            </a:r>
          </a:p>
          <a:p>
            <a:pPr algn="just">
              <a:lnSpc>
                <a:spcPts val="5103"/>
              </a:lnSpc>
            </a:pPr>
            <a:r>
              <a:rPr lang="en-US" sz="300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</a:t>
            </a:r>
            <a:r>
              <a:rPr lang="en-US" sz="300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Users enter account information, including the initial amount, bank name, and interest percentage and number of years.</a:t>
            </a:r>
          </a:p>
          <a:p>
            <a:pPr algn="just">
              <a:lnSpc>
                <a:spcPts val="4792"/>
              </a:lnSpc>
            </a:pPr>
            <a:r>
              <a:rPr lang="en-US" sz="281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-The app tracks the progress of the user's money daily, and users can view their balance on a specific date.</a:t>
            </a:r>
          </a:p>
          <a:p>
            <a:pPr algn="just">
              <a:lnSpc>
                <a:spcPts val="4639"/>
              </a:lnSpc>
            </a:pPr>
            <a:r>
              <a:rPr lang="en-US" sz="27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-Interest is calculated over the number of years specified by the user.                                                      </a:t>
            </a:r>
          </a:p>
          <a:p>
            <a:pPr algn="just" marL="0" indent="0" lvl="0">
              <a:lnSpc>
                <a:spcPts val="4639"/>
              </a:lnSpc>
            </a:pPr>
            <a:r>
              <a:rPr lang="en-US" sz="27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Users can retrieve and view the entire history of their account transactions.</a:t>
            </a:r>
            <a:r>
              <a:rPr lang="en-US" b="true" sz="272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                                   </a:t>
            </a:r>
          </a:p>
        </p:txBody>
      </p:sp>
      <p:sp>
        <p:nvSpPr>
          <p:cNvPr name="AutoShape 3" id="3"/>
          <p:cNvSpPr/>
          <p:nvPr/>
        </p:nvSpPr>
        <p:spPr>
          <a:xfrm>
            <a:off x="4163754" y="2264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App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0798" y="7516933"/>
            <a:ext cx="15915181" cy="1944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24"/>
              </a:lnSpc>
            </a:pPr>
            <a:r>
              <a:rPr lang="en-US" sz="307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Two Versions:</a:t>
            </a:r>
          </a:p>
          <a:p>
            <a:pPr algn="just">
              <a:lnSpc>
                <a:spcPts val="5224"/>
              </a:lnSpc>
            </a:pPr>
            <a:r>
              <a:rPr lang="en-US" sz="307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-A</a:t>
            </a:r>
            <a:r>
              <a:rPr lang="en-US" sz="307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ndroid version:</a:t>
            </a:r>
            <a:r>
              <a:rPr lang="en-US" sz="307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Developed using native Java.</a:t>
            </a:r>
          </a:p>
          <a:p>
            <a:pPr algn="just" marL="0" indent="0" lvl="0">
              <a:lnSpc>
                <a:spcPts val="5224"/>
              </a:lnSpc>
            </a:pPr>
            <a:r>
              <a:rPr lang="en-US" sz="307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</a:t>
            </a:r>
            <a:r>
              <a:rPr lang="en-US" b="true" sz="30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Flu</a:t>
            </a:r>
            <a:r>
              <a:rPr lang="en-US" b="true" sz="30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tter version.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Design and Architecture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095597"/>
            <a:ext cx="12377339" cy="200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40"/>
              </a:lnSpc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Both the Android and Flutter versions have been designed to be user-friendly, offering clean and intuitive layouts where users can input account details and view their progress.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82933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UI/UX Design: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830257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Storage: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1589" y="6740212"/>
            <a:ext cx="13053226" cy="3054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187" indent="-312093" lvl="1">
              <a:lnSpc>
                <a:spcPts val="4914"/>
              </a:lnSpc>
              <a:buFont typeface="Arial"/>
              <a:buChar char="•"/>
            </a:pPr>
            <a:r>
              <a:rPr lang="en-US" sz="28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Android version uses </a:t>
            </a:r>
            <a:r>
              <a:rPr lang="en-US" b="true" sz="289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SQLite</a:t>
            </a:r>
            <a:r>
              <a:rPr lang="en-US" sz="28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 store account details, interest rates, and daily progress data.</a:t>
            </a:r>
          </a:p>
          <a:p>
            <a:pPr algn="l" marL="624187" indent="-312093" lvl="1">
              <a:lnSpc>
                <a:spcPts val="4914"/>
              </a:lnSpc>
              <a:buFont typeface="Arial"/>
              <a:buChar char="•"/>
            </a:pPr>
            <a:r>
              <a:rPr lang="en-US" sz="28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Flutter version uses the</a:t>
            </a:r>
            <a:r>
              <a:rPr lang="en-US" b="true" sz="289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Hive database</a:t>
            </a:r>
            <a:r>
              <a:rPr lang="en-US" sz="28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for its local storage, offering high performance and an easy-to-use interface for storing account data and daily progress logs.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213905" y="3100041"/>
            <a:ext cx="3266652" cy="6170327"/>
          </a:xfrm>
          <a:custGeom>
            <a:avLst/>
            <a:gdLst/>
            <a:ahLst/>
            <a:cxnLst/>
            <a:rect r="r" b="b" t="t" l="l"/>
            <a:pathLst>
              <a:path h="6170327" w="3266652">
                <a:moveTo>
                  <a:pt x="0" y="0"/>
                </a:moveTo>
                <a:lnTo>
                  <a:pt x="3266653" y="0"/>
                </a:lnTo>
                <a:lnTo>
                  <a:pt x="3266653" y="6170327"/>
                </a:lnTo>
                <a:lnTo>
                  <a:pt x="0" y="6170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30" r="0" b="-1491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3100041"/>
            <a:ext cx="3311946" cy="6158259"/>
          </a:xfrm>
          <a:custGeom>
            <a:avLst/>
            <a:gdLst/>
            <a:ahLst/>
            <a:cxnLst/>
            <a:rect r="r" b="b" t="t" l="l"/>
            <a:pathLst>
              <a:path h="6158259" w="3311946">
                <a:moveTo>
                  <a:pt x="0" y="0"/>
                </a:moveTo>
                <a:lnTo>
                  <a:pt x="3311946" y="0"/>
                </a:lnTo>
                <a:lnTo>
                  <a:pt x="3311946" y="6158259"/>
                </a:lnTo>
                <a:lnTo>
                  <a:pt x="0" y="6158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420" r="0" b="-1409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19434" y="3642153"/>
            <a:ext cx="3325224" cy="6481858"/>
          </a:xfrm>
          <a:custGeom>
            <a:avLst/>
            <a:gdLst/>
            <a:ahLst/>
            <a:cxnLst/>
            <a:rect r="r" b="b" t="t" l="l"/>
            <a:pathLst>
              <a:path h="6481858" w="3325224">
                <a:moveTo>
                  <a:pt x="0" y="0"/>
                </a:moveTo>
                <a:lnTo>
                  <a:pt x="3325223" y="0"/>
                </a:lnTo>
                <a:lnTo>
                  <a:pt x="3325223" y="6481858"/>
                </a:lnTo>
                <a:lnTo>
                  <a:pt x="0" y="6481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104" r="0" b="-889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6545" y="3642153"/>
            <a:ext cx="3495310" cy="6481858"/>
          </a:xfrm>
          <a:custGeom>
            <a:avLst/>
            <a:gdLst/>
            <a:ahLst/>
            <a:cxnLst/>
            <a:rect r="r" b="b" t="t" l="l"/>
            <a:pathLst>
              <a:path h="6481858" w="3495310">
                <a:moveTo>
                  <a:pt x="0" y="0"/>
                </a:moveTo>
                <a:lnTo>
                  <a:pt x="3495310" y="0"/>
                </a:lnTo>
                <a:lnTo>
                  <a:pt x="3495310" y="6481858"/>
                </a:lnTo>
                <a:lnTo>
                  <a:pt x="0" y="6481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448" t="0" r="-4448" b="-2217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42330" y="390525"/>
            <a:ext cx="12977104" cy="132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9"/>
              </a:lnSpc>
            </a:pPr>
            <a:r>
              <a:rPr lang="en-US" sz="32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Here are screenshots of the input forms for account details, daily progress tracker, and interest calculation results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829868"/>
            <a:ext cx="15849307" cy="6428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0908" indent="-325454" lvl="1">
              <a:lnSpc>
                <a:spcPts val="5125"/>
              </a:lnSpc>
              <a:buFont typeface="Arial"/>
              <a:buChar char="•"/>
            </a:pPr>
            <a:r>
              <a:rPr lang="en-US" b="true" sz="301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1: Account Management:</a:t>
            </a:r>
            <a:r>
              <a:rPr lang="en-US" sz="301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Users can input account details, including the amount, bank name, number of years, and interest percentage. Additionally, they can delete an account if needed.</a:t>
            </a:r>
          </a:p>
          <a:p>
            <a:pPr algn="l" marL="650908" indent="-325454" lvl="1">
              <a:lnSpc>
                <a:spcPts val="5125"/>
              </a:lnSpc>
              <a:buFont typeface="Arial"/>
              <a:buChar char="•"/>
            </a:pPr>
            <a:r>
              <a:rPr lang="en-US" b="true" sz="301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2: Daily Money Progress:</a:t>
            </a:r>
            <a:r>
              <a:rPr lang="en-US" sz="301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The app tracks the growth of the user’s money daily based on the interest percentage and number of years.</a:t>
            </a:r>
          </a:p>
          <a:p>
            <a:pPr algn="l" marL="650908" indent="-325454" lvl="1">
              <a:lnSpc>
                <a:spcPts val="5125"/>
              </a:lnSpc>
              <a:buFont typeface="Arial"/>
              <a:buChar char="•"/>
            </a:pPr>
            <a:r>
              <a:rPr lang="en-US" b="true" sz="301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3: Interest Calculation:</a:t>
            </a:r>
            <a:r>
              <a:rPr lang="en-US" sz="301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The final interest is calculated using the percentage and the number of years provided.</a:t>
            </a:r>
          </a:p>
          <a:p>
            <a:pPr algn="l" marL="650908" indent="-325454" lvl="1">
              <a:lnSpc>
                <a:spcPts val="5125"/>
              </a:lnSpc>
              <a:buFont typeface="Arial"/>
              <a:buChar char="•"/>
            </a:pPr>
            <a:r>
              <a:rPr lang="en-US" b="true" sz="301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4: Date-based Query: </a:t>
            </a:r>
            <a:r>
              <a:rPr lang="en-US" sz="301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Users can view their account balance on a specific date by querying the stored data for daily progress.</a:t>
            </a:r>
          </a:p>
          <a:p>
            <a:pPr algn="ctr" marL="0" indent="0" lvl="0">
              <a:lnSpc>
                <a:spcPts val="5125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3926703" y="2199296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Features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926703" y="2199296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9229" y="4227299"/>
            <a:ext cx="16200071" cy="334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9"/>
              </a:lnSpc>
            </a:pPr>
            <a:r>
              <a:rPr lang="en-US" sz="318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“BankNest”</a:t>
            </a:r>
            <a:r>
              <a:rPr lang="en-US" sz="318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offers an efficient way for users to track daily account balances and calculate interest. With versions in both Android and Flutter, it provides a complete solution for managing bank accounts interest over time, and know their account value on a specific date.</a:t>
            </a:r>
          </a:p>
          <a:p>
            <a:pPr algn="l" marL="0" indent="0" lvl="0">
              <a:lnSpc>
                <a:spcPts val="540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DAGTSnZ3w8E</dc:identifier>
  <dcterms:modified xsi:type="dcterms:W3CDTF">2011-08-01T06:04:30Z</dcterms:modified>
  <cp:revision>1</cp:revision>
  <dc:title>Graduation</dc:title>
</cp:coreProperties>
</file>