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0" r:id="rId6"/>
    <p:sldId id="266" r:id="rId7"/>
    <p:sldId id="275" r:id="rId8"/>
    <p:sldId id="265" r:id="rId9"/>
    <p:sldId id="261" r:id="rId10"/>
    <p:sldId id="263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3C6-34F6-7BDD-8932-0FA84420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FB55B-00F0-06FE-5D9D-DE1A74F41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0A7FE-6A04-B955-C82A-A531685A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A705B-53BE-6F24-A0AE-FB226E8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3CFEB-C09E-355A-125E-390863E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CB7F-9A15-2469-B0AD-E9B1AEE4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F02C3-1F7B-E420-D22C-3BD4C260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C2684-0174-7FAE-248C-0BC35767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657ED-76DC-D6BB-DF91-105403C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ACF2-EF6B-B4E3-1079-7E02948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6904DB-5C4A-22EB-63D4-2C54CD34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0E162-0304-D702-18E5-4CFAB0F8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ED73B-CD0C-9056-258F-8C722EB7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0FE2-7A32-DCA7-E5D1-AD05EA6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9A0A0-5C3F-BBEB-E6BF-728E27DC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3D9D-CD6B-CD5D-B9E9-55CE1A9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B2EFA-8892-B19C-09CB-D4DD22B3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A6DA9-BEEE-8751-3631-57D06366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68DF-233E-9EFE-BADF-B9A49B4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C619-F899-C382-F4EE-55F16716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B026-928F-B2A8-DA1B-9A57EAA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3D88-87F6-87CD-9146-BCF56C6F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40875-4CCA-590A-8113-6548C8B1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61274-A248-1FCE-BBC6-CFCB42F0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9EF5F-21B3-3231-F7F9-0469D0DB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5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37BF-85A8-8E3B-5E40-AF0D964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B4807-3E0A-B6A6-ACA0-638398F70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B6264-257D-776C-256E-4B8048F9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D1850-F0FC-49CD-31D8-8B170142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27AA9-FA74-EBC1-4D68-0C510E5C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66435-5D9F-E5C1-B547-A8BA5234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6C0B7-7BC6-05D9-445E-790D91E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F2C6E-90C5-17B4-1CFE-1957FC5E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39E36-2173-7AF8-2C97-254A7A078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F29CEA-C963-D22D-1776-F783A6BC9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2E2D7E-8D86-4C69-A989-06C51ED1E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A2995-2146-D69D-957A-DFC8406A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9C3272-5061-ADC7-83AD-AE50693F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89E03-0885-8FAD-84AA-84AE136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6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BECB-202D-06CE-12A7-D6BB1A9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7592-4040-871D-C6B4-53D4EDF5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310A7-2C6E-05F6-7853-78363154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4100D-D785-475A-B56F-B0940438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6138B-4044-3C52-B2A9-FFC5443B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849F42-C7BE-F0B2-290D-61E90622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35DF8-91C9-9195-78C5-0A83166B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1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BC49F-9F3C-2F81-1E5E-6D07C0A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774FD-880D-B03E-49C1-A0D9665D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DB40F-DA17-86A7-A85B-E006B846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E251F-08C1-A9A8-B001-465A635A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743A4-12BC-B8DE-B91E-6DA7E419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1CFAE-4B73-F94A-2202-CC88F97D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200-631B-ADBB-F8A2-D074FBDC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5F74B-8986-29EA-61C8-F3D7E6ED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F385FF-CEA1-7374-E688-26C674979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53585-0595-FD75-0B35-C2E6469B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7B2FE-8C42-1606-D66C-23B97F6A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5CAB1-A861-A93E-1179-A4982858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E27C5-19B1-20D5-725F-7FD30689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E90E6-AF9E-69D6-8AB9-204EF87A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759DE-36DA-9A44-D597-BC3A64308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07C0-86B0-4692-890C-176D29FDDE5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37D6E-97F2-9C65-A903-43560FECB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E882D-7169-ED50-9954-4A314AF7D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E039F-744E-44C4-A594-1E14B8001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s.anye.xyz/status/docker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E204-8741-A490-C056-E5B79D53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Docker</a:t>
            </a:r>
            <a:r>
              <a:rPr lang="zh-CN" altLang="en-US" dirty="0"/>
              <a:t>基础实践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2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基本命令介绍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镜像运行指令</a:t>
            </a:r>
            <a:endParaRPr lang="en-US" altLang="zh-CN" dirty="0"/>
          </a:p>
          <a:p>
            <a:r>
              <a:rPr lang="en-US" altLang="zh-CN" dirty="0"/>
              <a:t>Docker run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：交互式操作</a:t>
            </a:r>
            <a:endParaRPr lang="en-US" altLang="zh-CN" dirty="0"/>
          </a:p>
          <a:p>
            <a:r>
              <a:rPr lang="en-US" altLang="zh-CN" dirty="0"/>
              <a:t>-t</a:t>
            </a:r>
            <a:r>
              <a:rPr lang="zh-CN" altLang="en-US" dirty="0"/>
              <a:t>：终端</a:t>
            </a:r>
            <a:endParaRPr lang="en-US" altLang="zh-CN" dirty="0"/>
          </a:p>
          <a:p>
            <a:r>
              <a:rPr lang="en-US" altLang="zh-CN" dirty="0"/>
              <a:t>-d </a:t>
            </a:r>
            <a:r>
              <a:rPr lang="zh-CN" altLang="en-US" dirty="0"/>
              <a:t>：后台运行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-v</a:t>
            </a:r>
            <a:r>
              <a:rPr lang="zh-CN" altLang="en-US" dirty="0"/>
              <a:t>：挂载主机的文件系统到容器中</a:t>
            </a:r>
            <a:endParaRPr lang="en-US" altLang="zh-CN" dirty="0"/>
          </a:p>
          <a:p>
            <a:r>
              <a:rPr lang="en-US" altLang="zh-CN" dirty="0"/>
              <a:t>-p: </a:t>
            </a:r>
            <a:r>
              <a:rPr lang="zh-CN" altLang="en-US" dirty="0"/>
              <a:t>将容器和主机的端口进行映射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662EB5-2A14-3DA4-EF33-D81A2971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28" y="1751498"/>
            <a:ext cx="5372139" cy="11858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1FE2BA-5D2F-1229-E239-D64BD28A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07" y="3138512"/>
            <a:ext cx="4109793" cy="32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157C-8A93-EA71-CBBA-116CC5E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基本命令介绍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DA967-419F-FCA7-2175-2A6F1BE1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 [-a]:</a:t>
            </a:r>
            <a:r>
              <a:rPr lang="zh-CN" altLang="en-US" dirty="0"/>
              <a:t>查看</a:t>
            </a:r>
            <a:r>
              <a:rPr lang="en-US" altLang="zh-CN" dirty="0"/>
              <a:t>(</a:t>
            </a:r>
            <a:r>
              <a:rPr lang="zh-CN" altLang="en-US" dirty="0"/>
              <a:t>运行中的）容器</a:t>
            </a:r>
            <a:endParaRPr lang="en-US" altLang="zh-CN" dirty="0"/>
          </a:p>
          <a:p>
            <a:r>
              <a:rPr lang="en-US" altLang="zh-CN" dirty="0"/>
              <a:t>Docker start xxx</a:t>
            </a:r>
            <a:r>
              <a:rPr lang="zh-CN" altLang="en-US" dirty="0"/>
              <a:t>：启动已经退出的容器</a:t>
            </a:r>
            <a:endParaRPr lang="en-US" altLang="zh-CN" dirty="0"/>
          </a:p>
          <a:p>
            <a:r>
              <a:rPr lang="en-US" altLang="zh-CN" dirty="0"/>
              <a:t>Docker exec </a:t>
            </a:r>
            <a:r>
              <a:rPr lang="zh-CN" altLang="en-US" dirty="0"/>
              <a:t>进入已经运行的容器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AA3E34-7464-A3B4-DCF1-C55FA693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5365"/>
            <a:ext cx="9963223" cy="18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9488C-CC16-0D4F-645B-BC8439EA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97C74-E6B6-622F-DEC6-8E0D4EC7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stop</a:t>
            </a:r>
            <a:r>
              <a:rPr lang="zh-CN" altLang="en-US" dirty="0"/>
              <a:t>：关闭运行中的容器</a:t>
            </a:r>
            <a:endParaRPr lang="en-US" altLang="zh-CN" dirty="0"/>
          </a:p>
          <a:p>
            <a:r>
              <a:rPr lang="en-US" altLang="zh-CN" dirty="0"/>
              <a:t>Docker rm</a:t>
            </a:r>
            <a:r>
              <a:rPr lang="zh-CN" altLang="en-US" dirty="0"/>
              <a:t>：删除容器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A9A6F-19C4-471F-7028-ED2E5838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3530"/>
            <a:ext cx="10025136" cy="24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E8F8-B951-E6AA-0041-400823A2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01B51-08C6-49A0-3B06-D80B0AEE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990162" cy="4511915"/>
          </a:xfrm>
        </p:spPr>
        <p:txBody>
          <a:bodyPr/>
          <a:lstStyle/>
          <a:p>
            <a:pPr algn="l" latinLnBrk="1"/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Dockerfile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是一个用来构建镜像的文本文件，文本内容包含了一条条构建镜像所需的指令和说明。</a:t>
            </a:r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dockerfile</a:t>
            </a:r>
            <a:r>
              <a:rPr lang="zh-CN" altLang="en-US" dirty="0"/>
              <a:t>和相关指令，可以构建自定义的镜像并保存在本地，后续可以对其进行通用的镜像操作，如通过</a:t>
            </a:r>
            <a:r>
              <a:rPr lang="en-US" altLang="zh-CN" dirty="0"/>
              <a:t>run</a:t>
            </a:r>
            <a:r>
              <a:rPr lang="zh-CN" altLang="en-US" dirty="0"/>
              <a:t>命令等将该镜像运行为容器。</a:t>
            </a:r>
          </a:p>
        </p:txBody>
      </p:sp>
    </p:spTree>
    <p:extLst>
      <p:ext uri="{BB962C8B-B14F-4D97-AF65-F5344CB8AC3E}">
        <p14:creationId xmlns:p14="http://schemas.microsoft.com/office/powerpoint/2010/main" val="249717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71CC2-E4C6-B69A-7025-12A36088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BE6C-9B82-F8AE-4FFD-2B3E9763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指定镜像的基础镜像</a:t>
            </a:r>
            <a:endParaRPr lang="en-US" altLang="zh-CN" dirty="0"/>
          </a:p>
          <a:p>
            <a:r>
              <a:rPr lang="en-US" altLang="zh-CN" dirty="0"/>
              <a:t>Run </a:t>
            </a:r>
            <a:r>
              <a:rPr lang="zh-CN" altLang="en-US" dirty="0"/>
              <a:t>在指定镜像基础上运行的命令，这些命令会在构建镜像时执</a:t>
            </a:r>
            <a:r>
              <a:rPr lang="en-US" altLang="zh-CN" dirty="0"/>
              <a:t>	</a:t>
            </a:r>
            <a:r>
              <a:rPr lang="zh-CN" altLang="en-US" dirty="0"/>
              <a:t>行，每一行命令会在镜像上新增一层</a:t>
            </a:r>
            <a:endParaRPr lang="en-US" altLang="zh-CN" dirty="0"/>
          </a:p>
          <a:p>
            <a:r>
              <a:rPr lang="en-US" altLang="zh-CN" dirty="0"/>
              <a:t>Copy </a:t>
            </a:r>
            <a:r>
              <a:rPr lang="zh-CN" altLang="en-US" dirty="0"/>
              <a:t>将主机目录中的文件拷贝到镜像的目录中</a:t>
            </a:r>
            <a:endParaRPr lang="en-US" altLang="zh-CN" dirty="0"/>
          </a:p>
          <a:p>
            <a:r>
              <a:rPr lang="en-US" altLang="zh-CN" dirty="0"/>
              <a:t>Expose </a:t>
            </a:r>
            <a:r>
              <a:rPr lang="zh-CN" altLang="en-US" dirty="0"/>
              <a:t>声明镜像暴露的端口，仅为了方便使用者理解</a:t>
            </a:r>
            <a:endParaRPr lang="en-US" altLang="zh-CN" dirty="0"/>
          </a:p>
          <a:p>
            <a:r>
              <a:rPr lang="en-US" altLang="zh-CN" dirty="0" err="1"/>
              <a:t>Workdir</a:t>
            </a:r>
            <a:r>
              <a:rPr lang="en-US" altLang="zh-CN" dirty="0"/>
              <a:t> </a:t>
            </a:r>
            <a:r>
              <a:rPr lang="zh-CN" altLang="en-US" dirty="0"/>
              <a:t>指定容器运行的目录</a:t>
            </a:r>
            <a:endParaRPr lang="en-US" altLang="zh-CN" dirty="0"/>
          </a:p>
          <a:p>
            <a:r>
              <a:rPr lang="en-US" altLang="zh-CN" dirty="0" err="1"/>
              <a:t>Entrypoint</a:t>
            </a:r>
            <a:r>
              <a:rPr lang="en-US" altLang="zh-CN" dirty="0"/>
              <a:t> </a:t>
            </a:r>
            <a:r>
              <a:rPr lang="zh-CN" altLang="en-US" dirty="0"/>
              <a:t>容器启动时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56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86032-3C4F-6593-22FC-7544259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6CE85-EB3B-D801-0FE5-CC19745C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 err="1"/>
              <a:t>dockerfile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4ABA52-B1A1-6E82-E171-4CC85198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39" y="2929808"/>
            <a:ext cx="5368495" cy="21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5FEBE-9190-7CC7-33C8-BD9FCA43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AC2D3-06C4-329F-18B2-84CB2A5F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通过该</a:t>
            </a:r>
            <a:r>
              <a:rPr lang="en-US" altLang="zh-CN" dirty="0" err="1"/>
              <a:t>dockerfile</a:t>
            </a:r>
            <a:r>
              <a:rPr lang="zh-CN" altLang="en-US" dirty="0"/>
              <a:t>构建镜像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build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46799-D1D8-E87F-CB68-5821979C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94" y="2491570"/>
            <a:ext cx="2567006" cy="1509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CF11B9-336B-F15A-E2C2-1B1539F4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94" y="4001294"/>
            <a:ext cx="8430883" cy="26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3451-D13C-0014-E0B3-DE533AF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C3C77-5143-0FCA-91CC-2654D19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运行镜像为容器</a:t>
            </a:r>
            <a:endParaRPr lang="en-US" altLang="zh-CN" dirty="0"/>
          </a:p>
          <a:p>
            <a:r>
              <a:rPr lang="en-US" altLang="zh-CN" dirty="0"/>
              <a:t>-d</a:t>
            </a:r>
            <a:r>
              <a:rPr lang="zh-CN" altLang="en-US" dirty="0"/>
              <a:t>：后台运行</a:t>
            </a:r>
            <a:endParaRPr lang="en-US" altLang="zh-CN" dirty="0"/>
          </a:p>
          <a:p>
            <a:r>
              <a:rPr lang="en-US" altLang="zh-CN" dirty="0"/>
              <a:t>-p:   </a:t>
            </a:r>
            <a:r>
              <a:rPr lang="zh-CN" altLang="en-US" dirty="0"/>
              <a:t>将主机端口映射到容器</a:t>
            </a:r>
            <a:endParaRPr lang="en-US" altLang="zh-CN" dirty="0"/>
          </a:p>
          <a:p>
            <a:r>
              <a:rPr lang="en-US" altLang="zh-CN" dirty="0"/>
              <a:t>-v:	 </a:t>
            </a:r>
            <a:r>
              <a:rPr lang="zh-CN" altLang="en-US" dirty="0"/>
              <a:t>将主机目录挂载到容器</a:t>
            </a:r>
            <a:endParaRPr lang="en-US" altLang="zh-CN" dirty="0"/>
          </a:p>
          <a:p>
            <a:r>
              <a:rPr lang="en-US" altLang="zh-CN" dirty="0"/>
              <a:t>--network </a:t>
            </a:r>
            <a:r>
              <a:rPr lang="zh-CN" altLang="en-US" dirty="0"/>
              <a:t>：指定容器使用的网络</a:t>
            </a:r>
            <a:endParaRPr lang="en-US" altLang="zh-CN" dirty="0"/>
          </a:p>
          <a:p>
            <a:r>
              <a:rPr lang="en-US" altLang="zh-CN" dirty="0"/>
              <a:t>--name</a:t>
            </a:r>
            <a:r>
              <a:rPr lang="zh-CN" altLang="en-US" dirty="0"/>
              <a:t>：指定容器名称，用于网络内通信</a:t>
            </a:r>
            <a:endParaRPr lang="en-US" altLang="zh-CN" dirty="0"/>
          </a:p>
          <a:p>
            <a:r>
              <a:rPr lang="en-US" altLang="zh-CN" dirty="0"/>
              <a:t>Docker create network </a:t>
            </a:r>
            <a:r>
              <a:rPr lang="en-US" altLang="zh-CN" dirty="0" err="1"/>
              <a:t>mynet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78A870-002C-6773-D613-A11A7891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68" y="5539536"/>
            <a:ext cx="9496494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EAFE-A0D1-0BFD-419C-7FF9030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结果验证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5B80E5-9985-0D84-BBB3-0D6751EC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4" y="1941981"/>
            <a:ext cx="5214883" cy="3715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F8675E-EA48-EB4C-B9DF-AB98EA0C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981"/>
            <a:ext cx="5396567" cy="37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Desktop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/>
              <a:t>docker-desktop</a:t>
            </a:r>
          </a:p>
          <a:p>
            <a:r>
              <a:rPr lang="en-US" altLang="zh-CN" dirty="0">
                <a:hlinkClick r:id="rId2"/>
              </a:rPr>
              <a:t>Docker Desktop: The #1 Containerization Tool for Developers | Docker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运行安装程序，大概</a:t>
            </a:r>
            <a:r>
              <a:rPr lang="en-US" altLang="zh-CN" dirty="0"/>
              <a:t>5min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68881-8E4A-55E5-868B-6D29A4C9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01" y="3703906"/>
            <a:ext cx="3922976" cy="27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Desktop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验证是否安装成功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9BB369-3368-312F-3731-1EEC609C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32" y="2311994"/>
            <a:ext cx="7971119" cy="41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3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Desktop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验证是否安装成功</a:t>
            </a:r>
            <a:endParaRPr lang="en-US" altLang="zh-CN" dirty="0"/>
          </a:p>
          <a:p>
            <a:r>
              <a:rPr lang="en-US" altLang="zh-CN" dirty="0"/>
              <a:t>Docker run hello world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E2F14-6FC0-52BC-D042-F9C1E9EB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23" y="2839882"/>
            <a:ext cx="7500992" cy="163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7CF71D-7F95-F4E3-DD6F-B88D8A61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18" y="4554747"/>
            <a:ext cx="3771001" cy="2137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C869B8-CF76-86A9-F329-1A831CDA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36" y="4554746"/>
            <a:ext cx="3771002" cy="21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Desktop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可能出现的问题</a:t>
            </a:r>
            <a:endParaRPr lang="en-US" altLang="zh-CN" sz="36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在本课程中，我们讲解和使用的容器均为 </a:t>
            </a:r>
            <a:r>
              <a:rPr lang="en-US" altLang="zh-CN" sz="2000" b="1" dirty="0"/>
              <a:t>Linux </a:t>
            </a:r>
            <a:r>
              <a:rPr lang="zh-CN" altLang="en-US" sz="2000" b="1" dirty="0"/>
              <a:t>容器</a:t>
            </a:r>
            <a:r>
              <a:rPr lang="zh-CN" altLang="en-US" sz="2000" dirty="0"/>
              <a:t>（相比之下，</a:t>
            </a:r>
            <a:r>
              <a:rPr lang="en-US" altLang="zh-CN" sz="2000" dirty="0"/>
              <a:t>Linux </a:t>
            </a:r>
            <a:r>
              <a:rPr lang="zh-CN" altLang="en-US" sz="2000" dirty="0"/>
              <a:t>容器的使用远远多于 </a:t>
            </a:r>
            <a:r>
              <a:rPr lang="en-US" altLang="zh-CN" sz="2000" dirty="0"/>
              <a:t>Windows </a:t>
            </a:r>
            <a:r>
              <a:rPr lang="zh-CN" altLang="en-US" sz="2000" dirty="0"/>
              <a:t>容器）。由于 </a:t>
            </a:r>
            <a:r>
              <a:rPr lang="en-US" altLang="zh-CN" sz="2000" dirty="0"/>
              <a:t>Linux </a:t>
            </a:r>
            <a:r>
              <a:rPr lang="zh-CN" altLang="en-US" sz="2000" dirty="0"/>
              <a:t>容器依赖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内核，因此在 </a:t>
            </a:r>
            <a:r>
              <a:rPr lang="en-US" altLang="zh-CN" sz="2000" dirty="0"/>
              <a:t>Windows </a:t>
            </a:r>
            <a:r>
              <a:rPr lang="zh-CN" altLang="en-US" sz="2000" dirty="0"/>
              <a:t>或 </a:t>
            </a:r>
            <a:r>
              <a:rPr lang="en-US" altLang="zh-CN" sz="2000" dirty="0"/>
              <a:t>macOS </a:t>
            </a:r>
            <a:r>
              <a:rPr lang="zh-CN" altLang="en-US" sz="2000" dirty="0"/>
              <a:t>上运行 </a:t>
            </a:r>
            <a:r>
              <a:rPr lang="en-US" altLang="zh-CN" sz="2000" dirty="0"/>
              <a:t>Docker </a:t>
            </a:r>
            <a:r>
              <a:rPr lang="zh-CN" altLang="en-US" sz="2000" dirty="0"/>
              <a:t>时，</a:t>
            </a:r>
            <a:r>
              <a:rPr lang="zh-CN" altLang="en-US" sz="2000" b="1" dirty="0"/>
              <a:t>实际上是先在系统上启动了一个 </a:t>
            </a:r>
            <a:r>
              <a:rPr lang="en-US" altLang="zh-CN" sz="2000" b="1" dirty="0"/>
              <a:t>Linux </a:t>
            </a:r>
            <a:r>
              <a:rPr lang="zh-CN" altLang="en-US" sz="2000" b="1" dirty="0"/>
              <a:t>虚拟机</a:t>
            </a:r>
            <a:r>
              <a:rPr lang="zh-CN" altLang="en-US" sz="2000" dirty="0"/>
              <a:t>，然后在该虚拟机内运行 </a:t>
            </a:r>
            <a:r>
              <a:rPr lang="en-US" altLang="zh-CN" sz="2000" dirty="0"/>
              <a:t>Linux </a:t>
            </a:r>
            <a:r>
              <a:rPr lang="zh-CN" altLang="en-US" sz="2000" dirty="0"/>
              <a:t>容器。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目前，</a:t>
            </a:r>
            <a:r>
              <a:rPr lang="en-US" altLang="zh-CN" sz="2000" dirty="0"/>
              <a:t>Docker Desktop </a:t>
            </a:r>
            <a:r>
              <a:rPr lang="zh-CN" altLang="en-US" sz="2000" dirty="0"/>
              <a:t>默认使用 </a:t>
            </a:r>
            <a:r>
              <a:rPr lang="en-US" altLang="zh-CN" sz="2000" b="1" dirty="0"/>
              <a:t>WSL 2 </a:t>
            </a:r>
            <a:r>
              <a:rPr lang="zh-CN" altLang="en-US" sz="2000" dirty="0"/>
              <a:t>作为其虚拟机后端（不建议用</a:t>
            </a:r>
            <a:r>
              <a:rPr lang="en-US" altLang="zh-CN" sz="2000" dirty="0"/>
              <a:t>Hyper-V</a:t>
            </a:r>
            <a:r>
              <a:rPr lang="zh-CN" altLang="en-US" sz="2000" dirty="0"/>
              <a:t>作为后端）。因此，如果安装 </a:t>
            </a:r>
            <a:r>
              <a:rPr lang="en-US" altLang="zh-CN" sz="2000" dirty="0"/>
              <a:t>Docker Desktop </a:t>
            </a:r>
            <a:r>
              <a:rPr lang="zh-CN" altLang="en-US" sz="2000" dirty="0"/>
              <a:t>后无法正常启动容器，建议首先检查 </a:t>
            </a:r>
            <a:r>
              <a:rPr lang="en-US" altLang="zh-CN" sz="2000" dirty="0"/>
              <a:t>WSL 2 </a:t>
            </a:r>
            <a:r>
              <a:rPr lang="zh-CN" altLang="en-US" sz="2000" dirty="0"/>
              <a:t>是否已启用，以及其运行状态是否正常。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微软</a:t>
            </a:r>
            <a:r>
              <a:rPr lang="en-US" altLang="zh-CN" sz="2000" dirty="0"/>
              <a:t>WSL</a:t>
            </a:r>
            <a:r>
              <a:rPr lang="zh-CN" altLang="en-US" sz="2000" dirty="0"/>
              <a:t>官方文档：</a:t>
            </a:r>
            <a:r>
              <a:rPr lang="en-US" altLang="zh-CN" sz="2000" dirty="0"/>
              <a:t>https://learn.microsoft.com/zh-cn/windows/wsl/install</a:t>
            </a:r>
          </a:p>
        </p:txBody>
      </p:sp>
    </p:spTree>
    <p:extLst>
      <p:ext uri="{BB962C8B-B14F-4D97-AF65-F5344CB8AC3E}">
        <p14:creationId xmlns:p14="http://schemas.microsoft.com/office/powerpoint/2010/main" val="276174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ABEE1-88F9-68EA-3FBD-33A33D0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83F37-3051-BBC1-8521-0C3D3263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官方的远程仓库</a:t>
            </a:r>
            <a:r>
              <a:rPr lang="en-US" altLang="zh-CN" dirty="0">
                <a:hlinkClick r:id="rId2"/>
              </a:rPr>
              <a:t>Docker Hub</a:t>
            </a:r>
            <a:r>
              <a:rPr lang="zh-CN" altLang="en-US" dirty="0"/>
              <a:t>（需要梯子才能访问）</a:t>
            </a:r>
            <a:endParaRPr lang="en-US" altLang="zh-CN" dirty="0"/>
          </a:p>
          <a:p>
            <a:r>
              <a:rPr lang="zh-CN" altLang="en-US" dirty="0"/>
              <a:t>中国大陆境内</a:t>
            </a:r>
            <a:r>
              <a:rPr lang="en-US" altLang="zh-CN" dirty="0"/>
              <a:t>Docker</a:t>
            </a:r>
            <a:r>
              <a:rPr lang="zh-CN" altLang="en-US" dirty="0"/>
              <a:t>镜像</a:t>
            </a:r>
            <a:r>
              <a:rPr lang="en-US" altLang="zh-CN" dirty="0"/>
              <a:t>(mirror)</a:t>
            </a:r>
            <a:r>
              <a:rPr lang="zh-CN" altLang="en-US" dirty="0"/>
              <a:t>仓库状态监控：</a:t>
            </a:r>
            <a:r>
              <a:rPr lang="en-US" altLang="zh-CN" dirty="0">
                <a:hlinkClick r:id="rId3"/>
              </a:rPr>
              <a:t>https://status.anye.xyz/status/docker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4AD24E-4A4A-83AB-9833-4D39ED0D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87" y="3352853"/>
            <a:ext cx="8734425" cy="3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ABEE1-88F9-68EA-3FBD-33A33D0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83F37-3051-BBC1-8521-0C3D3263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Docker Engine</a:t>
            </a:r>
            <a:r>
              <a:rPr lang="zh-CN" altLang="en-US" dirty="0"/>
              <a:t>的配置文件中配置国内镜像仓库（可以配多个）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74009-A6A3-C7F8-12BF-F4C25B65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76"/>
          <a:stretch/>
        </p:blipFill>
        <p:spPr>
          <a:xfrm>
            <a:off x="1261998" y="2408725"/>
            <a:ext cx="9668003" cy="4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基本命令介绍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镜像交互指令</a:t>
            </a:r>
            <a:endParaRPr lang="en-US" altLang="zh-CN" dirty="0"/>
          </a:p>
          <a:p>
            <a:r>
              <a:rPr lang="en-US" altLang="zh-CN" dirty="0"/>
              <a:t>Docker search </a:t>
            </a:r>
            <a:r>
              <a:rPr lang="zh-CN" altLang="en-US" dirty="0"/>
              <a:t>： 查看远程仓库的镜像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pull</a:t>
            </a:r>
            <a:r>
              <a:rPr lang="zh-CN" altLang="en-US" dirty="0"/>
              <a:t>：从远程仓库拉取镜像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images</a:t>
            </a:r>
            <a:r>
              <a:rPr lang="zh-CN" altLang="en-US" dirty="0"/>
              <a:t>：查看当前本地镜像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B667D-EBD7-00CC-D178-264E6A2E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06" y="4436117"/>
            <a:ext cx="4062442" cy="433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2F0471-1486-3AEA-2D21-28F7FB68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06" y="2774872"/>
            <a:ext cx="9305993" cy="928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B6EE66-E69E-8D5F-F803-D12EF2F49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06" y="5443094"/>
            <a:ext cx="5753142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925C-BC67-2789-9793-C0CC721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基本命令介绍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F988C-B488-EA12-6E02-217C451D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镜像交互指令</a:t>
            </a:r>
            <a:endParaRPr lang="en-US" altLang="zh-CN" dirty="0"/>
          </a:p>
          <a:p>
            <a:r>
              <a:rPr lang="en-US" altLang="zh-CN" dirty="0"/>
              <a:t>Docker tag</a:t>
            </a:r>
            <a:r>
              <a:rPr lang="zh-CN" altLang="en-US" dirty="0"/>
              <a:t>：为镜像打标签，方便镜像版本管理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zh-CN" altLang="en-US" dirty="0"/>
              <a:t>：删除本地镜像</a:t>
            </a:r>
            <a:endParaRPr lang="en-US" altLang="zh-CN" dirty="0"/>
          </a:p>
          <a:p>
            <a:pPr lvl="1"/>
            <a:r>
              <a:rPr lang="zh-CN" altLang="en-US" dirty="0"/>
              <a:t>注意：删除之前需要确保没有该镜像的容器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E3CC3D-F4F4-EFD7-C95F-4A0EC50A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09" y="2917027"/>
            <a:ext cx="5586453" cy="10239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457080-8B85-689A-7125-73F7EE7B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22" y="4873274"/>
            <a:ext cx="4691097" cy="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645</Words>
  <Application>Microsoft Office PowerPoint</Application>
  <PresentationFormat>宽屏</PresentationFormat>
  <Paragraphs>78</Paragraphs>
  <Slides>18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Neue</vt:lpstr>
      <vt:lpstr>等线</vt:lpstr>
      <vt:lpstr>等线 Light</vt:lpstr>
      <vt:lpstr>Arial</vt:lpstr>
      <vt:lpstr>Office 主题​​</vt:lpstr>
      <vt:lpstr>      Docker基础实践 </vt:lpstr>
      <vt:lpstr>Docker Desktop安装-windows</vt:lpstr>
      <vt:lpstr>Docker Desktop安装-windows</vt:lpstr>
      <vt:lpstr>Docker Desktop安装-windows</vt:lpstr>
      <vt:lpstr>Docker Desktop安装-windows</vt:lpstr>
      <vt:lpstr>Docker镜像仓库</vt:lpstr>
      <vt:lpstr>Docker镜像仓库</vt:lpstr>
      <vt:lpstr>Docker基本命令介绍</vt:lpstr>
      <vt:lpstr>Docker基本命令介绍</vt:lpstr>
      <vt:lpstr>Docker基本命令介绍</vt:lpstr>
      <vt:lpstr>Docker基本命令介绍</vt:lpstr>
      <vt:lpstr>Docker 基本命令介绍</vt:lpstr>
      <vt:lpstr>Dockerfile</vt:lpstr>
      <vt:lpstr>Dockerfile</vt:lpstr>
      <vt:lpstr>Dockerfile</vt:lpstr>
      <vt:lpstr>Dockerfile</vt:lpstr>
      <vt:lpstr>Dockerfile</vt:lpstr>
      <vt:lpstr>结果验证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Docker基础实践 </dc:title>
  <dc:creator>Harry Wang</dc:creator>
  <cp:lastModifiedBy>Haojie Zhang</cp:lastModifiedBy>
  <cp:revision>71</cp:revision>
  <dcterms:created xsi:type="dcterms:W3CDTF">2024-03-14T06:45:55Z</dcterms:created>
  <dcterms:modified xsi:type="dcterms:W3CDTF">2025-03-12T03:23:05Z</dcterms:modified>
</cp:coreProperties>
</file>