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41C74-1460-4715-A1CB-F4EC2903ECBD}" v="39" dt="2024-12-08T09:22:55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ssti Bulea" userId="b18338bce9994185" providerId="LiveId" clId="{18841C74-1460-4715-A1CB-F4EC2903ECBD}"/>
    <pc:docChg chg="undo custSel modSld">
      <pc:chgData name="Cossti Bulea" userId="b18338bce9994185" providerId="LiveId" clId="{18841C74-1460-4715-A1CB-F4EC2903ECBD}" dt="2024-12-08T09:22:55.088" v="122"/>
      <pc:docMkLst>
        <pc:docMk/>
      </pc:docMkLst>
      <pc:sldChg chg="addSp delSp modSp mod addAnim modAnim">
        <pc:chgData name="Cossti Bulea" userId="b18338bce9994185" providerId="LiveId" clId="{18841C74-1460-4715-A1CB-F4EC2903ECBD}" dt="2024-12-08T09:22:55.088" v="122"/>
        <pc:sldMkLst>
          <pc:docMk/>
          <pc:sldMk cId="1268964603" sldId="256"/>
        </pc:sldMkLst>
        <pc:spChg chg="del">
          <ac:chgData name="Cossti Bulea" userId="b18338bce9994185" providerId="LiveId" clId="{18841C74-1460-4715-A1CB-F4EC2903ECBD}" dt="2024-12-08T09:17:42.181" v="66" actId="26606"/>
          <ac:spMkLst>
            <pc:docMk/>
            <pc:sldMk cId="1268964603" sldId="256"/>
            <ac:spMk id="9" creationId="{3011B0B3-5679-4759-90B8-3B908C4CBD21}"/>
          </ac:spMkLst>
        </pc:spChg>
        <pc:spChg chg="add del">
          <ac:chgData name="Cossti Bulea" userId="b18338bce9994185" providerId="LiveId" clId="{18841C74-1460-4715-A1CB-F4EC2903ECBD}" dt="2024-12-08T09:18:08.186" v="70" actId="26606"/>
          <ac:spMkLst>
            <pc:docMk/>
            <pc:sldMk cId="1268964603" sldId="256"/>
            <ac:spMk id="16" creationId="{3011B0B3-5679-4759-90B8-3B908C4CBD21}"/>
          </ac:spMkLst>
        </pc:spChg>
        <pc:spChg chg="add">
          <ac:chgData name="Cossti Bulea" userId="b18338bce9994185" providerId="LiveId" clId="{18841C74-1460-4715-A1CB-F4EC2903ECBD}" dt="2024-12-08T09:18:08.186" v="70" actId="26606"/>
          <ac:spMkLst>
            <pc:docMk/>
            <pc:sldMk cId="1268964603" sldId="256"/>
            <ac:spMk id="23" creationId="{3011B0B3-5679-4759-90B8-3B908C4CBD21}"/>
          </ac:spMkLst>
        </pc:spChg>
        <pc:picChg chg="del">
          <ac:chgData name="Cossti Bulea" userId="b18338bce9994185" providerId="LiveId" clId="{18841C74-1460-4715-A1CB-F4EC2903ECBD}" dt="2024-12-08T09:17:28.074" v="61" actId="478"/>
          <ac:picMkLst>
            <pc:docMk/>
            <pc:sldMk cId="1268964603" sldId="256"/>
            <ac:picMk id="4" creationId="{27B0FFF8-41F1-EA49-40BA-5AE4461160B0}"/>
          </ac:picMkLst>
        </pc:picChg>
        <pc:picChg chg="add del mod">
          <ac:chgData name="Cossti Bulea" userId="b18338bce9994185" providerId="LiveId" clId="{18841C74-1460-4715-A1CB-F4EC2903ECBD}" dt="2024-12-08T09:18:17.537" v="73" actId="478"/>
          <ac:picMkLst>
            <pc:docMk/>
            <pc:sldMk cId="1268964603" sldId="256"/>
            <ac:picMk id="6" creationId="{2DE9D032-6091-0038-66F7-1CAF87C9D9A7}"/>
          </ac:picMkLst>
        </pc:picChg>
        <pc:picChg chg="add mod">
          <ac:chgData name="Cossti Bulea" userId="b18338bce9994185" providerId="LiveId" clId="{18841C74-1460-4715-A1CB-F4EC2903ECBD}" dt="2024-12-08T09:18:46.107" v="82" actId="14100"/>
          <ac:picMkLst>
            <pc:docMk/>
            <pc:sldMk cId="1268964603" sldId="256"/>
            <ac:picMk id="8" creationId="{94787267-E0AE-C23E-52F1-76306CBAE1DD}"/>
          </ac:picMkLst>
        </pc:picChg>
        <pc:cxnChg chg="del">
          <ac:chgData name="Cossti Bulea" userId="b18338bce9994185" providerId="LiveId" clId="{18841C74-1460-4715-A1CB-F4EC2903ECBD}" dt="2024-12-08T09:17:42.181" v="66" actId="26606"/>
          <ac:cxnSpMkLst>
            <pc:docMk/>
            <pc:sldMk cId="1268964603" sldId="256"/>
            <ac:cxnSpMk id="11" creationId="{32E97E5C-7A5F-424E-AAE4-654396E90799}"/>
          </ac:cxnSpMkLst>
        </pc:cxnChg>
        <pc:cxnChg chg="add del">
          <ac:chgData name="Cossti Bulea" userId="b18338bce9994185" providerId="LiveId" clId="{18841C74-1460-4715-A1CB-F4EC2903ECBD}" dt="2024-12-08T09:18:08.186" v="70" actId="26606"/>
          <ac:cxnSpMkLst>
            <pc:docMk/>
            <pc:sldMk cId="1268964603" sldId="256"/>
            <ac:cxnSpMk id="18" creationId="{32E97E5C-7A5F-424E-AAE4-654396E90799}"/>
          </ac:cxnSpMkLst>
        </pc:cxnChg>
        <pc:cxnChg chg="add">
          <ac:chgData name="Cossti Bulea" userId="b18338bce9994185" providerId="LiveId" clId="{18841C74-1460-4715-A1CB-F4EC2903ECBD}" dt="2024-12-08T09:18:08.186" v="70" actId="26606"/>
          <ac:cxnSpMkLst>
            <pc:docMk/>
            <pc:sldMk cId="1268964603" sldId="256"/>
            <ac:cxnSpMk id="25" creationId="{32E97E5C-7A5F-424E-AAE4-654396E90799}"/>
          </ac:cxnSpMkLst>
        </pc:cxnChg>
      </pc:sldChg>
      <pc:sldChg chg="modAnim">
        <pc:chgData name="Cossti Bulea" userId="b18338bce9994185" providerId="LiveId" clId="{18841C74-1460-4715-A1CB-F4EC2903ECBD}" dt="2024-12-08T09:20:03.046" v="93"/>
        <pc:sldMkLst>
          <pc:docMk/>
          <pc:sldMk cId="1693979757" sldId="257"/>
        </pc:sldMkLst>
      </pc:sldChg>
      <pc:sldChg chg="addSp delSp modSp mod modAnim">
        <pc:chgData name="Cossti Bulea" userId="b18338bce9994185" providerId="LiveId" clId="{18841C74-1460-4715-A1CB-F4EC2903ECBD}" dt="2024-12-08T09:20:35.057" v="101"/>
        <pc:sldMkLst>
          <pc:docMk/>
          <pc:sldMk cId="1740562010" sldId="258"/>
        </pc:sldMkLst>
        <pc:spChg chg="mod">
          <ac:chgData name="Cossti Bulea" userId="b18338bce9994185" providerId="LiveId" clId="{18841C74-1460-4715-A1CB-F4EC2903ECBD}" dt="2024-12-08T09:15:56.164" v="49" actId="1076"/>
          <ac:spMkLst>
            <pc:docMk/>
            <pc:sldMk cId="1740562010" sldId="258"/>
            <ac:spMk id="3" creationId="{ED130511-5A70-C6BB-9910-60232B042569}"/>
          </ac:spMkLst>
        </pc:spChg>
        <pc:spChg chg="add mod">
          <ac:chgData name="Cossti Bulea" userId="b18338bce9994185" providerId="LiveId" clId="{18841C74-1460-4715-A1CB-F4EC2903ECBD}" dt="2024-12-08T09:15:52.205" v="47" actId="14100"/>
          <ac:spMkLst>
            <pc:docMk/>
            <pc:sldMk cId="1740562010" sldId="258"/>
            <ac:spMk id="4" creationId="{EEF8C9F2-D4A9-3E8E-6E1C-AE86AE29256F}"/>
          </ac:spMkLst>
        </pc:spChg>
        <pc:picChg chg="add del mod">
          <ac:chgData name="Cossti Bulea" userId="b18338bce9994185" providerId="LiveId" clId="{18841C74-1460-4715-A1CB-F4EC2903ECBD}" dt="2024-12-08T09:16:21.323" v="53" actId="21"/>
          <ac:picMkLst>
            <pc:docMk/>
            <pc:sldMk cId="1740562010" sldId="258"/>
            <ac:picMk id="6" creationId="{2001F92B-D1D5-3F52-003C-924332C04E0C}"/>
          </ac:picMkLst>
        </pc:picChg>
        <pc:picChg chg="add mod">
          <ac:chgData name="Cossti Bulea" userId="b18338bce9994185" providerId="LiveId" clId="{18841C74-1460-4715-A1CB-F4EC2903ECBD}" dt="2024-12-08T09:16:55.868" v="60" actId="1076"/>
          <ac:picMkLst>
            <pc:docMk/>
            <pc:sldMk cId="1740562010" sldId="258"/>
            <ac:picMk id="8" creationId="{2760B8A2-FBBE-D4FF-3456-333A2EFEDD68}"/>
          </ac:picMkLst>
        </pc:picChg>
      </pc:sldChg>
      <pc:sldChg chg="modAnim">
        <pc:chgData name="Cossti Bulea" userId="b18338bce9994185" providerId="LiveId" clId="{18841C74-1460-4715-A1CB-F4EC2903ECBD}" dt="2024-12-08T09:20:23.365" v="98"/>
        <pc:sldMkLst>
          <pc:docMk/>
          <pc:sldMk cId="685281686" sldId="259"/>
        </pc:sldMkLst>
      </pc:sldChg>
      <pc:sldChg chg="modAnim">
        <pc:chgData name="Cossti Bulea" userId="b18338bce9994185" providerId="LiveId" clId="{18841C74-1460-4715-A1CB-F4EC2903ECBD}" dt="2024-12-08T09:21:02.062" v="107"/>
        <pc:sldMkLst>
          <pc:docMk/>
          <pc:sldMk cId="3941273144" sldId="260"/>
        </pc:sldMkLst>
      </pc:sldChg>
      <pc:sldChg chg="addSp delSp modSp mod setBg">
        <pc:chgData name="Cossti Bulea" userId="b18338bce9994185" providerId="LiveId" clId="{18841C74-1460-4715-A1CB-F4EC2903ECBD}" dt="2024-12-08T09:22:17.523" v="118" actId="1076"/>
        <pc:sldMkLst>
          <pc:docMk/>
          <pc:sldMk cId="1237411597" sldId="261"/>
        </pc:sldMkLst>
        <pc:spChg chg="mod">
          <ac:chgData name="Cossti Bulea" userId="b18338bce9994185" providerId="LiveId" clId="{18841C74-1460-4715-A1CB-F4EC2903ECBD}" dt="2024-12-08T09:22:17.523" v="118" actId="1076"/>
          <ac:spMkLst>
            <pc:docMk/>
            <pc:sldMk cId="1237411597" sldId="261"/>
            <ac:spMk id="2" creationId="{40A9C759-7DDA-816A-F853-50D2AEC046A5}"/>
          </ac:spMkLst>
        </pc:spChg>
        <pc:spChg chg="del">
          <ac:chgData name="Cossti Bulea" userId="b18338bce9994185" providerId="LiveId" clId="{18841C74-1460-4715-A1CB-F4EC2903ECBD}" dt="2024-12-08T09:21:41.239" v="113" actId="931"/>
          <ac:spMkLst>
            <pc:docMk/>
            <pc:sldMk cId="1237411597" sldId="261"/>
            <ac:spMk id="3" creationId="{304033EF-71B9-AF78-1F03-AFA505751FA9}"/>
          </ac:spMkLst>
        </pc:spChg>
        <pc:spChg chg="add">
          <ac:chgData name="Cossti Bulea" userId="b18338bce9994185" providerId="LiveId" clId="{18841C74-1460-4715-A1CB-F4EC2903ECBD}" dt="2024-12-08T09:22:02.684" v="116" actId="26606"/>
          <ac:spMkLst>
            <pc:docMk/>
            <pc:sldMk cId="1237411597" sldId="261"/>
            <ac:spMk id="18" creationId="{922314F7-656D-4F4F-8050-CCD6FC0FCF01}"/>
          </ac:spMkLst>
        </pc:spChg>
        <pc:grpChg chg="add">
          <ac:chgData name="Cossti Bulea" userId="b18338bce9994185" providerId="LiveId" clId="{18841C74-1460-4715-A1CB-F4EC2903ECBD}" dt="2024-12-08T09:22:02.684" v="116" actId="26606"/>
          <ac:grpSpMkLst>
            <pc:docMk/>
            <pc:sldMk cId="1237411597" sldId="261"/>
            <ac:grpSpMk id="12" creationId="{F982E0B2-AA9C-441C-A08E-A9DF9CF12116}"/>
          </ac:grpSpMkLst>
        </pc:grpChg>
        <pc:picChg chg="add mod">
          <ac:chgData name="Cossti Bulea" userId="b18338bce9994185" providerId="LiveId" clId="{18841C74-1460-4715-A1CB-F4EC2903ECBD}" dt="2024-12-08T09:22:02.684" v="116" actId="26606"/>
          <ac:picMkLst>
            <pc:docMk/>
            <pc:sldMk cId="1237411597" sldId="261"/>
            <ac:picMk id="5" creationId="{D01ABE66-FC3E-7F0B-5BF3-0EC6EA205B38}"/>
          </ac:picMkLst>
        </pc:picChg>
        <pc:cxnChg chg="add">
          <ac:chgData name="Cossti Bulea" userId="b18338bce9994185" providerId="LiveId" clId="{18841C74-1460-4715-A1CB-F4EC2903ECBD}" dt="2024-12-08T09:22:02.684" v="116" actId="26606"/>
          <ac:cxnSpMkLst>
            <pc:docMk/>
            <pc:sldMk cId="1237411597" sldId="261"/>
            <ac:cxnSpMk id="10" creationId="{701C0CAB-6A03-4C6A-9FAA-219847753628}"/>
          </ac:cxnSpMkLst>
        </pc:cxnChg>
        <pc:cxnChg chg="add">
          <ac:chgData name="Cossti Bulea" userId="b18338bce9994185" providerId="LiveId" clId="{18841C74-1460-4715-A1CB-F4EC2903ECBD}" dt="2024-12-08T09:22:02.684" v="116" actId="26606"/>
          <ac:cxnSpMkLst>
            <pc:docMk/>
            <pc:sldMk cId="1237411597" sldId="261"/>
            <ac:cxnSpMk id="20" creationId="{32E97E5C-7A5F-424E-AAE4-654396E90799}"/>
          </ac:cxnSpMkLst>
        </pc:cxnChg>
      </pc:sldChg>
      <pc:sldChg chg="delSp modSp mod">
        <pc:chgData name="Cossti Bulea" userId="b18338bce9994185" providerId="LiveId" clId="{18841C74-1460-4715-A1CB-F4EC2903ECBD}" dt="2024-12-08T09:22:31.790" v="120" actId="21"/>
        <pc:sldMkLst>
          <pc:docMk/>
          <pc:sldMk cId="255402605" sldId="262"/>
        </pc:sldMkLst>
        <pc:spChg chg="mod">
          <ac:chgData name="Cossti Bulea" userId="b18338bce9994185" providerId="LiveId" clId="{18841C74-1460-4715-A1CB-F4EC2903ECBD}" dt="2024-12-08T09:22:28.021" v="119" actId="1076"/>
          <ac:spMkLst>
            <pc:docMk/>
            <pc:sldMk cId="255402605" sldId="262"/>
            <ac:spMk id="2" creationId="{5F1EA82F-BFCA-4E23-4395-BDE859E39173}"/>
          </ac:spMkLst>
        </pc:spChg>
        <pc:spChg chg="del">
          <ac:chgData name="Cossti Bulea" userId="b18338bce9994185" providerId="LiveId" clId="{18841C74-1460-4715-A1CB-F4EC2903ECBD}" dt="2024-12-08T09:22:31.790" v="120" actId="21"/>
          <ac:spMkLst>
            <pc:docMk/>
            <pc:sldMk cId="255402605" sldId="262"/>
            <ac:spMk id="3" creationId="{2858D029-0569-59E0-FDB0-522A2102D0D4}"/>
          </ac:spMkLst>
        </pc:spChg>
      </pc:sldChg>
      <pc:sldChg chg="modAnim">
        <pc:chgData name="Cossti Bulea" userId="b18338bce9994185" providerId="LiveId" clId="{18841C74-1460-4715-A1CB-F4EC2903ECBD}" dt="2024-12-08T09:20:46.949" v="104"/>
        <pc:sldMkLst>
          <pc:docMk/>
          <pc:sldMk cId="1528882847" sldId="263"/>
        </pc:sldMkLst>
      </pc:sldChg>
      <pc:sldChg chg="modSp mod modAnim">
        <pc:chgData name="Cossti Bulea" userId="b18338bce9994185" providerId="LiveId" clId="{18841C74-1460-4715-A1CB-F4EC2903ECBD}" dt="2024-12-08T09:21:17.322" v="112"/>
        <pc:sldMkLst>
          <pc:docMk/>
          <pc:sldMk cId="2559599420" sldId="264"/>
        </pc:sldMkLst>
        <pc:spChg chg="mod">
          <ac:chgData name="Cossti Bulea" userId="b18338bce9994185" providerId="LiveId" clId="{18841C74-1460-4715-A1CB-F4EC2903ECBD}" dt="2024-12-08T09:15:21.091" v="39" actId="20577"/>
          <ac:spMkLst>
            <pc:docMk/>
            <pc:sldMk cId="2559599420" sldId="264"/>
            <ac:spMk id="3" creationId="{2BCD297A-30DD-DE05-5A9C-C8C608144D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5920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4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3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3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98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7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9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8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9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8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4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91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6E656-1351-0ABD-143A-25F2E0ADD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AD Grocery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D4979-18E5-3E6B-98B8-AE3EB0E52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Avram Sorin-Alexandru</a:t>
            </a:r>
          </a:p>
          <a:p>
            <a:r>
              <a:rPr lang="en-US" dirty="0" err="1"/>
              <a:t>Grasu</a:t>
            </a:r>
            <a:r>
              <a:rPr lang="en-US" dirty="0"/>
              <a:t> Costin-Alexandru</a:t>
            </a:r>
            <a:br>
              <a:rPr lang="en-US" dirty="0"/>
            </a:br>
            <a:r>
              <a:rPr lang="en-US" dirty="0" err="1"/>
              <a:t>Lepinzar</a:t>
            </a:r>
            <a:r>
              <a:rPr lang="en-US" dirty="0"/>
              <a:t> Stefan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tore front with a sign on the front&#10;&#10;Description automatically generated">
            <a:extLst>
              <a:ext uri="{FF2B5EF4-FFF2-40B4-BE49-F238E27FC236}">
                <a16:creationId xmlns:a16="http://schemas.microsoft.com/office/drawing/2014/main" id="{94787267-E0AE-C23E-52F1-76306CBAE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0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6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62B2-16F4-18A2-7900-D1C579A6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7495D-CC84-EC3E-0D85-23C6769F5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Building a Budget Planning app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User-friendly</a:t>
            </a:r>
          </a:p>
          <a:p>
            <a:pPr marL="0" indent="0">
              <a:buSzPct val="150000"/>
              <a:buNone/>
            </a:pPr>
            <a:endParaRPr lang="en-US" dirty="0"/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Customizable</a:t>
            </a:r>
          </a:p>
          <a:p>
            <a:pPr marL="0" indent="0">
              <a:buSzPct val="150000"/>
              <a:buNone/>
            </a:pPr>
            <a:endParaRPr lang="en-US" dirty="0"/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Made for everyone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Waste-free</a:t>
            </a:r>
          </a:p>
          <a:p>
            <a:pPr>
              <a:buSzPct val="2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7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E7A3-E09A-DC50-D10E-ED7EE8DF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E5FDA-883B-1028-BD28-9CBEB4093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First and foremost, we show how much benefits does shopping at Mega Image bring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 Approaches:</a:t>
            </a:r>
          </a:p>
          <a:p>
            <a:pPr marL="702900" lvl="1" indent="-342900">
              <a:buFont typeface="Wingdings" panose="05000000000000000000" pitchFamily="2" charset="2"/>
              <a:buChar char="ü"/>
            </a:pPr>
            <a:r>
              <a:rPr lang="en-US" dirty="0"/>
              <a:t>Giving power to the user</a:t>
            </a:r>
          </a:p>
          <a:p>
            <a:pPr marL="702900" lvl="1" indent="-342900">
              <a:buFont typeface="Wingdings" panose="05000000000000000000" pitchFamily="2" charset="2"/>
              <a:buChar char="ü"/>
            </a:pPr>
            <a:r>
              <a:rPr lang="en-US" dirty="0"/>
              <a:t>Getting the cheapest deals</a:t>
            </a:r>
          </a:p>
          <a:p>
            <a:pPr marL="702900" lvl="1" indent="-342900">
              <a:buFont typeface="Wingdings" panose="05000000000000000000" pitchFamily="2" charset="2"/>
              <a:buChar char="ü"/>
            </a:pPr>
            <a:r>
              <a:rPr lang="en-US" dirty="0"/>
              <a:t>Smart Grocery List (Cost, Preferences, Expiration)</a:t>
            </a:r>
          </a:p>
          <a:p>
            <a:pPr marL="702900" lvl="1" indent="-34290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8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7E73-5CFE-CA86-BA3B-8E65EA27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30511-5A70-C6BB-9910-60232B042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A mobile android app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Made in Android Studio with Kotlin</a:t>
            </a:r>
          </a:p>
          <a:p>
            <a:endParaRPr lang="en-US" dirty="0"/>
          </a:p>
          <a:p>
            <a:r>
              <a:rPr lang="en-US" dirty="0"/>
              <a:t>Our first mobile app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EF8C9F2-D4A9-3E8E-6E1C-AE86AE2925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587477"/>
            <a:ext cx="2993923" cy="299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blue drawing compass with a green head&#10;&#10;Description automatically generated">
            <a:extLst>
              <a:ext uri="{FF2B5EF4-FFF2-40B4-BE49-F238E27FC236}">
                <a16:creationId xmlns:a16="http://schemas.microsoft.com/office/drawing/2014/main" id="{2760B8A2-FBBE-D4FF-3456-333A2EFED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099" y="1567015"/>
            <a:ext cx="1034846" cy="103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6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7C72-F3FF-4B42-A094-D2DC952C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D217-26BE-4B2F-52FF-0725486B8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Learning from the ground up a new engine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Designing the Smart Grocery List Algorithm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Somehow implementing the photos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8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4BF9-1B28-C7C8-8D04-C2462A0F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D0519-5D47-2EB3-C74E-CB8C8F67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Started rough, but we powered through (took a lot of caffeine)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Drew out a Product Utility scheme, after rethinking our approach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Took a lot of methods (a lot.)</a:t>
            </a:r>
          </a:p>
        </p:txBody>
      </p:sp>
    </p:spTree>
    <p:extLst>
      <p:ext uri="{BB962C8B-B14F-4D97-AF65-F5344CB8AC3E}">
        <p14:creationId xmlns:p14="http://schemas.microsoft.com/office/powerpoint/2010/main" val="394127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F9D6-6C53-2D4C-1F24-0A664D1D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D297A-30DD-DE05-5A9C-C8C608144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10026650" cy="4855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Gamification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Level system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Bring back the childhood wander of the Mega cards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Possible dueling card game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Upgrading the Smart Grocery List Algorithm</a:t>
            </a:r>
          </a:p>
        </p:txBody>
      </p:sp>
    </p:spTree>
    <p:extLst>
      <p:ext uri="{BB962C8B-B14F-4D97-AF65-F5344CB8AC3E}">
        <p14:creationId xmlns:p14="http://schemas.microsoft.com/office/powerpoint/2010/main" val="255959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22314F7-656D-4F4F-8050-CCD6FC0FC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9C759-7DDA-816A-F853-50D2AEC0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155" y="531814"/>
            <a:ext cx="445769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en-US" dirty="0"/>
              <a:t>DEMO Time!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group of cartoon lions&#10;&#10;Description automatically generated">
            <a:extLst>
              <a:ext uri="{FF2B5EF4-FFF2-40B4-BE49-F238E27FC236}">
                <a16:creationId xmlns:a16="http://schemas.microsoft.com/office/drawing/2014/main" id="{D01ABE66-FC3E-7F0B-5BF3-0EC6EA205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75" y="2843213"/>
            <a:ext cx="10935801" cy="347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1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A82F-BFCA-4E23-4395-BDE859E3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3452018"/>
            <a:ext cx="10026650" cy="655637"/>
          </a:xfrm>
        </p:spPr>
        <p:txBody>
          <a:bodyPr/>
          <a:lstStyle/>
          <a:p>
            <a:pPr algn="ctr"/>
            <a:r>
              <a:rPr lang="en-US" dirty="0" err="1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2605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159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 Light</vt:lpstr>
      <vt:lpstr>Rockwell Nova Light</vt:lpstr>
      <vt:lpstr>Wingdings</vt:lpstr>
      <vt:lpstr>LeafVTI</vt:lpstr>
      <vt:lpstr>AD Grocery</vt:lpstr>
      <vt:lpstr>Objectives</vt:lpstr>
      <vt:lpstr>Implementation</vt:lpstr>
      <vt:lpstr>Technologies</vt:lpstr>
      <vt:lpstr>Problems encountered</vt:lpstr>
      <vt:lpstr>Our solution</vt:lpstr>
      <vt:lpstr>Future</vt:lpstr>
      <vt:lpstr>DEMO Time!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Grocery</dc:title>
  <dc:creator>Cossti Bulea</dc:creator>
  <cp:lastModifiedBy>Cossti Bulea</cp:lastModifiedBy>
  <cp:revision>1</cp:revision>
  <dcterms:created xsi:type="dcterms:W3CDTF">2024-12-08T08:25:11Z</dcterms:created>
  <dcterms:modified xsi:type="dcterms:W3CDTF">2024-12-08T09:23:00Z</dcterms:modified>
</cp:coreProperties>
</file>