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66" r:id="rId2"/>
    <p:sldId id="258" r:id="rId3"/>
    <p:sldId id="278" r:id="rId4"/>
    <p:sldId id="277" r:id="rId5"/>
    <p:sldId id="260" r:id="rId6"/>
    <p:sldId id="276" r:id="rId7"/>
    <p:sldId id="280" r:id="rId8"/>
    <p:sldId id="263" r:id="rId9"/>
    <p:sldId id="279" r:id="rId10"/>
    <p:sldId id="281" r:id="rId11"/>
    <p:sldId id="282" r:id="rId12"/>
  </p:sldIdLst>
  <p:sldSz cx="12192000" cy="6858000"/>
  <p:notesSz cx="12192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56">
          <p15:clr>
            <a:srgbClr val="A4A3A4"/>
          </p15:clr>
        </p15:guide>
        <p15:guide id="2" pos="7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53" y="1042"/>
      </p:cViewPr>
      <p:guideLst>
        <p:guide orient="horz" pos="1056"/>
        <p:guide pos="7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2078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66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6581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7E7E7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316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938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404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890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04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8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6466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3711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209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2762" y="3810000"/>
            <a:ext cx="8626475" cy="6785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5190" marR="5080" indent="-854075" algn="ctr">
              <a:lnSpc>
                <a:spcPct val="114999"/>
              </a:lnSpc>
              <a:spcBef>
                <a:spcPts val="95"/>
              </a:spcBef>
            </a:pPr>
            <a:r>
              <a:rPr lang="ru-RU" sz="4000" spc="-5" dirty="0">
                <a:solidFill>
                  <a:schemeClr val="bg1">
                    <a:lumMod val="50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rPr>
              <a:t>Обучающая игра по </a:t>
            </a:r>
            <a:r>
              <a:rPr lang="en-US" sz="4000" spc="-5" dirty="0">
                <a:solidFill>
                  <a:schemeClr val="bg1">
                    <a:lumMod val="50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rPr>
              <a:t>Python</a:t>
            </a:r>
            <a:endParaRPr sz="4000" spc="-5" dirty="0">
              <a:solidFill>
                <a:schemeClr val="bg1">
                  <a:lumMod val="50000"/>
                </a:schemeClr>
              </a:solidFill>
              <a:latin typeface="+mn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3F2F5C-7342-4CBA-B10A-E9DE6F2F56BC}"/>
              </a:ext>
            </a:extLst>
          </p:cNvPr>
          <p:cNvSpPr txBox="1"/>
          <p:nvPr/>
        </p:nvSpPr>
        <p:spPr>
          <a:xfrm>
            <a:off x="4495800" y="2586335"/>
            <a:ext cx="281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PYLEARN</a:t>
            </a:r>
            <a:endParaRPr lang="ru-RU" sz="5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351EFF-08C5-47D1-BD99-077CB6AC5B30}"/>
              </a:ext>
            </a:extLst>
          </p:cNvPr>
          <p:cNvSpPr txBox="1"/>
          <p:nvPr/>
        </p:nvSpPr>
        <p:spPr>
          <a:xfrm>
            <a:off x="2895600" y="4604188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Выполнили: Хакимов Ренат, Сабирова Алсу и Шайхулова Раиля</a:t>
            </a:r>
          </a:p>
        </p:txBody>
      </p:sp>
    </p:spTree>
    <p:extLst>
      <p:ext uri="{BB962C8B-B14F-4D97-AF65-F5344CB8AC3E}">
        <p14:creationId xmlns:p14="http://schemas.microsoft.com/office/powerpoint/2010/main" val="360668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74FB52-785C-4EC2-8B27-005B4312F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4FE835-47FF-4239-92F8-3024E0F38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Моя команда хорошо поработала</a:t>
            </a:r>
          </a:p>
          <a:p>
            <a:r>
              <a:rPr lang="ru-RU" dirty="0"/>
              <a:t>Всем спасибо за внимание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347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C45B8-EF8D-4062-881D-168223872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E6770B-09BF-42BF-9A40-2AFB73082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6600" dirty="0"/>
          </a:p>
          <a:p>
            <a:pPr marL="0" indent="0">
              <a:buNone/>
            </a:pPr>
            <a:r>
              <a:rPr lang="ru-RU" sz="6600" dirty="0"/>
              <a:t>                    Вопросы?</a:t>
            </a:r>
          </a:p>
        </p:txBody>
      </p:sp>
    </p:spTree>
    <p:extLst>
      <p:ext uri="{BB962C8B-B14F-4D97-AF65-F5344CB8AC3E}">
        <p14:creationId xmlns:p14="http://schemas.microsoft.com/office/powerpoint/2010/main" val="633267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xfrm>
            <a:off x="3276600" y="300668"/>
            <a:ext cx="77724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ru-RU" b="1" spc="-5" dirty="0">
                <a:solidFill>
                  <a:schemeClr val="bg1">
                    <a:lumMod val="50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rPr>
              <a:t>Проблема/Актуальность</a:t>
            </a:r>
            <a:endParaRPr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2895600" y="1309007"/>
            <a:ext cx="8458200" cy="9188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 dirty="0">
                <a:ea typeface="Segoe UI" pitchFamily="34" charset="0"/>
                <a:cs typeface="Segoe UI" pitchFamily="34" charset="0"/>
              </a:rPr>
              <a:t>Программирование – актуально </a:t>
            </a: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 dirty="0">
                <a:ea typeface="Segoe UI" pitchFamily="34" charset="0"/>
                <a:cs typeface="Segoe UI" pitchFamily="34" charset="0"/>
              </a:rPr>
              <a:t>Поэтому люди нуждаются в обучающих приложениях</a:t>
            </a:r>
          </a:p>
        </p:txBody>
      </p:sp>
    </p:spTree>
    <p:extLst>
      <p:ext uri="{BB962C8B-B14F-4D97-AF65-F5344CB8AC3E}">
        <p14:creationId xmlns:p14="http://schemas.microsoft.com/office/powerpoint/2010/main" val="2719234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ECD696-8957-430A-A01B-3497E4D4F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Наше решение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66A214-0D16-4C30-87D6-F60A94084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Поэтому мы предлагаем вам своё эксклюзивное решение. Мы создали приложение, где вы играючи сможете также и учиться</a:t>
            </a:r>
            <a:endParaRPr lang="ru-RU" dirty="0">
              <a:ea typeface="Segoe UI" pitchFamily="34" charset="0"/>
              <a:cs typeface="Segoe UI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3905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>
            <a:spLocks/>
          </p:cNvSpPr>
          <p:nvPr/>
        </p:nvSpPr>
        <p:spPr>
          <a:xfrm>
            <a:off x="3276600" y="300668"/>
            <a:ext cx="883920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l">
              <a:spcBef>
                <a:spcPts val="100"/>
              </a:spcBef>
            </a:pPr>
            <a:r>
              <a:rPr lang="ru-RU" b="1">
                <a:solidFill>
                  <a:schemeClr val="bg1">
                    <a:lumMod val="50000"/>
                  </a:schemeClr>
                </a:solidFill>
                <a:latin typeface="+mn-lt"/>
                <a:ea typeface="Segoe UI" pitchFamily="34" charset="0"/>
                <a:cs typeface="Segoe UI" pitchFamily="34" charset="0"/>
                <a:sym typeface="Calibri"/>
              </a:rPr>
              <a:t>Идея/Краткое описание проекта</a:t>
            </a:r>
            <a:endParaRPr lang="ru-RU" dirty="0">
              <a:solidFill>
                <a:schemeClr val="bg1">
                  <a:lumMod val="50000"/>
                </a:schemeClr>
              </a:solidFill>
              <a:latin typeface="+mn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object 4"/>
          <p:cNvSpPr txBox="1"/>
          <p:nvPr/>
        </p:nvSpPr>
        <p:spPr>
          <a:xfrm>
            <a:off x="3200400" y="1615421"/>
            <a:ext cx="8458200" cy="4444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indent="-342900">
              <a:buSzPct val="25000"/>
            </a:pPr>
            <a:r>
              <a:rPr lang="ru-RU" sz="2400" dirty="0">
                <a:latin typeface="+mj-lt"/>
                <a:ea typeface="Segoe UI" pitchFamily="34" charset="0"/>
                <a:cs typeface="Segoe UI" pitchFamily="34" charset="0"/>
                <a:sym typeface="Calibri"/>
              </a:rPr>
              <a:t>Идея:</a:t>
            </a:r>
          </a:p>
          <a:p>
            <a:pPr indent="-342900">
              <a:buSzPct val="25000"/>
            </a:pPr>
            <a:r>
              <a:rPr lang="ru-RU" sz="2400" dirty="0">
                <a:latin typeface="+mj-lt"/>
                <a:ea typeface="Segoe UI" pitchFamily="34" charset="0"/>
                <a:cs typeface="Segoe UI" pitchFamily="34" charset="0"/>
                <a:sym typeface="Calibri"/>
              </a:rPr>
              <a:t>- Научить людей писать простые программы на </a:t>
            </a:r>
            <a:r>
              <a:rPr lang="en-US" sz="2400" dirty="0">
                <a:latin typeface="+mj-lt"/>
                <a:ea typeface="Segoe UI" pitchFamily="34" charset="0"/>
                <a:cs typeface="Segoe UI" pitchFamily="34" charset="0"/>
                <a:sym typeface="Calibri"/>
              </a:rPr>
              <a:t>Python </a:t>
            </a:r>
            <a:r>
              <a:rPr lang="ru-RU" sz="2400" dirty="0">
                <a:latin typeface="+mj-lt"/>
                <a:ea typeface="Segoe UI" pitchFamily="34" charset="0"/>
                <a:cs typeface="Segoe UI" pitchFamily="34" charset="0"/>
                <a:sym typeface="Calibri"/>
              </a:rPr>
              <a:t>в игровой форме</a:t>
            </a:r>
          </a:p>
          <a:p>
            <a:pPr indent="-342900">
              <a:buSzPct val="25000"/>
            </a:pPr>
            <a:r>
              <a:rPr lang="ru-RU" sz="2400" dirty="0">
                <a:latin typeface="+mj-lt"/>
                <a:ea typeface="Segoe UI" pitchFamily="34" charset="0"/>
                <a:cs typeface="Segoe UI" pitchFamily="34" charset="0"/>
                <a:sym typeface="Calibri"/>
              </a:rPr>
              <a:t>-Научить гуглить(это важно)</a:t>
            </a:r>
          </a:p>
          <a:p>
            <a:pPr indent="-342900">
              <a:buSzPct val="25000"/>
            </a:pPr>
            <a:r>
              <a:rPr lang="ru-RU" sz="2400" dirty="0">
                <a:latin typeface="+mj-lt"/>
                <a:ea typeface="Segoe UI" pitchFamily="34" charset="0"/>
                <a:cs typeface="Segoe UI" pitchFamily="34" charset="0"/>
                <a:sym typeface="Calibri"/>
              </a:rPr>
              <a:t>Описание: персонаж должен перемещаться по карте и сражаться с боссами путем решения простых задач связанных с </a:t>
            </a:r>
            <a:r>
              <a:rPr lang="en-US" sz="2400" dirty="0">
                <a:latin typeface="+mj-lt"/>
                <a:ea typeface="Segoe UI" pitchFamily="34" charset="0"/>
                <a:cs typeface="Segoe UI" pitchFamily="34" charset="0"/>
                <a:sym typeface="Calibri"/>
              </a:rPr>
              <a:t>Python</a:t>
            </a:r>
            <a:endParaRPr lang="ru-RU" sz="2400" dirty="0">
              <a:latin typeface="+mj-lt"/>
              <a:ea typeface="Segoe UI" pitchFamily="34" charset="0"/>
              <a:cs typeface="Segoe UI" pitchFamily="34" charset="0"/>
              <a:sym typeface="Calibri"/>
            </a:endParaRPr>
          </a:p>
          <a:p>
            <a:pPr>
              <a:buSzPct val="25000"/>
            </a:pPr>
            <a:endParaRPr lang="ru-RU" sz="2400" dirty="0">
              <a:latin typeface="+mj-lt"/>
              <a:ea typeface="Segoe UI" pitchFamily="34" charset="0"/>
              <a:cs typeface="Segoe UI" pitchFamily="34" charset="0"/>
              <a:sym typeface="Calibri"/>
            </a:endParaRPr>
          </a:p>
          <a:p>
            <a:pPr marL="457200" indent="-457200">
              <a:buSzPct val="25000"/>
            </a:pPr>
            <a:r>
              <a:rPr lang="ru-RU" sz="2400" dirty="0">
                <a:latin typeface="+mj-lt"/>
                <a:ea typeface="Segoe UI" pitchFamily="34" charset="0"/>
                <a:cs typeface="Segoe UI" pitchFamily="34" charset="0"/>
                <a:sym typeface="Calibri"/>
              </a:rPr>
              <a:t>Сейчас существует довольно много приложений для обучения</a:t>
            </a:r>
          </a:p>
          <a:p>
            <a:pPr marL="457200" indent="-457200">
              <a:buSzPct val="25000"/>
            </a:pPr>
            <a:r>
              <a:rPr lang="ru-RU" sz="2400" dirty="0">
                <a:latin typeface="+mj-lt"/>
                <a:ea typeface="Segoe UI" pitchFamily="34" charset="0"/>
                <a:cs typeface="Segoe UI" pitchFamily="34" charset="0"/>
                <a:sym typeface="Calibri"/>
              </a:rPr>
              <a:t>программированию. Но все они достаточно скучные и нудные</a:t>
            </a:r>
          </a:p>
          <a:p>
            <a:pPr marL="457200" indent="-457200">
              <a:buSzPct val="25000"/>
            </a:pPr>
            <a:r>
              <a:rPr lang="ru-RU" sz="2400" dirty="0">
                <a:latin typeface="+mj-lt"/>
                <a:ea typeface="Segoe UI" pitchFamily="34" charset="0"/>
                <a:cs typeface="Segoe UI" pitchFamily="34" charset="0"/>
                <a:sym typeface="Calibri"/>
              </a:rPr>
              <a:t>Но у нас ты будешь учиться играючи. Мы думаем,</a:t>
            </a:r>
          </a:p>
          <a:p>
            <a:pPr marL="457200" indent="-457200">
              <a:buSzPct val="25000"/>
            </a:pPr>
            <a:r>
              <a:rPr lang="ru-RU" sz="2400" dirty="0">
                <a:latin typeface="+mj-lt"/>
                <a:ea typeface="Segoe UI" pitchFamily="34" charset="0"/>
                <a:cs typeface="Segoe UI" pitchFamily="34" charset="0"/>
                <a:sym typeface="Calibri"/>
              </a:rPr>
              <a:t>что это наилучшее решение данной проблемы</a:t>
            </a:r>
          </a:p>
        </p:txBody>
      </p:sp>
    </p:spTree>
    <p:extLst>
      <p:ext uri="{BB962C8B-B14F-4D97-AF65-F5344CB8AC3E}">
        <p14:creationId xmlns:p14="http://schemas.microsoft.com/office/powerpoint/2010/main" val="1520639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6600" y="258486"/>
            <a:ext cx="857118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ru-RU" b="1" spc="-5" dirty="0">
                <a:solidFill>
                  <a:schemeClr val="bg1">
                    <a:lumMod val="50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rPr>
              <a:t>Целевая аудитория проекта</a:t>
            </a:r>
            <a:endParaRPr dirty="0">
              <a:solidFill>
                <a:schemeClr val="bg1">
                  <a:lumMod val="50000"/>
                </a:schemeClr>
              </a:solidFill>
              <a:latin typeface="+mn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8587C5-3F6B-42FC-B6FE-83FDC4A23FC5}"/>
              </a:ext>
            </a:extLst>
          </p:cNvPr>
          <p:cNvSpPr txBox="1"/>
          <p:nvPr/>
        </p:nvSpPr>
        <p:spPr>
          <a:xfrm>
            <a:off x="2895600" y="1371600"/>
            <a:ext cx="7772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Ц</a:t>
            </a:r>
            <a:r>
              <a:rPr lang="ru-RU" sz="3600" dirty="0"/>
              <a:t>елевой аудиторией являются все те, кто хочет научиться базовым навыкам на </a:t>
            </a:r>
            <a:r>
              <a:rPr lang="en-US" sz="3600" dirty="0"/>
              <a:t>Python.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388649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 txBox="1">
            <a:spLocks/>
          </p:cNvSpPr>
          <p:nvPr/>
        </p:nvSpPr>
        <p:spPr>
          <a:xfrm>
            <a:off x="3429000" y="243245"/>
            <a:ext cx="788670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b="1">
                <a:solidFill>
                  <a:schemeClr val="bg1">
                    <a:lumMod val="50000"/>
                  </a:schemeClr>
                </a:solidFill>
                <a:ea typeface="Segoe UI" pitchFamily="34" charset="0"/>
                <a:cs typeface="Segoe UI" pitchFamily="34" charset="0"/>
              </a:rPr>
              <a:t>Инструменты</a:t>
            </a:r>
            <a:endParaRPr lang="ru-RU" b="1" dirty="0">
              <a:solidFill>
                <a:schemeClr val="bg1">
                  <a:lumMod val="5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30" name="Picture 6" descr="Картинки по запросу pygame">
            <a:extLst>
              <a:ext uri="{FF2B5EF4-FFF2-40B4-BE49-F238E27FC236}">
                <a16:creationId xmlns:a16="http://schemas.microsoft.com/office/drawing/2014/main" id="{E6CE4A02-2FAD-4A47-BC69-3CC6D72A4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133474"/>
            <a:ext cx="640080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Картинки по запросу txt file icon">
            <a:extLst>
              <a:ext uri="{FF2B5EF4-FFF2-40B4-BE49-F238E27FC236}">
                <a16:creationId xmlns:a16="http://schemas.microsoft.com/office/drawing/2014/main" id="{F93C9C06-002A-4CE4-8ADF-2C739E046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068" y="4064345"/>
            <a:ext cx="1844435" cy="184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Картинки по запросу python icon">
            <a:extLst>
              <a:ext uri="{FF2B5EF4-FFF2-40B4-BE49-F238E27FC236}">
                <a16:creationId xmlns:a16="http://schemas.microsoft.com/office/drawing/2014/main" id="{FF29A415-58F1-4A48-804F-772B47772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068" y="102669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Картинки по запросу adobe illustrator icon">
            <a:extLst>
              <a:ext uri="{FF2B5EF4-FFF2-40B4-BE49-F238E27FC236}">
                <a16:creationId xmlns:a16="http://schemas.microsoft.com/office/drawing/2014/main" id="{0DB2EA5C-DE38-4E6F-A260-483719D86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077" y="4064344"/>
            <a:ext cx="1892487" cy="184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Картинки по запросу adobe photoshop icon">
            <a:extLst>
              <a:ext uri="{FF2B5EF4-FFF2-40B4-BE49-F238E27FC236}">
                <a16:creationId xmlns:a16="http://schemas.microsoft.com/office/drawing/2014/main" id="{6C406D3C-3EE0-4E63-9965-51E693BA2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042" y="4045739"/>
            <a:ext cx="1905000" cy="186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Картинки по запросу github icon">
            <a:extLst>
              <a:ext uri="{FF2B5EF4-FFF2-40B4-BE49-F238E27FC236}">
                <a16:creationId xmlns:a16="http://schemas.microsoft.com/office/drawing/2014/main" id="{251DA2F5-023C-43AF-BE13-733BABCA1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9084" y="3627332"/>
            <a:ext cx="2718458" cy="271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194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BEB2D6-FD6B-4529-8346-9D4969238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Строение и классы.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7AAF0E-2CBD-4F84-B9B7-1788803EF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Программа содержит в себе 4 функции, 2 класса, а также главный игровой цикл</a:t>
            </a:r>
          </a:p>
          <a:p>
            <a:r>
              <a:rPr lang="en-US" dirty="0"/>
              <a:t>Def draw</a:t>
            </a:r>
            <a:r>
              <a:rPr lang="ru-RU" dirty="0"/>
              <a:t> -- это функция, которая выводит введенный персонажем текст.</a:t>
            </a:r>
            <a:endParaRPr lang="en-US" dirty="0"/>
          </a:p>
          <a:p>
            <a:r>
              <a:rPr lang="en-US" dirty="0"/>
              <a:t>Def </a:t>
            </a:r>
            <a:r>
              <a:rPr lang="en-US" dirty="0" err="1"/>
              <a:t>print_text</a:t>
            </a:r>
            <a:r>
              <a:rPr lang="ru-RU" dirty="0"/>
              <a:t> – проверяет введенное игроком сообщение</a:t>
            </a:r>
            <a:endParaRPr lang="en-US" dirty="0"/>
          </a:p>
          <a:p>
            <a:r>
              <a:rPr lang="en-US" dirty="0"/>
              <a:t>Def </a:t>
            </a:r>
            <a:r>
              <a:rPr lang="en-US" dirty="0" err="1"/>
              <a:t>get_input</a:t>
            </a:r>
            <a:r>
              <a:rPr lang="ru-RU" dirty="0"/>
              <a:t> –  принимает введенное игроком сообщение</a:t>
            </a:r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Gameboss</a:t>
            </a:r>
            <a:r>
              <a:rPr lang="ru-RU" dirty="0"/>
              <a:t> – тут описывается то, что случается при встрече боссов</a:t>
            </a:r>
            <a:endParaRPr lang="en-US" dirty="0"/>
          </a:p>
          <a:p>
            <a:r>
              <a:rPr lang="en-US" dirty="0"/>
              <a:t>Class Game</a:t>
            </a:r>
            <a:r>
              <a:rPr lang="ru-RU" dirty="0"/>
              <a:t> – отслеживает перемещение игрока на карте</a:t>
            </a:r>
            <a:endParaRPr lang="en-US" dirty="0"/>
          </a:p>
          <a:p>
            <a:r>
              <a:rPr lang="en-US" dirty="0"/>
              <a:t>Def </a:t>
            </a:r>
            <a:r>
              <a:rPr lang="en-US" dirty="0" err="1"/>
              <a:t>load_image</a:t>
            </a:r>
            <a:r>
              <a:rPr lang="ru-RU" dirty="0"/>
              <a:t> – импортирует изображения</a:t>
            </a:r>
          </a:p>
          <a:p>
            <a:pPr marL="0" indent="0">
              <a:buNone/>
            </a:pPr>
            <a:r>
              <a:rPr lang="ru-RU" dirty="0"/>
              <a:t>Также хотелось бы отметить, что все персонажи являются нашими собственными, эксклюзивными персонажами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4109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2220" y="319446"/>
            <a:ext cx="460878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ru-RU" b="1" spc="-5" dirty="0">
                <a:solidFill>
                  <a:schemeClr val="bg1"/>
                </a:solidFill>
                <a:latin typeface="+mn-lt"/>
                <a:ea typeface="Segoe UI" pitchFamily="34" charset="0"/>
                <a:cs typeface="Segoe UI" pitchFamily="34" charset="0"/>
              </a:rPr>
              <a:t>Команда</a:t>
            </a:r>
            <a:endParaRPr lang="ru-RU" sz="3600" b="1" spc="-5" dirty="0">
              <a:solidFill>
                <a:schemeClr val="bg1"/>
              </a:solidFill>
              <a:latin typeface="+mn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76400" y="1346655"/>
            <a:ext cx="4343400" cy="2052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Ренат – главный программист</a:t>
            </a: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Алсу – генератор идей, главный </a:t>
            </a:r>
            <a:r>
              <a:rPr lang="ru-RU" sz="20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моделлер</a:t>
            </a:r>
            <a:endParaRPr lang="ru-RU" sz="20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Раиля -- никто</a:t>
            </a: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endParaRPr lang="ru-RU" sz="20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082430" y="4038600"/>
            <a:ext cx="2057400" cy="2057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Раиля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8673230" y="4038600"/>
            <a:ext cx="2057400" cy="2057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Ренат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7391400" y="1391441"/>
            <a:ext cx="2057400" cy="2057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Алсу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54F5216-4C7A-464F-99DC-94CB8B863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0072" y="1480113"/>
            <a:ext cx="1880055" cy="188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EE90A5C-1D03-4481-9B07-13CBAC354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630" y="41148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61290449-EA92-4D50-B33A-146CD6300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9430" y="41148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D4DD27-D978-4B9F-877F-5DEEC4A1E519}"/>
              </a:ext>
            </a:extLst>
          </p:cNvPr>
          <p:cNvSpPr txBox="1"/>
          <p:nvPr/>
        </p:nvSpPr>
        <p:spPr>
          <a:xfrm>
            <a:off x="7935310" y="762000"/>
            <a:ext cx="1045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Алсу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9C4BFA-950A-4E44-B0F0-78BBDA15F016}"/>
              </a:ext>
            </a:extLst>
          </p:cNvPr>
          <p:cNvSpPr txBox="1"/>
          <p:nvPr/>
        </p:nvSpPr>
        <p:spPr>
          <a:xfrm>
            <a:off x="6387230" y="3385452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Ренат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C049F2-E9A2-44AB-BDDC-7832938CE621}"/>
              </a:ext>
            </a:extLst>
          </p:cNvPr>
          <p:cNvSpPr txBox="1"/>
          <p:nvPr/>
        </p:nvSpPr>
        <p:spPr>
          <a:xfrm>
            <a:off x="9012655" y="3399140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Раиля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81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73CF66-14CA-41DB-9971-F70B8D183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Перспективы развития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4B7F8E-C420-485A-A08B-B6175B13F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Улучшить задачи и контент в целом</a:t>
            </a:r>
          </a:p>
          <a:p>
            <a:r>
              <a:rPr lang="ru-RU" dirty="0"/>
              <a:t>Добавить персонажа, который будет учить</a:t>
            </a:r>
          </a:p>
          <a:p>
            <a:r>
              <a:rPr lang="ru-RU" dirty="0"/>
              <a:t>Расширить карту и осложнить испытания</a:t>
            </a:r>
          </a:p>
          <a:p>
            <a:r>
              <a:rPr lang="ru-RU" dirty="0"/>
              <a:t>Сделать больше уровней</a:t>
            </a:r>
          </a:p>
        </p:txBody>
      </p:sp>
    </p:spTree>
    <p:extLst>
      <p:ext uri="{BB962C8B-B14F-4D97-AF65-F5344CB8AC3E}">
        <p14:creationId xmlns:p14="http://schemas.microsoft.com/office/powerpoint/2010/main" val="4582617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3718</TotalTime>
  <Words>288</Words>
  <Application>Microsoft Office PowerPoint</Application>
  <PresentationFormat>Широкоэкранный</PresentationFormat>
  <Paragraphs>50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Segoe UI</vt:lpstr>
      <vt:lpstr>Tahoma</vt:lpstr>
      <vt:lpstr>Тема Office</vt:lpstr>
      <vt:lpstr>Обучающая игра по Python</vt:lpstr>
      <vt:lpstr>Проблема/Актуальность</vt:lpstr>
      <vt:lpstr>Наше решение</vt:lpstr>
      <vt:lpstr>Презентация PowerPoint</vt:lpstr>
      <vt:lpstr>Целевая аудитория проекта</vt:lpstr>
      <vt:lpstr>Презентация PowerPoint</vt:lpstr>
      <vt:lpstr>Строение и классы.</vt:lpstr>
      <vt:lpstr>Команда</vt:lpstr>
      <vt:lpstr>Перспективы развития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Дарья Грачева</dc:creator>
  <cp:lastModifiedBy>Раиля Шайхулова</cp:lastModifiedBy>
  <cp:revision>115</cp:revision>
  <dcterms:created xsi:type="dcterms:W3CDTF">2018-03-23T08:02:52Z</dcterms:created>
  <dcterms:modified xsi:type="dcterms:W3CDTF">2020-01-10T15:02:00Z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2018-03-22T00:00:00Z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2018-03-23T00:00:00Z</vt:filetime>
  </property>
</Properties>
</file>