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262" r:id="rId2"/>
    <p:sldId id="295" r:id="rId3"/>
    <p:sldId id="278" r:id="rId4"/>
    <p:sldId id="279" r:id="rId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7665D2-8381-406D-B0B5-CFA38E67B29F}" v="2" dt="2023-02-16T19:30:38.1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12" autoAdjust="0"/>
    <p:restoredTop sz="94660"/>
  </p:normalViewPr>
  <p:slideViewPr>
    <p:cSldViewPr snapToGrid="0">
      <p:cViewPr>
        <p:scale>
          <a:sx n="94" d="100"/>
          <a:sy n="94" d="100"/>
        </p:scale>
        <p:origin x="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sten Vaz" userId="0aef5b4b13ea9435" providerId="LiveId" clId="{4E7665D2-8381-406D-B0B5-CFA38E67B29F}"/>
    <pc:docChg chg="undo custSel modSld">
      <pc:chgData name="Alsten Vaz" userId="0aef5b4b13ea9435" providerId="LiveId" clId="{4E7665D2-8381-406D-B0B5-CFA38E67B29F}" dt="2023-02-16T19:37:18.550" v="62" actId="20577"/>
      <pc:docMkLst>
        <pc:docMk/>
      </pc:docMkLst>
      <pc:sldChg chg="delSp modSp mod delAnim">
        <pc:chgData name="Alsten Vaz" userId="0aef5b4b13ea9435" providerId="LiveId" clId="{4E7665D2-8381-406D-B0B5-CFA38E67B29F}" dt="2023-02-16T19:37:18.550" v="62" actId="20577"/>
        <pc:sldMkLst>
          <pc:docMk/>
          <pc:sldMk cId="558575802" sldId="278"/>
        </pc:sldMkLst>
        <pc:spChg chg="del">
          <ac:chgData name="Alsten Vaz" userId="0aef5b4b13ea9435" providerId="LiveId" clId="{4E7665D2-8381-406D-B0B5-CFA38E67B29F}" dt="2023-02-16T19:30:35.497" v="0" actId="478"/>
          <ac:spMkLst>
            <pc:docMk/>
            <pc:sldMk cId="558575802" sldId="278"/>
            <ac:spMk id="5" creationId="{00000000-0000-0000-0000-000000000000}"/>
          </ac:spMkLst>
        </pc:spChg>
        <pc:spChg chg="del">
          <ac:chgData name="Alsten Vaz" userId="0aef5b4b13ea9435" providerId="LiveId" clId="{4E7665D2-8381-406D-B0B5-CFA38E67B29F}" dt="2023-02-16T19:30:36.638" v="1" actId="478"/>
          <ac:spMkLst>
            <pc:docMk/>
            <pc:sldMk cId="558575802" sldId="278"/>
            <ac:spMk id="6" creationId="{00000000-0000-0000-0000-000000000000}"/>
          </ac:spMkLst>
        </pc:spChg>
        <pc:spChg chg="del">
          <ac:chgData name="Alsten Vaz" userId="0aef5b4b13ea9435" providerId="LiveId" clId="{4E7665D2-8381-406D-B0B5-CFA38E67B29F}" dt="2023-02-16T19:30:35.497" v="0" actId="478"/>
          <ac:spMkLst>
            <pc:docMk/>
            <pc:sldMk cId="558575802" sldId="278"/>
            <ac:spMk id="7" creationId="{00000000-0000-0000-0000-000000000000}"/>
          </ac:spMkLst>
        </pc:spChg>
        <pc:spChg chg="del mod">
          <ac:chgData name="Alsten Vaz" userId="0aef5b4b13ea9435" providerId="LiveId" clId="{4E7665D2-8381-406D-B0B5-CFA38E67B29F}" dt="2023-02-16T19:30:42.607" v="5" actId="478"/>
          <ac:spMkLst>
            <pc:docMk/>
            <pc:sldMk cId="558575802" sldId="278"/>
            <ac:spMk id="8" creationId="{00000000-0000-0000-0000-000000000000}"/>
          </ac:spMkLst>
        </pc:spChg>
        <pc:spChg chg="mod">
          <ac:chgData name="Alsten Vaz" userId="0aef5b4b13ea9435" providerId="LiveId" clId="{4E7665D2-8381-406D-B0B5-CFA38E67B29F}" dt="2023-02-16T19:34:13.884" v="18" actId="20577"/>
          <ac:spMkLst>
            <pc:docMk/>
            <pc:sldMk cId="558575802" sldId="278"/>
            <ac:spMk id="1641473" creationId="{00000000-0000-0000-0000-000000000000}"/>
          </ac:spMkLst>
        </pc:spChg>
        <pc:spChg chg="mod">
          <ac:chgData name="Alsten Vaz" userId="0aef5b4b13ea9435" providerId="LiveId" clId="{4E7665D2-8381-406D-B0B5-CFA38E67B29F}" dt="2023-02-16T19:37:18.550" v="62" actId="20577"/>
          <ac:spMkLst>
            <pc:docMk/>
            <pc:sldMk cId="558575802" sldId="278"/>
            <ac:spMk id="1641474" creationId="{00000000-0000-0000-0000-000000000000}"/>
          </ac:spMkLst>
        </pc:spChg>
      </pc:sldChg>
      <pc:sldChg chg="modSp mod">
        <pc:chgData name="Alsten Vaz" userId="0aef5b4b13ea9435" providerId="LiveId" clId="{4E7665D2-8381-406D-B0B5-CFA38E67B29F}" dt="2023-02-16T19:36:52.610" v="52" actId="20577"/>
        <pc:sldMkLst>
          <pc:docMk/>
          <pc:sldMk cId="2121469663" sldId="279"/>
        </pc:sldMkLst>
        <pc:spChg chg="mod">
          <ac:chgData name="Alsten Vaz" userId="0aef5b4b13ea9435" providerId="LiveId" clId="{4E7665D2-8381-406D-B0B5-CFA38E67B29F}" dt="2023-02-16T19:36:52.610" v="52" actId="20577"/>
          <ac:spMkLst>
            <pc:docMk/>
            <pc:sldMk cId="2121469663" sldId="279"/>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16A2C7-C125-4F61-B840-EDDF02337A97}" type="datetimeFigureOut">
              <a:rPr lang="en-US" smtClean="0"/>
              <a:t>2/16/2023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37302E-4E2F-4E23-AD6C-22DA12D56514}" type="slidenum">
              <a:rPr lang="en-US" smtClean="0"/>
              <a:t>‹#›</a:t>
            </a:fld>
            <a:endParaRPr lang="en-US"/>
          </a:p>
        </p:txBody>
      </p:sp>
    </p:spTree>
    <p:extLst>
      <p:ext uri="{BB962C8B-B14F-4D97-AF65-F5344CB8AC3E}">
        <p14:creationId xmlns:p14="http://schemas.microsoft.com/office/powerpoint/2010/main" val="1889711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2497" name="Rectangle 2"/>
          <p:cNvSpPr>
            <a:spLocks noGrp="1" noRot="1" noChangeAspect="1" noChangeArrowheads="1" noTextEdit="1"/>
          </p:cNvSpPr>
          <p:nvPr>
            <p:ph type="sldImg"/>
          </p:nvPr>
        </p:nvSpPr>
        <p:spPr>
          <a:ln/>
        </p:spPr>
      </p:sp>
      <p:sp>
        <p:nvSpPr>
          <p:cNvPr id="1642498" name="Rectangle 3"/>
          <p:cNvSpPr>
            <a:spLocks noGrp="1" noChangeArrowheads="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So here</a:t>
            </a:r>
            <a:r>
              <a:rPr lang="en-US" baseline="0" dirty="0"/>
              <a:t> is the format of a user story. Notice that the user story is very simple. However,</a:t>
            </a:r>
            <a:r>
              <a:rPr lang="en-US" dirty="0"/>
              <a:t> it </a:t>
            </a:r>
            <a:r>
              <a:rPr lang="en-US" baseline="0" dirty="0"/>
              <a:t>contains all the information a delivery team would need to implement the desired function for a specific type of user, thereby helpin</a:t>
            </a:r>
            <a:r>
              <a:rPr lang="en-US" dirty="0"/>
              <a:t>g him achieve</a:t>
            </a:r>
            <a:r>
              <a:rPr lang="en-US" baseline="0" dirty="0"/>
              <a:t> business outcomes.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[DRAMATIC SHIFT!!!] By utilizing user stories (and in particular this template), we’re saying that we’re going to work collaboratively with the customer or business partner to discover what they want (in the course of analysis), and deliver it during the sprint.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So what’s missing here, that you would normally find in a requirements document?   (Have students put their answers in the chat)</a:t>
            </a:r>
          </a:p>
        </p:txBody>
      </p:sp>
    </p:spTree>
    <p:extLst>
      <p:ext uri="{BB962C8B-B14F-4D97-AF65-F5344CB8AC3E}">
        <p14:creationId xmlns:p14="http://schemas.microsoft.com/office/powerpoint/2010/main" val="17071063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355E128-3976-D54B-8CB4-188AFAC60306}"/>
              </a:ext>
            </a:extLst>
          </p:cNvPr>
          <p:cNvSpPr>
            <a:spLocks noGrp="1"/>
          </p:cNvSpPr>
          <p:nvPr>
            <p:ph type="ctrTitle" hasCustomPrompt="1"/>
          </p:nvPr>
        </p:nvSpPr>
        <p:spPr bwMode="white">
          <a:xfrm>
            <a:off x="414163" y="1561267"/>
            <a:ext cx="8348837" cy="1107996"/>
          </a:xfrm>
        </p:spPr>
        <p:txBody>
          <a:bodyPr wrap="square" anchor="b"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br>
              <a:rPr lang="en-US" dirty="0"/>
            </a:br>
            <a:r>
              <a:rPr lang="en-US" dirty="0"/>
              <a:t>Title Goes Here</a:t>
            </a:r>
          </a:p>
        </p:txBody>
      </p:sp>
      <p:cxnSp>
        <p:nvCxnSpPr>
          <p:cNvPr id="17" name="Straight Connector 16">
            <a:extLst>
              <a:ext uri="{FF2B5EF4-FFF2-40B4-BE49-F238E27FC236}">
                <a16:creationId xmlns:a16="http://schemas.microsoft.com/office/drawing/2014/main" id="{0B09602A-3D3C-C044-8D3B-591771500E32}"/>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Text Placeholder 6">
            <a:extLst>
              <a:ext uri="{FF2B5EF4-FFF2-40B4-BE49-F238E27FC236}">
                <a16:creationId xmlns:a16="http://schemas.microsoft.com/office/drawing/2014/main" id="{7EFC0216-CC29-8049-971C-0588BD188ED6}"/>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9" name="Text Placeholder 20">
            <a:extLst>
              <a:ext uri="{FF2B5EF4-FFF2-40B4-BE49-F238E27FC236}">
                <a16:creationId xmlns:a16="http://schemas.microsoft.com/office/drawing/2014/main" id="{BB16F16B-768F-984C-A591-9BB9760A963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pic>
        <p:nvPicPr>
          <p:cNvPr id="20" name="Picture 19">
            <a:extLst>
              <a:ext uri="{FF2B5EF4-FFF2-40B4-BE49-F238E27FC236}">
                <a16:creationId xmlns:a16="http://schemas.microsoft.com/office/drawing/2014/main" id="{41D0A58E-F413-134E-B7FA-239403A9526F}"/>
              </a:ext>
            </a:extLst>
          </p:cNvPr>
          <p:cNvPicPr>
            <a:picLocks noChangeAspect="1"/>
          </p:cNvPicPr>
          <p:nvPr/>
        </p:nvPicPr>
        <p:blipFill>
          <a:blip r:embed="rId2" cstate="hqprint">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8" name="Footer Placeholder 8">
            <a:extLst>
              <a:ext uri="{FF2B5EF4-FFF2-40B4-BE49-F238E27FC236}">
                <a16:creationId xmlns:a16="http://schemas.microsoft.com/office/drawing/2014/main" id="{81672A8D-4DB7-8348-A169-64D8EC326CDA}"/>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3279615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Blue Gradient Cover Double + Client Logo_Doub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3A90430C-755F-CC48-B69D-C7B5FE58167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25457" y="382876"/>
            <a:ext cx="2624563" cy="558418"/>
          </a:xfrm>
          <a:prstGeom prst="rect">
            <a:avLst/>
          </a:prstGeom>
        </p:spPr>
      </p:pic>
      <p:sp>
        <p:nvSpPr>
          <p:cNvPr id="23" name="Picture Placeholder 3">
            <a:extLst>
              <a:ext uri="{FF2B5EF4-FFF2-40B4-BE49-F238E27FC236}">
                <a16:creationId xmlns:a16="http://schemas.microsoft.com/office/drawing/2014/main" id="{2A8B2F9B-A651-3F4E-8B67-3E1B494E2A0B}"/>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bg1"/>
                </a:solidFill>
              </a:defRPr>
            </a:lvl1pPr>
          </a:lstStyle>
          <a:p>
            <a:r>
              <a:rPr lang="en-US" dirty="0"/>
              <a:t>Insert Client or Partner Logo Here</a:t>
            </a:r>
          </a:p>
        </p:txBody>
      </p:sp>
      <p:sp>
        <p:nvSpPr>
          <p:cNvPr id="9" name="Title 1">
            <a:extLst>
              <a:ext uri="{FF2B5EF4-FFF2-40B4-BE49-F238E27FC236}">
                <a16:creationId xmlns:a16="http://schemas.microsoft.com/office/drawing/2014/main" id="{A7FD6EC7-574A-D447-8D14-F23F7EC6F819}"/>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0" name="Straight Connector 9">
            <a:extLst>
              <a:ext uri="{FF2B5EF4-FFF2-40B4-BE49-F238E27FC236}">
                <a16:creationId xmlns:a16="http://schemas.microsoft.com/office/drawing/2014/main" id="{B21861E9-BDB1-744A-AB6C-6D5ABCB7AE12}"/>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6">
            <a:extLst>
              <a:ext uri="{FF2B5EF4-FFF2-40B4-BE49-F238E27FC236}">
                <a16:creationId xmlns:a16="http://schemas.microsoft.com/office/drawing/2014/main" id="{5BDD266F-DC19-6041-AB55-46A421EDB633}"/>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04D6F6F8-C665-8C49-8B1B-AEE354F16BC4}"/>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4" name="Footer Placeholder 8">
            <a:extLst>
              <a:ext uri="{FF2B5EF4-FFF2-40B4-BE49-F238E27FC236}">
                <a16:creationId xmlns:a16="http://schemas.microsoft.com/office/drawing/2014/main" id="{E6C5299D-07B1-D544-A185-7F1BEB9DFB57}"/>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619042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C19695-391B-DA44-A38A-0745805811B8}"/>
              </a:ext>
            </a:extLst>
          </p:cNvPr>
          <p:cNvSpPr/>
          <p:nvPr/>
        </p:nvSpPr>
        <p:spPr>
          <a:xfrm>
            <a:off x="0" y="0"/>
            <a:ext cx="9144000" cy="5143500"/>
          </a:xfrm>
          <a:prstGeom prst="rect">
            <a:avLst/>
          </a:prstGeom>
          <a:gradFill flip="none" rotWithShape="1">
            <a:gsLst>
              <a:gs pos="65000">
                <a:schemeClr val="accent1"/>
              </a:gs>
              <a:gs pos="0">
                <a:schemeClr val="accent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378952" cy="621030"/>
          </a:xfrm>
        </p:spPr>
        <p:txBody>
          <a:bodyPr wrap="none">
            <a:noAutofit/>
          </a:bodyPr>
          <a:lstStyle>
            <a:lvl1pPr>
              <a:defRPr sz="2400">
                <a:solidFill>
                  <a:schemeClr val="bg1"/>
                </a:solidFill>
              </a:defRPr>
            </a:lvl1pPr>
          </a:lstStyle>
          <a:p>
            <a:r>
              <a:rPr lang="en-US"/>
              <a:t>Click to edit Master title style</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bg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bg1"/>
                </a:solidFill>
                <a:latin typeface="Arial" panose="020B0604020202020204" pitchFamily="34" charset="0"/>
                <a:cs typeface="Arial" panose="020B0604020202020204" pitchFamily="34" charset="0"/>
              </a:defRPr>
            </a:lvl1pPr>
          </a:lstStyle>
          <a:p>
            <a:fld id="{128A894F-8878-4E58-9B19-A78CCD0F4AC7}" type="slidenum">
              <a:rPr lang="en-US" smtClean="0"/>
              <a:t>‹#›</a:t>
            </a:fld>
            <a:endParaRPr lang="en-US"/>
          </a:p>
        </p:txBody>
      </p:sp>
      <p:pic>
        <p:nvPicPr>
          <p:cNvPr id="15" name="Picture 14">
            <a:extLst>
              <a:ext uri="{FF2B5EF4-FFF2-40B4-BE49-F238E27FC236}">
                <a16:creationId xmlns:a16="http://schemas.microsoft.com/office/drawing/2014/main" id="{F70F4A04-9F09-BC4C-BCD8-015E0BC0878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7734300" y="4751509"/>
            <a:ext cx="1029775" cy="221011"/>
          </a:xfrm>
          <a:prstGeom prst="rect">
            <a:avLst/>
          </a:prstGeom>
        </p:spPr>
      </p:pic>
      <p:sp>
        <p:nvSpPr>
          <p:cNvPr id="18" name="Content Placeholder 2">
            <a:extLst>
              <a:ext uri="{FF2B5EF4-FFF2-40B4-BE49-F238E27FC236}">
                <a16:creationId xmlns:a16="http://schemas.microsoft.com/office/drawing/2014/main" id="{FAEC6B79-D329-DE46-B777-F072288C8C0F}"/>
              </a:ext>
            </a:extLst>
          </p:cNvPr>
          <p:cNvSpPr>
            <a:spLocks noGrp="1"/>
          </p:cNvSpPr>
          <p:nvPr>
            <p:ph idx="1" hasCustomPrompt="1"/>
          </p:nvPr>
        </p:nvSpPr>
        <p:spPr>
          <a:xfrm>
            <a:off x="377952" y="1111401"/>
            <a:ext cx="8385048" cy="3319272"/>
          </a:xfrm>
          <a:prstGeom prst="rect">
            <a:avLst/>
          </a:prstGeom>
        </p:spPr>
        <p:txBody>
          <a:bodyPr vert="horz" lIns="0" tIns="0" rIns="0" bIns="0" rtlCol="0">
            <a:normAutofit/>
          </a:bodyPr>
          <a:lstStyle>
            <a:lvl1pPr marL="283464" indent="-283464">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p:txBody>
      </p:sp>
    </p:spTree>
    <p:extLst>
      <p:ext uri="{BB962C8B-B14F-4D97-AF65-F5344CB8AC3E}">
        <p14:creationId xmlns:p14="http://schemas.microsoft.com/office/powerpoint/2010/main" val="16194730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Main Layout_White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a:t>Click to edit Master title style</a:t>
            </a:r>
            <a:endParaRPr lang="en-US" dirty="0"/>
          </a:p>
        </p:txBody>
      </p:sp>
      <p:sp>
        <p:nvSpPr>
          <p:cNvPr id="10" name="Content Placeholder 9">
            <a:extLst>
              <a:ext uri="{FF2B5EF4-FFF2-40B4-BE49-F238E27FC236}">
                <a16:creationId xmlns:a16="http://schemas.microsoft.com/office/drawing/2014/main" id="{C938DDBF-3A18-FC4C-9433-65FAE5265169}"/>
              </a:ext>
            </a:extLst>
          </p:cNvPr>
          <p:cNvSpPr>
            <a:spLocks noGrp="1"/>
          </p:cNvSpPr>
          <p:nvPr>
            <p:ph sz="quarter" idx="13"/>
          </p:nvPr>
        </p:nvSpPr>
        <p:spPr>
          <a:xfrm>
            <a:off x="381000" y="1162050"/>
            <a:ext cx="8417052" cy="33115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128A894F-8878-4E58-9B19-A78CCD0F4AC7}" type="slidenum">
              <a:rPr lang="en-US" smtClean="0"/>
              <a:t>‹#›</a:t>
            </a:fld>
            <a:endParaRPr lang="en-US"/>
          </a:p>
        </p:txBody>
      </p:sp>
    </p:spTree>
    <p:extLst>
      <p:ext uri="{BB962C8B-B14F-4D97-AF65-F5344CB8AC3E}">
        <p14:creationId xmlns:p14="http://schemas.microsoft.com/office/powerpoint/2010/main" val="30723972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2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a:t>Click to edit Master title style</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128A894F-8878-4E58-9B19-A78CCD0F4AC7}" type="slidenum">
              <a:rPr lang="en-US" smtClean="0"/>
              <a:t>‹#›</a:t>
            </a:fld>
            <a:endParaRPr lang="en-US"/>
          </a:p>
        </p:txBody>
      </p:sp>
      <p:sp>
        <p:nvSpPr>
          <p:cNvPr id="11" name="Content Placeholder 2">
            <a:extLst>
              <a:ext uri="{FF2B5EF4-FFF2-40B4-BE49-F238E27FC236}">
                <a16:creationId xmlns:a16="http://schemas.microsoft.com/office/drawing/2014/main" id="{97462C10-2E2B-9246-8923-A71FA9D87C88}"/>
              </a:ext>
            </a:extLst>
          </p:cNvPr>
          <p:cNvSpPr>
            <a:spLocks noGrp="1"/>
          </p:cNvSpPr>
          <p:nvPr>
            <p:ph idx="1"/>
          </p:nvPr>
        </p:nvSpPr>
        <p:spPr>
          <a:xfrm>
            <a:off x="384048" y="1162050"/>
            <a:ext cx="4030790" cy="3319272"/>
          </a:xfrm>
        </p:spPr>
        <p:txBody>
          <a:bodyPr/>
          <a:lstStyle>
            <a:lvl1pPr>
              <a:defRPr sz="1800">
                <a:solidFill>
                  <a:schemeClr val="tx2">
                    <a:lumMod val="75000"/>
                    <a:lumOff val="25000"/>
                  </a:schemeClr>
                </a:solidFill>
                <a:latin typeface="Arial" panose="020B0604020202020204" pitchFamily="34" charset="0"/>
                <a:cs typeface="Arial" panose="020B0604020202020204" pitchFamily="34" charset="0"/>
              </a:defRPr>
            </a:lvl1pPr>
            <a:lvl2pPr>
              <a:defRPr>
                <a:solidFill>
                  <a:schemeClr val="tx2">
                    <a:lumMod val="75000"/>
                    <a:lumOff val="25000"/>
                  </a:schemeClr>
                </a:solidFill>
                <a:latin typeface="Arial" panose="020B0604020202020204" pitchFamily="34" charset="0"/>
                <a:cs typeface="Arial" panose="020B0604020202020204" pitchFamily="34" charset="0"/>
              </a:defRPr>
            </a:lvl2pPr>
            <a:lvl3pPr>
              <a:defRPr>
                <a:solidFill>
                  <a:schemeClr val="tx2">
                    <a:lumMod val="75000"/>
                    <a:lumOff val="25000"/>
                  </a:schemeClr>
                </a:solidFill>
                <a:latin typeface="Arial" panose="020B0604020202020204" pitchFamily="34" charset="0"/>
                <a:cs typeface="Arial" panose="020B0604020202020204" pitchFamily="34" charset="0"/>
              </a:defRPr>
            </a:lvl3pPr>
            <a:lvl4pPr>
              <a:defRPr>
                <a:solidFill>
                  <a:schemeClr val="tx2">
                    <a:lumMod val="75000"/>
                    <a:lumOff val="25000"/>
                  </a:schemeClr>
                </a:solidFill>
                <a:latin typeface="Arial" panose="020B0604020202020204" pitchFamily="34" charset="0"/>
                <a:cs typeface="Arial" panose="020B0604020202020204" pitchFamily="34" charset="0"/>
              </a:defRPr>
            </a:lvl4pPr>
            <a:lvl5pPr>
              <a:defRPr>
                <a:solidFill>
                  <a:schemeClr val="tx2">
                    <a:lumMod val="75000"/>
                    <a:lumOff val="25000"/>
                  </a:schemeClr>
                </a:solidFill>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2">
            <a:extLst>
              <a:ext uri="{FF2B5EF4-FFF2-40B4-BE49-F238E27FC236}">
                <a16:creationId xmlns:a16="http://schemas.microsoft.com/office/drawing/2014/main" id="{F7DE6069-021D-AC40-B1ED-C63CD3B48D1C}"/>
              </a:ext>
            </a:extLst>
          </p:cNvPr>
          <p:cNvSpPr>
            <a:spLocks noGrp="1"/>
          </p:cNvSpPr>
          <p:nvPr>
            <p:ph idx="13"/>
          </p:nvPr>
        </p:nvSpPr>
        <p:spPr>
          <a:xfrm>
            <a:off x="4733286" y="1162050"/>
            <a:ext cx="4030790" cy="3319272"/>
          </a:xfrm>
        </p:spPr>
        <p:txBody>
          <a:bodyPr/>
          <a:lstStyle>
            <a:lvl1pPr>
              <a:defRPr sz="1800">
                <a:solidFill>
                  <a:schemeClr val="tx2">
                    <a:lumMod val="75000"/>
                    <a:lumOff val="25000"/>
                  </a:schemeClr>
                </a:solidFill>
                <a:latin typeface="Arial" panose="020B0604020202020204" pitchFamily="34" charset="0"/>
                <a:cs typeface="Arial" panose="020B0604020202020204" pitchFamily="34" charset="0"/>
              </a:defRPr>
            </a:lvl1pPr>
            <a:lvl2pPr>
              <a:defRPr>
                <a:solidFill>
                  <a:schemeClr val="tx2">
                    <a:lumMod val="75000"/>
                    <a:lumOff val="25000"/>
                  </a:schemeClr>
                </a:solidFill>
                <a:latin typeface="Arial" panose="020B0604020202020204" pitchFamily="34" charset="0"/>
                <a:cs typeface="Arial" panose="020B0604020202020204" pitchFamily="34" charset="0"/>
              </a:defRPr>
            </a:lvl2pPr>
            <a:lvl3pPr>
              <a:defRPr>
                <a:solidFill>
                  <a:schemeClr val="tx2">
                    <a:lumMod val="75000"/>
                    <a:lumOff val="25000"/>
                  </a:schemeClr>
                </a:solidFill>
                <a:latin typeface="Arial" panose="020B0604020202020204" pitchFamily="34" charset="0"/>
                <a:cs typeface="Arial" panose="020B0604020202020204" pitchFamily="34" charset="0"/>
              </a:defRPr>
            </a:lvl3pPr>
            <a:lvl4pPr>
              <a:defRPr>
                <a:solidFill>
                  <a:schemeClr val="tx2">
                    <a:lumMod val="75000"/>
                    <a:lumOff val="25000"/>
                  </a:schemeClr>
                </a:solidFill>
                <a:latin typeface="Arial" panose="020B0604020202020204" pitchFamily="34" charset="0"/>
                <a:cs typeface="Arial" panose="020B0604020202020204" pitchFamily="34" charset="0"/>
              </a:defRPr>
            </a:lvl4pPr>
            <a:lvl5pPr>
              <a:defRPr>
                <a:solidFill>
                  <a:schemeClr val="tx2">
                    <a:lumMod val="75000"/>
                    <a:lumOff val="25000"/>
                  </a:schemeClr>
                </a:solidFill>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894671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3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a:t>Click to edit Master title style</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128A894F-8878-4E58-9B19-A78CCD0F4AC7}" type="slidenum">
              <a:rPr lang="en-US" smtClean="0"/>
              <a:t>‹#›</a:t>
            </a:fld>
            <a:endParaRPr lang="en-US"/>
          </a:p>
        </p:txBody>
      </p:sp>
      <p:sp>
        <p:nvSpPr>
          <p:cNvPr id="7" name="Content Placeholder 2">
            <a:extLst>
              <a:ext uri="{FF2B5EF4-FFF2-40B4-BE49-F238E27FC236}">
                <a16:creationId xmlns:a16="http://schemas.microsoft.com/office/drawing/2014/main" id="{B5626B74-7C61-A145-BD70-21148590E430}"/>
              </a:ext>
            </a:extLst>
          </p:cNvPr>
          <p:cNvSpPr>
            <a:spLocks noGrp="1"/>
          </p:cNvSpPr>
          <p:nvPr>
            <p:ph sz="half" idx="1"/>
          </p:nvPr>
        </p:nvSpPr>
        <p:spPr>
          <a:xfrm>
            <a:off x="384048" y="1162050"/>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a:extLst>
              <a:ext uri="{FF2B5EF4-FFF2-40B4-BE49-F238E27FC236}">
                <a16:creationId xmlns:a16="http://schemas.microsoft.com/office/drawing/2014/main" id="{0D149372-F04D-CC48-8B4F-76F0320F37B7}"/>
              </a:ext>
            </a:extLst>
          </p:cNvPr>
          <p:cNvSpPr>
            <a:spLocks noGrp="1"/>
          </p:cNvSpPr>
          <p:nvPr>
            <p:ph sz="half" idx="2"/>
          </p:nvPr>
        </p:nvSpPr>
        <p:spPr>
          <a:xfrm>
            <a:off x="3232404" y="1162050"/>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3">
            <a:extLst>
              <a:ext uri="{FF2B5EF4-FFF2-40B4-BE49-F238E27FC236}">
                <a16:creationId xmlns:a16="http://schemas.microsoft.com/office/drawing/2014/main" id="{6548ADF5-6624-B449-B0AB-E8FDF55A3B8B}"/>
              </a:ext>
            </a:extLst>
          </p:cNvPr>
          <p:cNvSpPr>
            <a:spLocks noGrp="1"/>
          </p:cNvSpPr>
          <p:nvPr>
            <p:ph sz="half" idx="13"/>
          </p:nvPr>
        </p:nvSpPr>
        <p:spPr>
          <a:xfrm>
            <a:off x="6080760" y="1162050"/>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9516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ivider Slide 1">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EB04ED9-CA93-3142-B4EC-8ED6F34D15E9}"/>
              </a:ext>
            </a:extLst>
          </p:cNvPr>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142" y="0"/>
            <a:ext cx="9143716" cy="5143500"/>
          </a:xfrm>
          <a:prstGeom prst="rect">
            <a:avLst/>
          </a:prstGeom>
        </p:spPr>
      </p:pic>
      <p:pic>
        <p:nvPicPr>
          <p:cNvPr id="7" name="Picture 6">
            <a:extLst>
              <a:ext uri="{FF2B5EF4-FFF2-40B4-BE49-F238E27FC236}">
                <a16:creationId xmlns:a16="http://schemas.microsoft.com/office/drawing/2014/main" id="{CB22C87B-454A-5546-8346-08CD9A74FE5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7734300" y="4693634"/>
            <a:ext cx="1029775" cy="221011"/>
          </a:xfrm>
          <a:prstGeom prst="rect">
            <a:avLst/>
          </a:prstGeom>
        </p:spPr>
      </p:pic>
      <p:sp>
        <p:nvSpPr>
          <p:cNvPr id="14" name="Title 1">
            <a:extLst>
              <a:ext uri="{FF2B5EF4-FFF2-40B4-BE49-F238E27FC236}">
                <a16:creationId xmlns:a16="http://schemas.microsoft.com/office/drawing/2014/main" id="{63D68EAA-2800-2247-8628-ED1190D00080}"/>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15" name="Straight Connector 14">
            <a:extLst>
              <a:ext uri="{FF2B5EF4-FFF2-40B4-BE49-F238E27FC236}">
                <a16:creationId xmlns:a16="http://schemas.microsoft.com/office/drawing/2014/main"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27567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Divider Slide 3">
    <p:spTree>
      <p:nvGrpSpPr>
        <p:cNvPr id="1" name=""/>
        <p:cNvGrpSpPr/>
        <p:nvPr/>
      </p:nvGrpSpPr>
      <p:grpSpPr>
        <a:xfrm>
          <a:off x="0" y="0"/>
          <a:ext cx="0" cy="0"/>
          <a:chOff x="0" y="0"/>
          <a:chExt cx="0" cy="0"/>
        </a:xfrm>
      </p:grpSpPr>
      <p:pic>
        <p:nvPicPr>
          <p:cNvPr id="4" name="Picture 3" descr="A picture containing animal, bed, computer, sitting&#10;&#10;Description automatically generated">
            <a:extLst>
              <a:ext uri="{FF2B5EF4-FFF2-40B4-BE49-F238E27FC236}">
                <a16:creationId xmlns:a16="http://schemas.microsoft.com/office/drawing/2014/main" id="{A1136187-A332-734A-993D-A693410B0D54}"/>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0"/>
            <a:ext cx="9144000" cy="5143500"/>
          </a:xfrm>
          <a:prstGeom prst="rect">
            <a:avLst/>
          </a:prstGeom>
          <a:solidFill>
            <a:srgbClr val="0A0C40"/>
          </a:solidFill>
        </p:spPr>
      </p:pic>
      <p:pic>
        <p:nvPicPr>
          <p:cNvPr id="8" name="Picture 7">
            <a:extLst>
              <a:ext uri="{FF2B5EF4-FFF2-40B4-BE49-F238E27FC236}">
                <a16:creationId xmlns:a16="http://schemas.microsoft.com/office/drawing/2014/main" id="{FF0D9D5E-4D2E-CA4D-AD11-F48A3C1E8D6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7734300" y="4693634"/>
            <a:ext cx="1029775" cy="221011"/>
          </a:xfrm>
          <a:prstGeom prst="rect">
            <a:avLst/>
          </a:prstGeom>
        </p:spPr>
      </p:pic>
      <p:sp>
        <p:nvSpPr>
          <p:cNvPr id="7" name="Title 1">
            <a:extLst>
              <a:ext uri="{FF2B5EF4-FFF2-40B4-BE49-F238E27FC236}">
                <a16:creationId xmlns:a16="http://schemas.microsoft.com/office/drawing/2014/main" id="{AAAFF55D-6D18-1F44-A693-04D09308D0F7}"/>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9" name="Straight Connector 8">
            <a:extLst>
              <a:ext uri="{FF2B5EF4-FFF2-40B4-BE49-F238E27FC236}">
                <a16:creationId xmlns:a16="http://schemas.microsoft.com/office/drawing/2014/main" id="{1F7C825B-B4FF-FF40-84F6-962714FC3A43}"/>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74095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_Divider Slide 1">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63D68EAA-2800-2247-8628-ED1190D00080}"/>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accent2"/>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15" name="Straight Connector 14">
            <a:extLst>
              <a:ext uri="{FF2B5EF4-FFF2-40B4-BE49-F238E27FC236}">
                <a16:creationId xmlns:a16="http://schemas.microsoft.com/office/drawing/2014/main"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79893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Divider Slide 4">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580102-CAD4-A748-BD95-3E5812A2AD6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rot="10800000">
            <a:off x="1928" y="-3"/>
            <a:ext cx="9142072" cy="5143501"/>
          </a:xfrm>
          <a:prstGeom prst="rect">
            <a:avLst/>
          </a:prstGeom>
        </p:spPr>
      </p:pic>
      <p:pic>
        <p:nvPicPr>
          <p:cNvPr id="6" name="Picture 5">
            <a:extLst>
              <a:ext uri="{FF2B5EF4-FFF2-40B4-BE49-F238E27FC236}">
                <a16:creationId xmlns:a16="http://schemas.microsoft.com/office/drawing/2014/main" id="{74AF8623-17CF-6240-8EE3-A38651F2E384}"/>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7734300" y="4693634"/>
            <a:ext cx="1029775" cy="221011"/>
          </a:xfrm>
          <a:prstGeom prst="rect">
            <a:avLst/>
          </a:prstGeom>
        </p:spPr>
      </p:pic>
      <p:sp>
        <p:nvSpPr>
          <p:cNvPr id="8" name="Title 1">
            <a:extLst>
              <a:ext uri="{FF2B5EF4-FFF2-40B4-BE49-F238E27FC236}">
                <a16:creationId xmlns:a16="http://schemas.microsoft.com/office/drawing/2014/main" id="{5210EB9E-64BF-9644-B205-F00F04A6F5DA}"/>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9" name="Straight Connector 8">
            <a:extLst>
              <a:ext uri="{FF2B5EF4-FFF2-40B4-BE49-F238E27FC236}">
                <a16:creationId xmlns:a16="http://schemas.microsoft.com/office/drawing/2014/main" id="{010DD0DB-372F-554C-AC14-50A4A4866945}"/>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73687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ch Background 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43B87D-A0F4-A145-BCBE-88325C169FEF}"/>
              </a:ext>
            </a:extLst>
          </p:cNvPr>
          <p:cNvSpPr/>
          <p:nvPr/>
        </p:nvSpPr>
        <p:spPr>
          <a:xfrm>
            <a:off x="0" y="4057650"/>
            <a:ext cx="9144000" cy="1085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5F363CBB-0CE6-524D-A91E-F704F804A718}"/>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a:off x="142" y="0"/>
            <a:ext cx="9143716" cy="5143500"/>
          </a:xfrm>
          <a:prstGeom prst="rect">
            <a:avLst/>
          </a:prstGeom>
        </p:spPr>
      </p:pic>
      <p:sp>
        <p:nvSpPr>
          <p:cNvPr id="5" name="Title Placeholder 6"/>
          <p:cNvSpPr>
            <a:spLocks noGrp="1"/>
          </p:cNvSpPr>
          <p:nvPr>
            <p:ph type="body" sz="quarter" idx="10"/>
          </p:nvPr>
        </p:nvSpPr>
        <p:spPr>
          <a:xfrm>
            <a:off x="704088" y="850392"/>
            <a:ext cx="7726680" cy="3319272"/>
          </a:xfrm>
          <a:ln>
            <a:noFill/>
          </a:ln>
        </p:spPr>
        <p:txBody>
          <a:bodyPr lIns="91440" tIns="45720" rIns="91440" bIns="45720" anchor="t" anchorCtr="0">
            <a:noAutofit/>
          </a:bodyPr>
          <a:lstStyle>
            <a:lvl1pPr>
              <a:defRPr sz="4400">
                <a:solidFill>
                  <a:schemeClr val="bg1"/>
                </a:solidFill>
                <a:latin typeface="+mn-lt"/>
              </a:defRPr>
            </a:lvl1pPr>
          </a:lstStyle>
          <a:p>
            <a:pPr lvl="0"/>
            <a:r>
              <a:rPr lang="en-US"/>
              <a:t>Edit Master text styles</a:t>
            </a:r>
          </a:p>
        </p:txBody>
      </p:sp>
    </p:spTree>
    <p:extLst>
      <p:ext uri="{BB962C8B-B14F-4D97-AF65-F5344CB8AC3E}">
        <p14:creationId xmlns:p14="http://schemas.microsoft.com/office/powerpoint/2010/main" val="1459120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_Blue Graphic Double Line Title">
    <p:spTree>
      <p:nvGrpSpPr>
        <p:cNvPr id="1" name=""/>
        <p:cNvGrpSpPr/>
        <p:nvPr/>
      </p:nvGrpSpPr>
      <p:grpSpPr>
        <a:xfrm>
          <a:off x="0" y="0"/>
          <a:ext cx="0" cy="0"/>
          <a:chOff x="0" y="0"/>
          <a:chExt cx="0" cy="0"/>
        </a:xfrm>
      </p:grpSpPr>
      <p:pic>
        <p:nvPicPr>
          <p:cNvPr id="11" name="Picture 10" descr="A picture containing animal&#10;&#10;Description automatically generated">
            <a:extLst>
              <a:ext uri="{FF2B5EF4-FFF2-40B4-BE49-F238E27FC236}">
                <a16:creationId xmlns:a16="http://schemas.microsoft.com/office/drawing/2014/main" id="{760CAE04-42F6-C14D-AB3C-36D5B9FC9F62}"/>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396"/>
            <a:ext cx="9144000" cy="5146293"/>
          </a:xfrm>
          <a:prstGeom prst="rect">
            <a:avLst/>
          </a:prstGeom>
        </p:spPr>
      </p:pic>
      <p:sp>
        <p:nvSpPr>
          <p:cNvPr id="29" name="Rectangle 28">
            <a:extLst>
              <a:ext uri="{FF2B5EF4-FFF2-40B4-BE49-F238E27FC236}">
                <a16:creationId xmlns:a16="http://schemas.microsoft.com/office/drawing/2014/main" id="{C96E9237-80A4-8D4D-AF8F-78866C6D2C05}"/>
              </a:ext>
            </a:extLst>
          </p:cNvPr>
          <p:cNvSpPr/>
          <p:nvPr/>
        </p:nvSpPr>
        <p:spPr>
          <a:xfrm>
            <a:off x="0" y="1397"/>
            <a:ext cx="9144000" cy="5143500"/>
          </a:xfrm>
          <a:prstGeom prst="rect">
            <a:avLst/>
          </a:prstGeom>
          <a:gradFill>
            <a:gsLst>
              <a:gs pos="59000">
                <a:schemeClr val="accent1">
                  <a:alpha val="96000"/>
                </a:schemeClr>
              </a:gs>
              <a:gs pos="25000">
                <a:schemeClr val="accent3">
                  <a:alpha val="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pic>
        <p:nvPicPr>
          <p:cNvPr id="27" name="Picture 26">
            <a:extLst>
              <a:ext uri="{FF2B5EF4-FFF2-40B4-BE49-F238E27FC236}">
                <a16:creationId xmlns:a16="http://schemas.microsoft.com/office/drawing/2014/main" id="{3E72939B-E866-3F48-956F-028BC0570F38}"/>
              </a:ext>
            </a:extLst>
          </p:cNvPr>
          <p:cNvPicPr>
            <a:picLocks noChangeAspect="1"/>
          </p:cNvPicPr>
          <p:nvPr/>
        </p:nvPicPr>
        <p:blipFill>
          <a:blip r:embed="rId3" cstate="hqprint">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10" name="Title 1">
            <a:extLst>
              <a:ext uri="{FF2B5EF4-FFF2-40B4-BE49-F238E27FC236}">
                <a16:creationId xmlns:a16="http://schemas.microsoft.com/office/drawing/2014/main" id="{62C1B911-F437-1644-81AF-E4F0D63347D5}"/>
              </a:ext>
            </a:extLst>
          </p:cNvPr>
          <p:cNvSpPr>
            <a:spLocks noGrp="1"/>
          </p:cNvSpPr>
          <p:nvPr>
            <p:ph type="ctrTitle" hasCustomPrompt="1"/>
          </p:nvPr>
        </p:nvSpPr>
        <p:spPr bwMode="white">
          <a:xfrm>
            <a:off x="414163" y="1561267"/>
            <a:ext cx="8348837" cy="1107996"/>
          </a:xfrm>
        </p:spPr>
        <p:txBody>
          <a:bodyPr wrap="square" anchor="b"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br>
              <a:rPr lang="en-US" dirty="0"/>
            </a:br>
            <a:r>
              <a:rPr lang="en-US" dirty="0"/>
              <a:t>Title Goes Here</a:t>
            </a:r>
          </a:p>
        </p:txBody>
      </p:sp>
      <p:cxnSp>
        <p:nvCxnSpPr>
          <p:cNvPr id="12" name="Straight Connector 11">
            <a:extLst>
              <a:ext uri="{FF2B5EF4-FFF2-40B4-BE49-F238E27FC236}">
                <a16:creationId xmlns:a16="http://schemas.microsoft.com/office/drawing/2014/main" id="{36779121-E465-634B-B2F7-19C558723B11}"/>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B6882BFA-92D1-754C-8A6B-468712FCC89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4" name="Text Placeholder 20">
            <a:extLst>
              <a:ext uri="{FF2B5EF4-FFF2-40B4-BE49-F238E27FC236}">
                <a16:creationId xmlns:a16="http://schemas.microsoft.com/office/drawing/2014/main" id="{E25F6749-10D1-E840-B58E-0BD71C6C4B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5" name="Footer Placeholder 8">
            <a:extLst>
              <a:ext uri="{FF2B5EF4-FFF2-40B4-BE49-F238E27FC236}">
                <a16:creationId xmlns:a16="http://schemas.microsoft.com/office/drawing/2014/main" id="{9E90ED61-02F0-014B-ABEE-2397CF3B968C}"/>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35092030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ch Background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43B87D-A0F4-A145-BCBE-88325C169FEF}"/>
              </a:ext>
            </a:extLst>
          </p:cNvPr>
          <p:cNvSpPr/>
          <p:nvPr/>
        </p:nvSpPr>
        <p:spPr>
          <a:xfrm>
            <a:off x="0" y="4057650"/>
            <a:ext cx="9144000" cy="1085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animal, bed, computer, sitting&#10;&#10;Description automatically generated">
            <a:extLst>
              <a:ext uri="{FF2B5EF4-FFF2-40B4-BE49-F238E27FC236}">
                <a16:creationId xmlns:a16="http://schemas.microsoft.com/office/drawing/2014/main" id="{AFD0E892-AD84-1E4B-88EE-D37B1E173C5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495"/>
            <a:ext cx="9144000" cy="5142510"/>
          </a:xfrm>
          <a:prstGeom prst="rect">
            <a:avLst/>
          </a:prstGeom>
        </p:spPr>
      </p:pic>
      <p:sp>
        <p:nvSpPr>
          <p:cNvPr id="5" name="title Placeholder 6"/>
          <p:cNvSpPr>
            <a:spLocks noGrp="1"/>
          </p:cNvSpPr>
          <p:nvPr>
            <p:ph type="body" sz="quarter" idx="10"/>
          </p:nvPr>
        </p:nvSpPr>
        <p:spPr>
          <a:xfrm>
            <a:off x="704088" y="850392"/>
            <a:ext cx="7726680" cy="3319272"/>
          </a:xfrm>
          <a:ln>
            <a:noFill/>
          </a:ln>
        </p:spPr>
        <p:txBody>
          <a:bodyPr lIns="91440" tIns="45720" rIns="91440" bIns="45720" anchor="t" anchorCtr="0">
            <a:noAutofit/>
          </a:bodyPr>
          <a:lstStyle>
            <a:lvl1pPr>
              <a:defRPr sz="4400">
                <a:solidFill>
                  <a:schemeClr val="bg1"/>
                </a:solidFill>
                <a:latin typeface="+mn-lt"/>
              </a:defRPr>
            </a:lvl1pPr>
          </a:lstStyle>
          <a:p>
            <a:pPr lvl="0"/>
            <a:r>
              <a:rPr lang="en-US"/>
              <a:t>Edit Master text styles</a:t>
            </a:r>
          </a:p>
        </p:txBody>
      </p:sp>
    </p:spTree>
    <p:extLst>
      <p:ext uri="{BB962C8B-B14F-4D97-AF65-F5344CB8AC3E}">
        <p14:creationId xmlns:p14="http://schemas.microsoft.com/office/powerpoint/2010/main" val="2184522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Blank Slide">
    <p:spTree>
      <p:nvGrpSpPr>
        <p:cNvPr id="1" name=""/>
        <p:cNvGrpSpPr/>
        <p:nvPr/>
      </p:nvGrpSpPr>
      <p:grpSpPr>
        <a:xfrm>
          <a:off x="0" y="0"/>
          <a:ext cx="0" cy="0"/>
          <a:chOff x="0" y="0"/>
          <a:chExt cx="0" cy="0"/>
        </a:xfrm>
      </p:grpSpPr>
      <p:sp>
        <p:nvSpPr>
          <p:cNvPr id="7" name="Title Placeholder 6"/>
          <p:cNvSpPr>
            <a:spLocks noGrp="1"/>
          </p:cNvSpPr>
          <p:nvPr>
            <p:ph type="body" sz="quarter" idx="10"/>
          </p:nvPr>
        </p:nvSpPr>
        <p:spPr>
          <a:xfrm>
            <a:off x="704088" y="850392"/>
            <a:ext cx="7726680" cy="3319272"/>
          </a:xfrm>
          <a:ln>
            <a:noFill/>
          </a:ln>
        </p:spPr>
        <p:txBody>
          <a:bodyPr lIns="91440" tIns="45720" rIns="91440" bIns="45720" anchor="t" anchorCtr="0">
            <a:noAutofit/>
          </a:bodyPr>
          <a:lstStyle>
            <a:lvl1pPr>
              <a:defRPr sz="4400">
                <a:solidFill>
                  <a:srgbClr val="0032A1"/>
                </a:solidFill>
                <a:latin typeface="+mn-lt"/>
              </a:defRPr>
            </a:lvl1pPr>
          </a:lstStyle>
          <a:p>
            <a:pPr lvl="0"/>
            <a:r>
              <a:rPr lang="en-US"/>
              <a:t>Edit Master text styles</a:t>
            </a:r>
          </a:p>
        </p:txBody>
      </p:sp>
    </p:spTree>
    <p:extLst>
      <p:ext uri="{BB962C8B-B14F-4D97-AF65-F5344CB8AC3E}">
        <p14:creationId xmlns:p14="http://schemas.microsoft.com/office/powerpoint/2010/main" val="22705680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Agenda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C19695-391B-DA44-A38A-0745805811B8}"/>
              </a:ext>
            </a:extLst>
          </p:cNvPr>
          <p:cNvSpPr/>
          <p:nvPr/>
        </p:nvSpPr>
        <p:spPr>
          <a:xfrm>
            <a:off x="0" y="0"/>
            <a:ext cx="9144000" cy="5143500"/>
          </a:xfrm>
          <a:prstGeom prst="rect">
            <a:avLst/>
          </a:prstGeom>
          <a:gradFill flip="none" rotWithShape="1">
            <a:gsLst>
              <a:gs pos="65000">
                <a:schemeClr val="accent1"/>
              </a:gs>
              <a:gs pos="0">
                <a:schemeClr val="accent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378952" cy="621030"/>
          </a:xfrm>
        </p:spPr>
        <p:txBody>
          <a:bodyPr wrap="none">
            <a:noAutofit/>
          </a:bodyPr>
          <a:lstStyle>
            <a:lvl1pPr>
              <a:defRPr sz="2400">
                <a:solidFill>
                  <a:schemeClr val="bg1"/>
                </a:solidFill>
              </a:defRPr>
            </a:lvl1pPr>
          </a:lstStyle>
          <a:p>
            <a:r>
              <a:rPr lang="en-US"/>
              <a:t>Click to edit Master title style</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bg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bg1"/>
                </a:solidFill>
                <a:latin typeface="Arial" panose="020B0604020202020204" pitchFamily="34" charset="0"/>
                <a:cs typeface="Arial" panose="020B0604020202020204" pitchFamily="34" charset="0"/>
              </a:defRPr>
            </a:lvl1pPr>
          </a:lstStyle>
          <a:p>
            <a:fld id="{128A894F-8878-4E58-9B19-A78CCD0F4AC7}" type="slidenum">
              <a:rPr lang="en-US" smtClean="0"/>
              <a:t>‹#›</a:t>
            </a:fld>
            <a:endParaRPr lang="en-US"/>
          </a:p>
        </p:txBody>
      </p:sp>
      <p:pic>
        <p:nvPicPr>
          <p:cNvPr id="15" name="Picture 14">
            <a:extLst>
              <a:ext uri="{FF2B5EF4-FFF2-40B4-BE49-F238E27FC236}">
                <a16:creationId xmlns:a16="http://schemas.microsoft.com/office/drawing/2014/main" id="{F70F4A04-9F09-BC4C-BCD8-015E0BC0878C}"/>
              </a:ext>
            </a:extLst>
          </p:cNvPr>
          <p:cNvPicPr>
            <a:picLocks noChangeAspect="1"/>
          </p:cNvPicPr>
          <p:nvPr/>
        </p:nvPicPr>
        <p:blipFill>
          <a:blip r:embed="rId2"/>
          <a:stretch>
            <a:fillRect/>
          </a:stretch>
        </p:blipFill>
        <p:spPr bwMode="black">
          <a:xfrm>
            <a:off x="7734300" y="4751509"/>
            <a:ext cx="1029775" cy="221011"/>
          </a:xfrm>
          <a:prstGeom prst="rect">
            <a:avLst/>
          </a:prstGeom>
        </p:spPr>
      </p:pic>
      <p:sp>
        <p:nvSpPr>
          <p:cNvPr id="18" name="Content Placeholder 2">
            <a:extLst>
              <a:ext uri="{FF2B5EF4-FFF2-40B4-BE49-F238E27FC236}">
                <a16:creationId xmlns:a16="http://schemas.microsoft.com/office/drawing/2014/main" id="{FAEC6B79-D329-DE46-B777-F072288C8C0F}"/>
              </a:ext>
            </a:extLst>
          </p:cNvPr>
          <p:cNvSpPr>
            <a:spLocks noGrp="1"/>
          </p:cNvSpPr>
          <p:nvPr>
            <p:ph idx="1" hasCustomPrompt="1"/>
          </p:nvPr>
        </p:nvSpPr>
        <p:spPr>
          <a:xfrm>
            <a:off x="377952" y="1111401"/>
            <a:ext cx="8385048" cy="3319272"/>
          </a:xfrm>
          <a:prstGeom prst="rect">
            <a:avLst/>
          </a:prstGeom>
        </p:spPr>
        <p:txBody>
          <a:bodyPr vert="horz" lIns="0" tIns="0" rIns="0" bIns="0" rtlCol="0">
            <a:normAutofit/>
          </a:bodyPr>
          <a:lstStyle>
            <a:lvl1pPr marL="283464" indent="-283464">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p:txBody>
      </p:sp>
    </p:spTree>
    <p:extLst>
      <p:ext uri="{BB962C8B-B14F-4D97-AF65-F5344CB8AC3E}">
        <p14:creationId xmlns:p14="http://schemas.microsoft.com/office/powerpoint/2010/main" val="19829187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Thank You">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E91B630-BDD5-844D-9F57-E0F3DA8DE29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738551" y="4351664"/>
            <a:ext cx="2024449" cy="430734"/>
          </a:xfrm>
          <a:prstGeom prst="rect">
            <a:avLst/>
          </a:prstGeom>
        </p:spPr>
      </p:pic>
      <p:sp>
        <p:nvSpPr>
          <p:cNvPr id="11" name="Text Placeholder 4">
            <a:extLst>
              <a:ext uri="{FF2B5EF4-FFF2-40B4-BE49-F238E27FC236}">
                <a16:creationId xmlns:a16="http://schemas.microsoft.com/office/drawing/2014/main" id="{6A3ADC0F-2A6D-1D4D-9FFF-853C5C76A3A6}"/>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bg2"/>
                </a:solidFill>
              </a:defRPr>
            </a:lvl1pPr>
          </a:lstStyle>
          <a:p>
            <a:pPr lvl="0"/>
            <a:r>
              <a:rPr lang="en-US" dirty="0"/>
              <a:t>Name and Title</a:t>
            </a:r>
          </a:p>
        </p:txBody>
      </p:sp>
      <p:sp>
        <p:nvSpPr>
          <p:cNvPr id="13" name="Text Placeholder 4">
            <a:extLst>
              <a:ext uri="{FF2B5EF4-FFF2-40B4-BE49-F238E27FC236}">
                <a16:creationId xmlns:a16="http://schemas.microsoft.com/office/drawing/2014/main" id="{DA314B20-F29A-994E-87AC-493EFA67EDCF}"/>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4" name="Title 1">
            <a:extLst>
              <a:ext uri="{FF2B5EF4-FFF2-40B4-BE49-F238E27FC236}">
                <a16:creationId xmlns:a16="http://schemas.microsoft.com/office/drawing/2014/main" id="{91C36AF9-C75C-DE4A-84C5-590522758FD4}"/>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bg2"/>
                </a:solidFill>
                <a:latin typeface="Arial" panose="020B0604020202020204" pitchFamily="34" charset="0"/>
                <a:cs typeface="Arial" panose="020B0604020202020204" pitchFamily="34" charset="0"/>
              </a:defRPr>
            </a:lvl1pPr>
          </a:lstStyle>
          <a:p>
            <a:pPr lvl="0"/>
            <a:r>
              <a:rPr lang="en-US" dirty="0"/>
              <a:t>Thank You</a:t>
            </a:r>
          </a:p>
        </p:txBody>
      </p:sp>
      <p:cxnSp>
        <p:nvCxnSpPr>
          <p:cNvPr id="15" name="Straight Connector 14">
            <a:extLst>
              <a:ext uri="{FF2B5EF4-FFF2-40B4-BE49-F238E27FC236}">
                <a16:creationId xmlns:a16="http://schemas.microsoft.com/office/drawing/2014/main" id="{A022DC92-B704-DC40-B83E-0F108277F590}"/>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664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Slide + Partner Log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499B342-4542-7F44-B4EF-9314EC77E720}"/>
              </a:ext>
            </a:extLst>
          </p:cNvPr>
          <p:cNvSpPr>
            <a:spLocks noGrp="1"/>
          </p:cNvSpPr>
          <p:nvPr>
            <p:ph type="pic" sz="quarter" idx="13" hasCustomPrompt="1"/>
          </p:nvPr>
        </p:nvSpPr>
        <p:spPr>
          <a:xfrm>
            <a:off x="6950877" y="4212509"/>
            <a:ext cx="1812123" cy="614672"/>
          </a:xfrm>
        </p:spPr>
        <p:txBody>
          <a:bodyPr anchor="ctr" anchorCtr="0">
            <a:normAutofit/>
          </a:bodyPr>
          <a:lstStyle>
            <a:lvl1pPr algn="ctr">
              <a:defRPr sz="1200"/>
            </a:lvl1pPr>
          </a:lstStyle>
          <a:p>
            <a:r>
              <a:rPr lang="en-US" dirty="0"/>
              <a:t>Client/Partner Logo Here</a:t>
            </a:r>
          </a:p>
        </p:txBody>
      </p:sp>
      <p:pic>
        <p:nvPicPr>
          <p:cNvPr id="12" name="Picture 11" descr="A close up of a sign&#10;&#10;Description automatically generated">
            <a:extLst>
              <a:ext uri="{FF2B5EF4-FFF2-40B4-BE49-F238E27FC236}">
                <a16:creationId xmlns:a16="http://schemas.microsoft.com/office/drawing/2014/main" id="{1E3CF8DA-271C-CB40-9A53-7C2CBDDD591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269237" y="4114800"/>
            <a:ext cx="2509524" cy="908465"/>
          </a:xfrm>
          <a:prstGeom prst="rect">
            <a:avLst/>
          </a:prstGeom>
        </p:spPr>
      </p:pic>
      <p:sp>
        <p:nvSpPr>
          <p:cNvPr id="14" name="Text Placeholder 4">
            <a:extLst>
              <a:ext uri="{FF2B5EF4-FFF2-40B4-BE49-F238E27FC236}">
                <a16:creationId xmlns:a16="http://schemas.microsoft.com/office/drawing/2014/main" id="{8002238E-5B2E-B247-94DB-4A3ABA560FAF}"/>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accent2"/>
                </a:solidFill>
              </a:defRPr>
            </a:lvl1pPr>
          </a:lstStyle>
          <a:p>
            <a:pPr lvl="0"/>
            <a:r>
              <a:rPr lang="en-US" dirty="0"/>
              <a:t>Name and Title</a:t>
            </a:r>
          </a:p>
        </p:txBody>
      </p:sp>
      <p:sp>
        <p:nvSpPr>
          <p:cNvPr id="15" name="Text Placeholder 4">
            <a:extLst>
              <a:ext uri="{FF2B5EF4-FFF2-40B4-BE49-F238E27FC236}">
                <a16:creationId xmlns:a16="http://schemas.microsoft.com/office/drawing/2014/main" id="{B3660F06-908D-324A-9D22-12DB921A123B}"/>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6" name="Title 1">
            <a:extLst>
              <a:ext uri="{FF2B5EF4-FFF2-40B4-BE49-F238E27FC236}">
                <a16:creationId xmlns:a16="http://schemas.microsoft.com/office/drawing/2014/main" id="{3E5196DC-63C2-DC4C-9AD0-F8EA668BF41B}"/>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accent2"/>
                </a:solidFill>
                <a:latin typeface="Arial" panose="020B0604020202020204" pitchFamily="34" charset="0"/>
                <a:cs typeface="Arial" panose="020B0604020202020204" pitchFamily="34" charset="0"/>
              </a:defRPr>
            </a:lvl1pPr>
          </a:lstStyle>
          <a:p>
            <a:pPr lvl="0"/>
            <a:r>
              <a:rPr lang="en-US" dirty="0"/>
              <a:t>Thank You</a:t>
            </a:r>
          </a:p>
        </p:txBody>
      </p:sp>
      <p:cxnSp>
        <p:nvCxnSpPr>
          <p:cNvPr id="17" name="Straight Connector 16">
            <a:extLst>
              <a:ext uri="{FF2B5EF4-FFF2-40B4-BE49-F238E27FC236}">
                <a16:creationId xmlns:a16="http://schemas.microsoft.com/office/drawing/2014/main" id="{616FDEC5-70F3-8242-B371-DE69C53DE33E}"/>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11853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ech Background 4">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4672F0-3606-864E-B5C6-3D3E01E37D5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928" y="0"/>
            <a:ext cx="9160462" cy="5143500"/>
          </a:xfrm>
          <a:prstGeom prst="rect">
            <a:avLst/>
          </a:prstGeom>
        </p:spPr>
      </p:pic>
    </p:spTree>
    <p:extLst>
      <p:ext uri="{BB962C8B-B14F-4D97-AF65-F5344CB8AC3E}">
        <p14:creationId xmlns:p14="http://schemas.microsoft.com/office/powerpoint/2010/main" val="202027129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Blue Gradient Background">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24439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White Cover + Client Logo_Single">
    <p:spTree>
      <p:nvGrpSpPr>
        <p:cNvPr id="1" name=""/>
        <p:cNvGrpSpPr/>
        <p:nvPr/>
      </p:nvGrpSpPr>
      <p:grpSpPr>
        <a:xfrm>
          <a:off x="0" y="0"/>
          <a:ext cx="0" cy="0"/>
          <a:chOff x="0" y="0"/>
          <a:chExt cx="0" cy="0"/>
        </a:xfrm>
      </p:grpSpPr>
      <p:pic>
        <p:nvPicPr>
          <p:cNvPr id="19" name="Picture 18" descr="A close up of a sign&#10;&#10;Description automatically generated">
            <a:extLst>
              <a:ext uri="{FF2B5EF4-FFF2-40B4-BE49-F238E27FC236}">
                <a16:creationId xmlns:a16="http://schemas.microsoft.com/office/drawing/2014/main" id="{729CBCB3-DFC4-6A43-9125-F8D01C1DBC9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31956" y="79601"/>
            <a:ext cx="3237409" cy="1171967"/>
          </a:xfrm>
          <a:prstGeom prst="rect">
            <a:avLst/>
          </a:prstGeom>
        </p:spPr>
      </p:pic>
      <p:sp>
        <p:nvSpPr>
          <p:cNvPr id="13" name="Title 1">
            <a:extLst>
              <a:ext uri="{FF2B5EF4-FFF2-40B4-BE49-F238E27FC236}">
                <a16:creationId xmlns:a16="http://schemas.microsoft.com/office/drawing/2014/main" id="{05470BAA-EBF9-104C-B584-E602EA7C40D9}"/>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2E88B880-0C43-D846-8830-8FD4A742FB42}"/>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8691E4B0-6503-2048-9FDD-2EABA64EA67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7" name="Text Placeholder 20">
            <a:extLst>
              <a:ext uri="{FF2B5EF4-FFF2-40B4-BE49-F238E27FC236}">
                <a16:creationId xmlns:a16="http://schemas.microsoft.com/office/drawing/2014/main" id="{D30C681C-64D6-E149-9987-42CE9688ABC2}"/>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8" name="Footer Placeholder 8">
            <a:extLst>
              <a:ext uri="{FF2B5EF4-FFF2-40B4-BE49-F238E27FC236}">
                <a16:creationId xmlns:a16="http://schemas.microsoft.com/office/drawing/2014/main" id="{ECF9ED1D-DD1B-3C44-B499-54A9BDCDF3C8}"/>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66511553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1_Thank You">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E91B630-BDD5-844D-9F57-E0F3DA8DE29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10377" y="4353665"/>
            <a:ext cx="2024449" cy="430734"/>
          </a:xfrm>
          <a:prstGeom prst="rect">
            <a:avLst/>
          </a:prstGeom>
        </p:spPr>
      </p:pic>
      <p:sp>
        <p:nvSpPr>
          <p:cNvPr id="11" name="Text Placeholder 4">
            <a:extLst>
              <a:ext uri="{FF2B5EF4-FFF2-40B4-BE49-F238E27FC236}">
                <a16:creationId xmlns:a16="http://schemas.microsoft.com/office/drawing/2014/main" id="{6A3ADC0F-2A6D-1D4D-9FFF-853C5C76A3A6}"/>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bg2"/>
                </a:solidFill>
              </a:defRPr>
            </a:lvl1pPr>
          </a:lstStyle>
          <a:p>
            <a:pPr lvl="0"/>
            <a:r>
              <a:rPr lang="en-US" dirty="0"/>
              <a:t>Name and Title</a:t>
            </a:r>
          </a:p>
        </p:txBody>
      </p:sp>
      <p:sp>
        <p:nvSpPr>
          <p:cNvPr id="13" name="Text Placeholder 4">
            <a:extLst>
              <a:ext uri="{FF2B5EF4-FFF2-40B4-BE49-F238E27FC236}">
                <a16:creationId xmlns:a16="http://schemas.microsoft.com/office/drawing/2014/main" id="{DA314B20-F29A-994E-87AC-493EFA67EDCF}"/>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4" name="Title 1">
            <a:extLst>
              <a:ext uri="{FF2B5EF4-FFF2-40B4-BE49-F238E27FC236}">
                <a16:creationId xmlns:a16="http://schemas.microsoft.com/office/drawing/2014/main" id="{91C36AF9-C75C-DE4A-84C5-590522758FD4}"/>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bg2"/>
                </a:solidFill>
                <a:latin typeface="Arial" panose="020B0604020202020204" pitchFamily="34" charset="0"/>
                <a:cs typeface="Arial" panose="020B0604020202020204" pitchFamily="34" charset="0"/>
              </a:defRPr>
            </a:lvl1pPr>
          </a:lstStyle>
          <a:p>
            <a:pPr lvl="0"/>
            <a:r>
              <a:rPr lang="en-US" dirty="0"/>
              <a:t>Thank You</a:t>
            </a:r>
          </a:p>
        </p:txBody>
      </p:sp>
      <p:cxnSp>
        <p:nvCxnSpPr>
          <p:cNvPr id="15" name="Straight Connector 14">
            <a:extLst>
              <a:ext uri="{FF2B5EF4-FFF2-40B4-BE49-F238E27FC236}">
                <a16:creationId xmlns:a16="http://schemas.microsoft.com/office/drawing/2014/main" id="{A022DC92-B704-DC40-B83E-0F108277F590}"/>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
        <p:nvSpPr>
          <p:cNvPr id="12" name="Picture Placeholder 2">
            <a:extLst>
              <a:ext uri="{FF2B5EF4-FFF2-40B4-BE49-F238E27FC236}">
                <a16:creationId xmlns:a16="http://schemas.microsoft.com/office/drawing/2014/main" id="{E43575F0-2D79-7E43-8455-55C88625BB96}"/>
              </a:ext>
            </a:extLst>
          </p:cNvPr>
          <p:cNvSpPr>
            <a:spLocks noGrp="1"/>
          </p:cNvSpPr>
          <p:nvPr>
            <p:ph type="pic" sz="quarter" idx="13" hasCustomPrompt="1"/>
          </p:nvPr>
        </p:nvSpPr>
        <p:spPr>
          <a:xfrm>
            <a:off x="6950877" y="4212509"/>
            <a:ext cx="1812123" cy="614672"/>
          </a:xfrm>
        </p:spPr>
        <p:txBody>
          <a:bodyPr anchor="ctr" anchorCtr="0">
            <a:normAutofit/>
          </a:bodyPr>
          <a:lstStyle>
            <a:lvl1pPr algn="ctr">
              <a:defRPr sz="1200">
                <a:solidFill>
                  <a:schemeClr val="bg1"/>
                </a:solidFill>
              </a:defRPr>
            </a:lvl1pPr>
          </a:lstStyle>
          <a:p>
            <a:r>
              <a:rPr lang="en-US" dirty="0"/>
              <a:t>Client/Partner Logo Here</a:t>
            </a:r>
          </a:p>
        </p:txBody>
      </p:sp>
    </p:spTree>
    <p:extLst>
      <p:ext uri="{BB962C8B-B14F-4D97-AF65-F5344CB8AC3E}">
        <p14:creationId xmlns:p14="http://schemas.microsoft.com/office/powerpoint/2010/main" val="42904828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Thank You + White BG">
    <p:bg>
      <p:bgRef idx="1001">
        <a:schemeClr val="bg2"/>
      </p:bgRef>
    </p:bg>
    <p:spTree>
      <p:nvGrpSpPr>
        <p:cNvPr id="1" name=""/>
        <p:cNvGrpSpPr/>
        <p:nvPr/>
      </p:nvGrpSpPr>
      <p:grpSpPr>
        <a:xfrm>
          <a:off x="0" y="0"/>
          <a:ext cx="0" cy="0"/>
          <a:chOff x="0" y="0"/>
          <a:chExt cx="0" cy="0"/>
        </a:xfrm>
      </p:grpSpPr>
      <p:sp>
        <p:nvSpPr>
          <p:cNvPr id="6" name="Text Placeholder 4">
            <a:extLst>
              <a:ext uri="{FF2B5EF4-FFF2-40B4-BE49-F238E27FC236}">
                <a16:creationId xmlns:a16="http://schemas.microsoft.com/office/drawing/2014/main" id="{DBFD3179-5709-AE4F-A788-E4498F3E161A}"/>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accent2"/>
                </a:solidFill>
              </a:defRPr>
            </a:lvl1pPr>
          </a:lstStyle>
          <a:p>
            <a:pPr lvl="0"/>
            <a:r>
              <a:rPr lang="en-US" dirty="0"/>
              <a:t>Name and Title</a:t>
            </a:r>
          </a:p>
        </p:txBody>
      </p:sp>
      <p:sp>
        <p:nvSpPr>
          <p:cNvPr id="7" name="Text Placeholder 4">
            <a:extLst>
              <a:ext uri="{FF2B5EF4-FFF2-40B4-BE49-F238E27FC236}">
                <a16:creationId xmlns:a16="http://schemas.microsoft.com/office/drawing/2014/main" id="{9506C890-9727-1D43-B575-700E7811631D}"/>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9" name="Title 1">
            <a:extLst>
              <a:ext uri="{FF2B5EF4-FFF2-40B4-BE49-F238E27FC236}">
                <a16:creationId xmlns:a16="http://schemas.microsoft.com/office/drawing/2014/main" id="{E53485B7-9363-D842-9596-0299E998A58C}"/>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accent2"/>
                </a:solidFill>
                <a:latin typeface="Arial" panose="020B0604020202020204" pitchFamily="34" charset="0"/>
                <a:cs typeface="Arial" panose="020B0604020202020204" pitchFamily="34" charset="0"/>
              </a:defRPr>
            </a:lvl1pPr>
          </a:lstStyle>
          <a:p>
            <a:pPr lvl="0"/>
            <a:r>
              <a:rPr lang="en-US" dirty="0"/>
              <a:t>Thank You</a:t>
            </a:r>
          </a:p>
        </p:txBody>
      </p:sp>
      <p:cxnSp>
        <p:nvCxnSpPr>
          <p:cNvPr id="12" name="Straight Connector 11">
            <a:extLst>
              <a:ext uri="{FF2B5EF4-FFF2-40B4-BE49-F238E27FC236}">
                <a16:creationId xmlns:a16="http://schemas.microsoft.com/office/drawing/2014/main" id="{082CA94C-BBE0-1846-921C-E1AFFD0BB14A}"/>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11" name="Picture 10" descr="A close up of a sign&#10;&#10;Description automatically generated">
            <a:extLst>
              <a:ext uri="{FF2B5EF4-FFF2-40B4-BE49-F238E27FC236}">
                <a16:creationId xmlns:a16="http://schemas.microsoft.com/office/drawing/2014/main" id="{C2914087-A4EF-E640-A3E0-574DF86EFCB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491441" y="4114800"/>
            <a:ext cx="2509524" cy="908465"/>
          </a:xfrm>
          <a:prstGeom prst="rect">
            <a:avLst/>
          </a:prstGeom>
        </p:spPr>
      </p:pic>
    </p:spTree>
    <p:extLst>
      <p:ext uri="{BB962C8B-B14F-4D97-AF65-F5344CB8AC3E}">
        <p14:creationId xmlns:p14="http://schemas.microsoft.com/office/powerpoint/2010/main" val="2044030738"/>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2_White Cover + Client Logo_Single">
    <p:spTree>
      <p:nvGrpSpPr>
        <p:cNvPr id="1" name=""/>
        <p:cNvGrpSpPr/>
        <p:nvPr/>
      </p:nvGrpSpPr>
      <p:grpSpPr>
        <a:xfrm>
          <a:off x="0" y="0"/>
          <a:ext cx="0" cy="0"/>
          <a:chOff x="0" y="0"/>
          <a:chExt cx="0" cy="0"/>
        </a:xfrm>
      </p:grpSpPr>
      <p:pic>
        <p:nvPicPr>
          <p:cNvPr id="19" name="Picture 18" descr="A close up of a sign&#10;&#10;Description automatically generated">
            <a:extLst>
              <a:ext uri="{FF2B5EF4-FFF2-40B4-BE49-F238E27FC236}">
                <a16:creationId xmlns:a16="http://schemas.microsoft.com/office/drawing/2014/main" id="{729CBCB3-DFC4-6A43-9125-F8D01C1DBC97}"/>
              </a:ext>
            </a:extLst>
          </p:cNvPr>
          <p:cNvPicPr>
            <a:picLocks noChangeAspect="1"/>
          </p:cNvPicPr>
          <p:nvPr/>
        </p:nvPicPr>
        <p:blipFill>
          <a:blip r:embed="rId2"/>
          <a:stretch>
            <a:fillRect/>
          </a:stretch>
        </p:blipFill>
        <p:spPr>
          <a:xfrm>
            <a:off x="131956" y="79601"/>
            <a:ext cx="3237409" cy="1171967"/>
          </a:xfrm>
          <a:prstGeom prst="rect">
            <a:avLst/>
          </a:prstGeom>
        </p:spPr>
      </p:pic>
      <p:sp>
        <p:nvSpPr>
          <p:cNvPr id="20" name="Picture Placeholder 3">
            <a:extLst>
              <a:ext uri="{FF2B5EF4-FFF2-40B4-BE49-F238E27FC236}">
                <a16:creationId xmlns:a16="http://schemas.microsoft.com/office/drawing/2014/main" id="{DF24104C-8FB7-894E-951E-C148D518F3FB}"/>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tx2">
                    <a:lumMod val="75000"/>
                    <a:lumOff val="25000"/>
                  </a:schemeClr>
                </a:solidFill>
              </a:defRPr>
            </a:lvl1pPr>
          </a:lstStyle>
          <a:p>
            <a:r>
              <a:rPr lang="en-US" dirty="0"/>
              <a:t>Insert Client or Partner Logo Here</a:t>
            </a:r>
          </a:p>
        </p:txBody>
      </p:sp>
      <p:sp>
        <p:nvSpPr>
          <p:cNvPr id="13" name="Title 1">
            <a:extLst>
              <a:ext uri="{FF2B5EF4-FFF2-40B4-BE49-F238E27FC236}">
                <a16:creationId xmlns:a16="http://schemas.microsoft.com/office/drawing/2014/main" id="{05470BAA-EBF9-104C-B584-E602EA7C40D9}"/>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2E88B880-0C43-D846-8830-8FD4A742FB42}"/>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8691E4B0-6503-2048-9FDD-2EABA64EA67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7" name="Text Placeholder 20">
            <a:extLst>
              <a:ext uri="{FF2B5EF4-FFF2-40B4-BE49-F238E27FC236}">
                <a16:creationId xmlns:a16="http://schemas.microsoft.com/office/drawing/2014/main" id="{D30C681C-64D6-E149-9987-42CE9688ABC2}"/>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8" name="Footer Placeholder 8">
            <a:extLst>
              <a:ext uri="{FF2B5EF4-FFF2-40B4-BE49-F238E27FC236}">
                <a16:creationId xmlns:a16="http://schemas.microsoft.com/office/drawing/2014/main" id="{ECF9ED1D-DD1B-3C44-B499-54A9BDCDF3C8}"/>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18861198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Header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E48B4-F4ED-4DA0-AE35-136D1133A4FD}"/>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5491445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5314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lue Speed Graphic Single Line Titl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404F555-4B35-F044-B7D0-D32F73D755D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pic>
        <p:nvPicPr>
          <p:cNvPr id="21" name="Picture 20">
            <a:extLst>
              <a:ext uri="{FF2B5EF4-FFF2-40B4-BE49-F238E27FC236}">
                <a16:creationId xmlns:a16="http://schemas.microsoft.com/office/drawing/2014/main" id="{C6865CC2-EE1E-B44E-B46B-DD0F56CB7AB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14" name="Title 1">
            <a:extLst>
              <a:ext uri="{FF2B5EF4-FFF2-40B4-BE49-F238E27FC236}">
                <a16:creationId xmlns:a16="http://schemas.microsoft.com/office/drawing/2014/main" id="{FE1258A4-09D8-664D-934C-0C07D252D404}"/>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FDA0D648-BD2B-5645-81FD-088044B6FFDC}"/>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FF9AFFB6-D22A-3C4E-9092-D2D3A372AC03}"/>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23" name="Text Placeholder 20">
            <a:extLst>
              <a:ext uri="{FF2B5EF4-FFF2-40B4-BE49-F238E27FC236}">
                <a16:creationId xmlns:a16="http://schemas.microsoft.com/office/drawing/2014/main" id="{C7EEFB4D-8BD1-7A49-BC27-5F48B29E81C5}"/>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24" name="Footer Placeholder 8">
            <a:extLst>
              <a:ext uri="{FF2B5EF4-FFF2-40B4-BE49-F238E27FC236}">
                <a16:creationId xmlns:a16="http://schemas.microsoft.com/office/drawing/2014/main" id="{C7676DE8-F28E-344A-8FEC-386AE8A49C64}"/>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752401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Blue Gradient Double Line Tit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355E128-3976-D54B-8CB4-188AFAC60306}"/>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7" name="Straight Connector 16">
            <a:extLst>
              <a:ext uri="{FF2B5EF4-FFF2-40B4-BE49-F238E27FC236}">
                <a16:creationId xmlns:a16="http://schemas.microsoft.com/office/drawing/2014/main" id="{0B09602A-3D3C-C044-8D3B-591771500E32}"/>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Text Placeholder 6">
            <a:extLst>
              <a:ext uri="{FF2B5EF4-FFF2-40B4-BE49-F238E27FC236}">
                <a16:creationId xmlns:a16="http://schemas.microsoft.com/office/drawing/2014/main" id="{7EFC0216-CC29-8049-971C-0588BD188ED6}"/>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9" name="Text Placeholder 20">
            <a:extLst>
              <a:ext uri="{FF2B5EF4-FFF2-40B4-BE49-F238E27FC236}">
                <a16:creationId xmlns:a16="http://schemas.microsoft.com/office/drawing/2014/main" id="{BB16F16B-768F-984C-A591-9BB9760A963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pic>
        <p:nvPicPr>
          <p:cNvPr id="20" name="Picture 19">
            <a:extLst>
              <a:ext uri="{FF2B5EF4-FFF2-40B4-BE49-F238E27FC236}">
                <a16:creationId xmlns:a16="http://schemas.microsoft.com/office/drawing/2014/main" id="{41D0A58E-F413-134E-B7FA-239403A952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8" name="Footer Placeholder 8">
            <a:extLst>
              <a:ext uri="{FF2B5EF4-FFF2-40B4-BE49-F238E27FC236}">
                <a16:creationId xmlns:a16="http://schemas.microsoft.com/office/drawing/2014/main" id="{81672A8D-4DB7-8348-A169-64D8EC326CDA}"/>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1846407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ue Graphic Double Line Title">
    <p:spTree>
      <p:nvGrpSpPr>
        <p:cNvPr id="1" name=""/>
        <p:cNvGrpSpPr/>
        <p:nvPr/>
      </p:nvGrpSpPr>
      <p:grpSpPr>
        <a:xfrm>
          <a:off x="0" y="0"/>
          <a:ext cx="0" cy="0"/>
          <a:chOff x="0" y="0"/>
          <a:chExt cx="0" cy="0"/>
        </a:xfrm>
      </p:grpSpPr>
      <p:pic>
        <p:nvPicPr>
          <p:cNvPr id="11" name="Picture 10" descr="A picture containing animal&#10;&#10;Description automatically generated">
            <a:extLst>
              <a:ext uri="{FF2B5EF4-FFF2-40B4-BE49-F238E27FC236}">
                <a16:creationId xmlns:a16="http://schemas.microsoft.com/office/drawing/2014/main" id="{760CAE04-42F6-C14D-AB3C-36D5B9FC9F62}"/>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396"/>
            <a:ext cx="9144000" cy="5146293"/>
          </a:xfrm>
          <a:prstGeom prst="rect">
            <a:avLst/>
          </a:prstGeom>
        </p:spPr>
      </p:pic>
      <p:sp>
        <p:nvSpPr>
          <p:cNvPr id="29" name="Rectangle 28">
            <a:extLst>
              <a:ext uri="{FF2B5EF4-FFF2-40B4-BE49-F238E27FC236}">
                <a16:creationId xmlns:a16="http://schemas.microsoft.com/office/drawing/2014/main" id="{C96E9237-80A4-8D4D-AF8F-78866C6D2C05}"/>
              </a:ext>
            </a:extLst>
          </p:cNvPr>
          <p:cNvSpPr/>
          <p:nvPr/>
        </p:nvSpPr>
        <p:spPr>
          <a:xfrm>
            <a:off x="0" y="0"/>
            <a:ext cx="9144000" cy="5143500"/>
          </a:xfrm>
          <a:prstGeom prst="rect">
            <a:avLst/>
          </a:prstGeom>
          <a:gradFill>
            <a:gsLst>
              <a:gs pos="59000">
                <a:schemeClr val="accent1">
                  <a:alpha val="96000"/>
                </a:schemeClr>
              </a:gs>
              <a:gs pos="25000">
                <a:schemeClr val="accent3">
                  <a:alpha val="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7" name="Picture 26">
            <a:extLst>
              <a:ext uri="{FF2B5EF4-FFF2-40B4-BE49-F238E27FC236}">
                <a16:creationId xmlns:a16="http://schemas.microsoft.com/office/drawing/2014/main" id="{3E72939B-E866-3F48-956F-028BC0570F3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10" name="Title 1">
            <a:extLst>
              <a:ext uri="{FF2B5EF4-FFF2-40B4-BE49-F238E27FC236}">
                <a16:creationId xmlns:a16="http://schemas.microsoft.com/office/drawing/2014/main" id="{62C1B911-F437-1644-81AF-E4F0D63347D5}"/>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2" name="Straight Connector 11">
            <a:extLst>
              <a:ext uri="{FF2B5EF4-FFF2-40B4-BE49-F238E27FC236}">
                <a16:creationId xmlns:a16="http://schemas.microsoft.com/office/drawing/2014/main" id="{36779121-E465-634B-B2F7-19C558723B11}"/>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B6882BFA-92D1-754C-8A6B-468712FCC89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4" name="Text Placeholder 20">
            <a:extLst>
              <a:ext uri="{FF2B5EF4-FFF2-40B4-BE49-F238E27FC236}">
                <a16:creationId xmlns:a16="http://schemas.microsoft.com/office/drawing/2014/main" id="{E25F6749-10D1-E840-B58E-0BD71C6C4B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5" name="Footer Placeholder 8">
            <a:extLst>
              <a:ext uri="{FF2B5EF4-FFF2-40B4-BE49-F238E27FC236}">
                <a16:creationId xmlns:a16="http://schemas.microsoft.com/office/drawing/2014/main" id="{9E90ED61-02F0-014B-ABEE-2397CF3B968C}"/>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699824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ue Speed Graphic Double Line Titl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380DC35-22AA-CB4D-B036-9AE68A672CD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pic>
        <p:nvPicPr>
          <p:cNvPr id="27" name="Picture 26">
            <a:extLst>
              <a:ext uri="{FF2B5EF4-FFF2-40B4-BE49-F238E27FC236}">
                <a16:creationId xmlns:a16="http://schemas.microsoft.com/office/drawing/2014/main" id="{3E72939B-E866-3F48-956F-028BC0570F3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9" name="Title 1">
            <a:extLst>
              <a:ext uri="{FF2B5EF4-FFF2-40B4-BE49-F238E27FC236}">
                <a16:creationId xmlns:a16="http://schemas.microsoft.com/office/drawing/2014/main" id="{1A8502E8-6D49-0148-8E79-74D110828003}"/>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1" name="Straight Connector 10">
            <a:extLst>
              <a:ext uri="{FF2B5EF4-FFF2-40B4-BE49-F238E27FC236}">
                <a16:creationId xmlns:a16="http://schemas.microsoft.com/office/drawing/2014/main" id="{CC3AB9D5-63D5-C845-9EE9-47323B47D8D3}"/>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Text Placeholder 6">
            <a:extLst>
              <a:ext uri="{FF2B5EF4-FFF2-40B4-BE49-F238E27FC236}">
                <a16:creationId xmlns:a16="http://schemas.microsoft.com/office/drawing/2014/main" id="{CF1D9D5A-91BF-5D48-B927-A5B58455E5A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5ACADCEC-F0AC-1A4F-BF69-1862F17AB2D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4" name="Footer Placeholder 8">
            <a:extLst>
              <a:ext uri="{FF2B5EF4-FFF2-40B4-BE49-F238E27FC236}">
                <a16:creationId xmlns:a16="http://schemas.microsoft.com/office/drawing/2014/main" id="{EC4C956A-E6D9-D24C-87B4-60CBB21635C7}"/>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50399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1_White Cover + Client Logo_Double Line">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E1BCDCE1-35CA-004E-8A2B-18D80E76E3AE}"/>
              </a:ext>
            </a:extLst>
          </p:cNvPr>
          <p:cNvCxnSpPr>
            <a:cxnSpLocks/>
          </p:cNvCxnSpPr>
          <p:nvPr/>
        </p:nvCxnSpPr>
        <p:spPr>
          <a:xfrm flipV="1">
            <a:off x="3111568" y="572797"/>
            <a:ext cx="0" cy="649228"/>
          </a:xfrm>
          <a:prstGeom prst="line">
            <a:avLst/>
          </a:prstGeom>
          <a:ln w="19050" cap="rnd">
            <a:solidFill>
              <a:schemeClr val="bg2"/>
            </a:solidFill>
            <a:prstDash val="sysDot"/>
            <a:round/>
          </a:ln>
        </p:spPr>
        <p:style>
          <a:lnRef idx="1">
            <a:schemeClr val="accent1"/>
          </a:lnRef>
          <a:fillRef idx="0">
            <a:schemeClr val="accent1"/>
          </a:fillRef>
          <a:effectRef idx="0">
            <a:schemeClr val="accent1"/>
          </a:effectRef>
          <a:fontRef idx="minor">
            <a:schemeClr val="tx1"/>
          </a:fontRef>
        </p:style>
      </p:cxnSp>
      <p:pic>
        <p:nvPicPr>
          <p:cNvPr id="10" name="Picture 9" descr="A close up of a sign&#10;&#10;Description automatically generated">
            <a:extLst>
              <a:ext uri="{FF2B5EF4-FFF2-40B4-BE49-F238E27FC236}">
                <a16:creationId xmlns:a16="http://schemas.microsoft.com/office/drawing/2014/main" id="{4CD00A0B-19B3-AE44-9414-54B79855AA4B}"/>
              </a:ext>
            </a:extLst>
          </p:cNvPr>
          <p:cNvPicPr>
            <a:picLocks noChangeAspect="1"/>
          </p:cNvPicPr>
          <p:nvPr/>
        </p:nvPicPr>
        <p:blipFill>
          <a:blip r:embed="rId2"/>
          <a:stretch>
            <a:fillRect/>
          </a:stretch>
        </p:blipFill>
        <p:spPr>
          <a:xfrm>
            <a:off x="131956" y="79601"/>
            <a:ext cx="3237409" cy="1171967"/>
          </a:xfrm>
          <a:prstGeom prst="rect">
            <a:avLst/>
          </a:prstGeom>
        </p:spPr>
      </p:pic>
      <p:sp>
        <p:nvSpPr>
          <p:cNvPr id="11" name="Picture Placeholder 3">
            <a:extLst>
              <a:ext uri="{FF2B5EF4-FFF2-40B4-BE49-F238E27FC236}">
                <a16:creationId xmlns:a16="http://schemas.microsoft.com/office/drawing/2014/main" id="{2A573C84-40C4-8C40-AA0B-78E1756B2B15}"/>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tx2">
                    <a:lumMod val="75000"/>
                    <a:lumOff val="25000"/>
                  </a:schemeClr>
                </a:solidFill>
              </a:defRPr>
            </a:lvl1pPr>
          </a:lstStyle>
          <a:p>
            <a:r>
              <a:rPr lang="en-US" dirty="0"/>
              <a:t>Insert Client or Partner Logo Here</a:t>
            </a:r>
          </a:p>
        </p:txBody>
      </p:sp>
      <p:sp>
        <p:nvSpPr>
          <p:cNvPr id="12" name="Title 1">
            <a:extLst>
              <a:ext uri="{FF2B5EF4-FFF2-40B4-BE49-F238E27FC236}">
                <a16:creationId xmlns:a16="http://schemas.microsoft.com/office/drawing/2014/main" id="{700CE5C8-92DF-234A-BCE9-4D8228A620AA}"/>
              </a:ext>
            </a:extLst>
          </p:cNvPr>
          <p:cNvSpPr>
            <a:spLocks noGrp="1"/>
          </p:cNvSpPr>
          <p:nvPr>
            <p:ph type="ctrTitle" hasCustomPrompt="1"/>
          </p:nvPr>
        </p:nvSpPr>
        <p:spPr bwMode="white">
          <a:xfrm>
            <a:off x="414163" y="1561267"/>
            <a:ext cx="8348837" cy="1107996"/>
          </a:xfrm>
        </p:spPr>
        <p:txBody>
          <a:bodyPr wrap="square" anchor="b"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3" name="Straight Connector 12">
            <a:extLst>
              <a:ext uri="{FF2B5EF4-FFF2-40B4-BE49-F238E27FC236}">
                <a16:creationId xmlns:a16="http://schemas.microsoft.com/office/drawing/2014/main" id="{662BF120-174E-F14D-A8E6-DB694BF08E0D}"/>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5" name="Text Placeholder 6">
            <a:extLst>
              <a:ext uri="{FF2B5EF4-FFF2-40B4-BE49-F238E27FC236}">
                <a16:creationId xmlns:a16="http://schemas.microsoft.com/office/drawing/2014/main" id="{428A13C9-C291-9B4A-83A8-715B7AC0FB45}"/>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6" name="Text Placeholder 20">
            <a:extLst>
              <a:ext uri="{FF2B5EF4-FFF2-40B4-BE49-F238E27FC236}">
                <a16:creationId xmlns:a16="http://schemas.microsoft.com/office/drawing/2014/main" id="{09653D53-CFCB-F64B-AB0E-8B1239B019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7" name="Footer Placeholder 8">
            <a:extLst>
              <a:ext uri="{FF2B5EF4-FFF2-40B4-BE49-F238E27FC236}">
                <a16:creationId xmlns:a16="http://schemas.microsoft.com/office/drawing/2014/main" id="{6E1D5D37-263A-134E-A978-EABB8ACB44A2}"/>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335158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Blue Gradient Cover Single + Client Logo_Sing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9E394311-CCC6-F94F-925A-AA4EE294BA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25457" y="382876"/>
            <a:ext cx="2624563" cy="558418"/>
          </a:xfrm>
          <a:prstGeom prst="rect">
            <a:avLst/>
          </a:prstGeom>
        </p:spPr>
      </p:pic>
      <p:sp>
        <p:nvSpPr>
          <p:cNvPr id="20" name="Picture Placeholder 3">
            <a:extLst>
              <a:ext uri="{FF2B5EF4-FFF2-40B4-BE49-F238E27FC236}">
                <a16:creationId xmlns:a16="http://schemas.microsoft.com/office/drawing/2014/main" id="{7C58A344-CE77-2840-9D7F-E36E95488277}"/>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bg1"/>
                </a:solidFill>
              </a:defRPr>
            </a:lvl1pPr>
          </a:lstStyle>
          <a:p>
            <a:r>
              <a:rPr lang="en-US" dirty="0"/>
              <a:t>Insert Client or Partner Logo Here</a:t>
            </a:r>
          </a:p>
        </p:txBody>
      </p:sp>
      <p:sp>
        <p:nvSpPr>
          <p:cNvPr id="9" name="Title 1">
            <a:extLst>
              <a:ext uri="{FF2B5EF4-FFF2-40B4-BE49-F238E27FC236}">
                <a16:creationId xmlns:a16="http://schemas.microsoft.com/office/drawing/2014/main" id="{08944D65-B84E-A049-98EE-5270F8EEF106}"/>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0" name="Straight Connector 9">
            <a:extLst>
              <a:ext uri="{FF2B5EF4-FFF2-40B4-BE49-F238E27FC236}">
                <a16:creationId xmlns:a16="http://schemas.microsoft.com/office/drawing/2014/main" id="{BF3F2592-9A69-2945-909D-AF9293BA5882}"/>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6">
            <a:extLst>
              <a:ext uri="{FF2B5EF4-FFF2-40B4-BE49-F238E27FC236}">
                <a16:creationId xmlns:a16="http://schemas.microsoft.com/office/drawing/2014/main" id="{F36DBBC6-5A42-814E-A38D-B5720F6B246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D23382F7-67E9-6D40-8247-B2FB027F3D40}"/>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6" name="Footer Placeholder 8">
            <a:extLst>
              <a:ext uri="{FF2B5EF4-FFF2-40B4-BE49-F238E27FC236}">
                <a16:creationId xmlns:a16="http://schemas.microsoft.com/office/drawing/2014/main" id="{CD2FB1B5-CBA0-AB44-9892-F8CE09330C7E}"/>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04298266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947BC-C135-4AF9-80CB-7EC49EFAF7EE}"/>
              </a:ext>
            </a:extLst>
          </p:cNvPr>
          <p:cNvSpPr>
            <a:spLocks noGrp="1"/>
          </p:cNvSpPr>
          <p:nvPr>
            <p:ph type="title"/>
          </p:nvPr>
        </p:nvSpPr>
        <p:spPr>
          <a:xfrm>
            <a:off x="384048" y="274320"/>
            <a:ext cx="8378952" cy="621030"/>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78C3981-E47F-4B94-A56D-1A8F4B3B3863}"/>
              </a:ext>
            </a:extLst>
          </p:cNvPr>
          <p:cNvSpPr>
            <a:spLocks noGrp="1"/>
          </p:cNvSpPr>
          <p:nvPr>
            <p:ph type="body" idx="1"/>
          </p:nvPr>
        </p:nvSpPr>
        <p:spPr>
          <a:xfrm>
            <a:off x="384048" y="1093304"/>
            <a:ext cx="8378952" cy="3379305"/>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8">
            <a:extLst>
              <a:ext uri="{FF2B5EF4-FFF2-40B4-BE49-F238E27FC236}">
                <a16:creationId xmlns:a16="http://schemas.microsoft.com/office/drawing/2014/main" id="{AB68013F-8083-4869-B1B8-42E270F30CB8}"/>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10" name="Slide Number Placeholder 9">
            <a:extLst>
              <a:ext uri="{FF2B5EF4-FFF2-40B4-BE49-F238E27FC236}">
                <a16:creationId xmlns:a16="http://schemas.microsoft.com/office/drawing/2014/main" id="{42EC2F54-FE71-419F-B3E9-62861D2AA5EE}"/>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128A894F-8878-4E58-9B19-A78CCD0F4AC7}" type="slidenum">
              <a:rPr lang="en-US" smtClean="0"/>
              <a:t>‹#›</a:t>
            </a:fld>
            <a:endParaRPr lang="en-US"/>
          </a:p>
        </p:txBody>
      </p:sp>
      <p:pic>
        <p:nvPicPr>
          <p:cNvPr id="7" name="Picture 6">
            <a:extLst>
              <a:ext uri="{FF2B5EF4-FFF2-40B4-BE49-F238E27FC236}">
                <a16:creationId xmlns:a16="http://schemas.microsoft.com/office/drawing/2014/main" id="{A75C5FF7-2DC4-5442-BB0D-C1FF3C41C2F6}"/>
              </a:ext>
            </a:extLst>
          </p:cNvPr>
          <p:cNvPicPr>
            <a:picLocks noChangeAspect="1"/>
          </p:cNvPicPr>
          <p:nvPr/>
        </p:nvPicPr>
        <p:blipFill>
          <a:blip r:embed="rId33" cstate="screen">
            <a:extLst>
              <a:ext uri="{28A0092B-C50C-407E-A947-70E740481C1C}">
                <a14:useLocalDpi xmlns:a14="http://schemas.microsoft.com/office/drawing/2010/main"/>
              </a:ext>
            </a:extLst>
          </a:blip>
          <a:stretch>
            <a:fillRect/>
          </a:stretch>
        </p:blipFill>
        <p:spPr bwMode="black">
          <a:xfrm>
            <a:off x="7723969" y="4742066"/>
            <a:ext cx="1039031" cy="222997"/>
          </a:xfrm>
          <a:prstGeom prst="rect">
            <a:avLst/>
          </a:prstGeom>
        </p:spPr>
      </p:pic>
    </p:spTree>
    <p:extLst>
      <p:ext uri="{BB962C8B-B14F-4D97-AF65-F5344CB8AC3E}">
        <p14:creationId xmlns:p14="http://schemas.microsoft.com/office/powerpoint/2010/main" val="13647096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2" r:id="rId31"/>
  </p:sldLayoutIdLst>
  <p:txStyles>
    <p:titleStyle>
      <a:lvl1pPr algn="l" defTabSz="914378" rtl="0" eaLnBrk="1" latinLnBrk="0" hangingPunct="1">
        <a:lnSpc>
          <a:spcPct val="90000"/>
        </a:lnSpc>
        <a:spcBef>
          <a:spcPct val="0"/>
        </a:spcBef>
        <a:buNone/>
        <a:defRPr sz="2400" b="1"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378" rtl="0" eaLnBrk="1" latinLnBrk="0" hangingPunct="1">
        <a:lnSpc>
          <a:spcPct val="100000"/>
        </a:lnSpc>
        <a:spcBef>
          <a:spcPts val="600"/>
        </a:spcBef>
        <a:buFont typeface="Arial" panose="020B0604020202020204" pitchFamily="34" charset="0"/>
        <a:buNone/>
        <a:defRPr sz="1800" kern="1200">
          <a:solidFill>
            <a:schemeClr val="tx2">
              <a:lumMod val="75000"/>
              <a:lumOff val="25000"/>
            </a:schemeClr>
          </a:solidFill>
          <a:latin typeface="Arial" panose="020B0604020202020204" pitchFamily="34" charset="0"/>
          <a:ea typeface="+mn-ea"/>
          <a:cs typeface="Arial" panose="020B0604020202020204" pitchFamily="34" charset="0"/>
        </a:defRPr>
      </a:lvl1pPr>
      <a:lvl2pPr marL="171450" indent="-171450" algn="l" defTabSz="914378" rtl="0" eaLnBrk="1" latinLnBrk="0" hangingPunct="1">
        <a:lnSpc>
          <a:spcPct val="100000"/>
        </a:lnSpc>
        <a:spcBef>
          <a:spcPts val="600"/>
        </a:spcBef>
        <a:buClrTx/>
        <a:buSzPct val="125000"/>
        <a:buFont typeface="Arial" panose="020B0604020202020204" pitchFamily="34" charset="0"/>
        <a:buChar char="•"/>
        <a:tabLst/>
        <a:defRPr sz="1400" kern="1200">
          <a:solidFill>
            <a:schemeClr val="tx2">
              <a:lumMod val="75000"/>
              <a:lumOff val="25000"/>
            </a:schemeClr>
          </a:solidFill>
          <a:latin typeface="Arial" panose="020B0604020202020204" pitchFamily="34" charset="0"/>
          <a:ea typeface="+mn-ea"/>
          <a:cs typeface="Arial" panose="020B0604020202020204" pitchFamily="34" charset="0"/>
        </a:defRPr>
      </a:lvl2pPr>
      <a:lvl3pPr marL="400050" indent="-171450" algn="l" defTabSz="914378" rtl="0" eaLnBrk="1" latinLnBrk="0" hangingPunct="1">
        <a:lnSpc>
          <a:spcPct val="100000"/>
        </a:lnSpc>
        <a:spcBef>
          <a:spcPts val="400"/>
        </a:spcBef>
        <a:buClrTx/>
        <a:buSzPct val="100000"/>
        <a:buFont typeface="Arial" panose="020B0604020202020204" pitchFamily="34" charset="0"/>
        <a:buChar char="–"/>
        <a:tabLst/>
        <a:defRPr sz="1200" kern="1200">
          <a:solidFill>
            <a:schemeClr val="tx2">
              <a:lumMod val="75000"/>
              <a:lumOff val="25000"/>
            </a:schemeClr>
          </a:solidFill>
          <a:latin typeface="Arial" panose="020B0604020202020204" pitchFamily="34" charset="0"/>
          <a:ea typeface="+mn-ea"/>
          <a:cs typeface="Arial" panose="020B0604020202020204" pitchFamily="34" charset="0"/>
        </a:defRPr>
      </a:lvl3pPr>
      <a:lvl4pPr marL="573088" indent="-115888" algn="l" defTabSz="914378" rtl="0" eaLnBrk="1" latinLnBrk="0" hangingPunct="1">
        <a:lnSpc>
          <a:spcPct val="100000"/>
        </a:lnSpc>
        <a:spcBef>
          <a:spcPts val="400"/>
        </a:spcBef>
        <a:buClrTx/>
        <a:buSzPct val="100000"/>
        <a:buFont typeface="Arial" panose="020B0604020202020204" pitchFamily="34" charset="0"/>
        <a:buChar char="•"/>
        <a:tabLst/>
        <a:defRPr sz="1050" kern="1200">
          <a:solidFill>
            <a:schemeClr val="tx2">
              <a:lumMod val="75000"/>
              <a:lumOff val="25000"/>
            </a:schemeClr>
          </a:solidFill>
          <a:latin typeface="Arial" panose="020B0604020202020204" pitchFamily="34" charset="0"/>
          <a:ea typeface="+mn-ea"/>
          <a:cs typeface="Arial" panose="020B0604020202020204" pitchFamily="34" charset="0"/>
        </a:defRPr>
      </a:lvl4pPr>
      <a:lvl5pPr marL="858838" indent="-173038" algn="l" defTabSz="914378" rtl="0" eaLnBrk="1" latinLnBrk="0" hangingPunct="1">
        <a:lnSpc>
          <a:spcPct val="100000"/>
        </a:lnSpc>
        <a:spcBef>
          <a:spcPts val="400"/>
        </a:spcBef>
        <a:buClrTx/>
        <a:buSzPct val="100000"/>
        <a:buFont typeface="Arial" panose="020B0604020202020204" pitchFamily="34" charset="0"/>
        <a:buChar char="–"/>
        <a:tabLst/>
        <a:defRPr sz="900" kern="1200">
          <a:solidFill>
            <a:schemeClr val="tx2">
              <a:lumMod val="75000"/>
              <a:lumOff val="25000"/>
            </a:schemeClr>
          </a:solidFill>
          <a:latin typeface="Arial" panose="020B0604020202020204" pitchFamily="34" charset="0"/>
          <a:ea typeface="+mn-ea"/>
          <a:cs typeface="Arial" panose="020B0604020202020204" pitchFamily="34" charset="0"/>
        </a:defRPr>
      </a:lvl5pPr>
      <a:lvl6pPr marL="1142972" indent="-228594" algn="l" defTabSz="914378"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566" indent="-228594" algn="l" defTabSz="914378"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160" indent="-228594" algn="l" defTabSz="914378"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160" indent="-228594" algn="l" defTabSz="914378"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pos="240">
          <p15:clr>
            <a:srgbClr val="F26B43"/>
          </p15:clr>
        </p15:guide>
        <p15:guide id="15" pos="5520">
          <p15:clr>
            <a:srgbClr val="F26B43"/>
          </p15:clr>
        </p15:guide>
        <p15:guide id="16" orient="horz" pos="2988">
          <p15:clr>
            <a:srgbClr val="F26B43"/>
          </p15:clr>
        </p15:guide>
        <p15:guide id="17" orient="horz" pos="5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name="Option1">
    <p:spTree>
      <p:nvGrpSpPr>
        <p:cNvPr id="1" name=""/>
        <p:cNvGrpSpPr/>
        <p:nvPr/>
      </p:nvGrpSpPr>
      <p:grpSpPr>
        <a:xfrm>
          <a:off x="0" y="0"/>
          <a:ext cx="0" cy="0"/>
          <a:chOff x="0" y="0"/>
          <a:chExt cx="0" cy="0"/>
        </a:xfrm>
      </p:grpSpPr>
      <p:sp>
        <p:nvSpPr>
          <p:cNvPr id="2" name="Title 1"/>
          <p:cNvSpPr>
            <a:spLocks noGrp="1"/>
          </p:cNvSpPr>
          <p:nvPr>
            <p:ph type="ctrTitle"/>
          </p:nvPr>
        </p:nvSpPr>
        <p:spPr>
          <a:xfrm>
            <a:off x="414163" y="2115265"/>
            <a:ext cx="8348837" cy="553998"/>
          </a:xfrm>
        </p:spPr>
        <p:txBody>
          <a:bodyPr/>
          <a:lstStyle/>
          <a:p>
            <a:r>
              <a:rPr lang="en-US" dirty="0"/>
              <a:t>Agile </a:t>
            </a:r>
          </a:p>
        </p:txBody>
      </p:sp>
      <p:sp>
        <p:nvSpPr>
          <p:cNvPr id="4" name="Text Placeholder 3"/>
          <p:cNvSpPr>
            <a:spLocks noGrp="1"/>
          </p:cNvSpPr>
          <p:nvPr>
            <p:ph type="body" sz="quarter" idx="13"/>
          </p:nvPr>
        </p:nvSpPr>
        <p:spPr/>
        <p:txBody>
          <a:bodyPr/>
          <a:lstStyle/>
          <a:p>
            <a:r>
              <a:rPr lang="en-US" dirty="0"/>
              <a:t>2021</a:t>
            </a:r>
          </a:p>
        </p:txBody>
      </p:sp>
      <p:sp>
        <p:nvSpPr>
          <p:cNvPr id="5" name="Footer Placeholder 4"/>
          <p:cNvSpPr>
            <a:spLocks noGrp="1"/>
          </p:cNvSpPr>
          <p:nvPr>
            <p:ph type="ftr" sz="quarter" idx="3"/>
          </p:nvPr>
        </p:nvSpPr>
        <p:spPr/>
        <p:txBody>
          <a:bodyPr/>
          <a:lstStyle/>
          <a:p>
            <a:r>
              <a:rPr lang="en-US"/>
              <a:t>© 2021 Cognizant</a:t>
            </a:r>
          </a:p>
        </p:txBody>
      </p:sp>
    </p:spTree>
    <p:extLst>
      <p:ext uri="{BB962C8B-B14F-4D97-AF65-F5344CB8AC3E}">
        <p14:creationId xmlns:p14="http://schemas.microsoft.com/office/powerpoint/2010/main" val="1269729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821799" y="1709543"/>
            <a:ext cx="6731000" cy="609398"/>
          </a:xfrm>
        </p:spPr>
        <p:txBody>
          <a:bodyPr/>
          <a:lstStyle/>
          <a:p>
            <a:r>
              <a:rPr lang="en-US" dirty="0"/>
              <a:t>Task 2:  User Stories</a:t>
            </a:r>
          </a:p>
        </p:txBody>
      </p:sp>
    </p:spTree>
    <p:extLst>
      <p:ext uri="{BB962C8B-B14F-4D97-AF65-F5344CB8AC3E}">
        <p14:creationId xmlns:p14="http://schemas.microsoft.com/office/powerpoint/2010/main" val="3705025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1474" name="Rectangle 2"/>
          <p:cNvSpPr>
            <a:spLocks noGrp="1" noChangeArrowheads="1"/>
          </p:cNvSpPr>
          <p:nvPr>
            <p:ph type="title" idx="4294967295"/>
          </p:nvPr>
        </p:nvSpPr>
        <p:spPr>
          <a:xfrm>
            <a:off x="351830" y="188715"/>
            <a:ext cx="7297341" cy="365522"/>
          </a:xfrm>
        </p:spPr>
        <p:txBody>
          <a:bodyPr>
            <a:noAutofit/>
          </a:bodyPr>
          <a:lstStyle/>
          <a:p>
            <a:r>
              <a:rPr lang="en-US" dirty="0">
                <a:latin typeface="+mn-lt"/>
                <a:cs typeface="Helvetica" pitchFamily="34" charset="0"/>
              </a:rPr>
              <a:t>USER </a:t>
            </a:r>
            <a:r>
              <a:rPr lang="en-US">
                <a:latin typeface="+mn-lt"/>
                <a:cs typeface="Helvetica" pitchFamily="34" charset="0"/>
              </a:rPr>
              <a:t>STORY </a:t>
            </a:r>
            <a:endParaRPr lang="en-US" dirty="0">
              <a:latin typeface="+mn-lt"/>
              <a:cs typeface="Helvetica" pitchFamily="34" charset="0"/>
            </a:endParaRPr>
          </a:p>
        </p:txBody>
      </p:sp>
      <p:sp>
        <p:nvSpPr>
          <p:cNvPr id="1641473" name="Rectangle 3"/>
          <p:cNvSpPr>
            <a:spLocks noGrp="1" noChangeArrowheads="1"/>
          </p:cNvSpPr>
          <p:nvPr>
            <p:ph idx="4294967295"/>
          </p:nvPr>
        </p:nvSpPr>
        <p:spPr>
          <a:xfrm>
            <a:off x="260554" y="1543050"/>
            <a:ext cx="8804787" cy="1657350"/>
          </a:xfrm>
          <a:prstGeom prst="rect">
            <a:avLst/>
          </a:prstGeom>
        </p:spPr>
        <p:txBody>
          <a:bodyPr>
            <a:normAutofit fontScale="55000" lnSpcReduction="20000"/>
          </a:bodyPr>
          <a:lstStyle/>
          <a:p>
            <a:pPr algn="ctr"/>
            <a:r>
              <a:rPr lang="en-US" sz="2400" b="1" i="1" dirty="0"/>
              <a:t>Internet Video Conferencing Application</a:t>
            </a:r>
          </a:p>
          <a:p>
            <a:pPr algn="ctr"/>
            <a:r>
              <a:rPr lang="en-US" sz="2400" b="1" i="1" dirty="0"/>
              <a:t>We are all familiar with video conferencing applications that we use at school and at work. Inter planetary video conferencing faces unique challenges. We are talking about a future project, so we can make a couple of assumptions that things will be different in the future. For example, we can assume that communication speed will increase. However, we should expect a few seconds delay like we see in video feeds from remote locations now. We also need to anticipate that a meteorite shower, a frequent event in the outer space, can take out a relay station, so the application needs to take reduced throughput into account to compensate for such incidents .The example user stories listed here could be the initial set of user stories that will be expanded and modified throughout the project.</a:t>
            </a:r>
          </a:p>
        </p:txBody>
      </p:sp>
    </p:spTree>
    <p:extLst>
      <p:ext uri="{BB962C8B-B14F-4D97-AF65-F5344CB8AC3E}">
        <p14:creationId xmlns:p14="http://schemas.microsoft.com/office/powerpoint/2010/main" val="558575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82601" y="482601"/>
            <a:ext cx="2305163" cy="3844652"/>
          </a:xfrm>
        </p:spPr>
        <p:txBody>
          <a:bodyPr vert="horz" lIns="68580" tIns="34290" rIns="68580" bIns="34290" rtlCol="0" anchor="ctr" anchorCtr="0">
            <a:normAutofit/>
          </a:bodyPr>
          <a:lstStyle/>
          <a:p>
            <a:pPr algn="r"/>
            <a:r>
              <a:rPr lang="en-US" sz="3600" dirty="0"/>
              <a:t>User Story Examples</a:t>
            </a:r>
          </a:p>
        </p:txBody>
      </p:sp>
      <p:sp>
        <p:nvSpPr>
          <p:cNvPr id="3" name="Content Placeholder 2"/>
          <p:cNvSpPr>
            <a:spLocks noGrp="1"/>
          </p:cNvSpPr>
          <p:nvPr>
            <p:ph idx="4294967295"/>
          </p:nvPr>
        </p:nvSpPr>
        <p:spPr>
          <a:xfrm>
            <a:off x="3293159" y="466273"/>
            <a:ext cx="5093921" cy="3860980"/>
          </a:xfrm>
        </p:spPr>
        <p:txBody>
          <a:bodyPr vert="horz" lIns="0" tIns="34290" rIns="0" bIns="34290" rtlCol="0" anchor="ctr">
            <a:normAutofit/>
          </a:bodyPr>
          <a:lstStyle/>
          <a:p>
            <a:pPr>
              <a:lnSpc>
                <a:spcPct val="90000"/>
              </a:lnSpc>
            </a:pPr>
            <a:r>
              <a:rPr lang="en-US" sz="1125" dirty="0"/>
              <a:t>User Story 1:</a:t>
            </a:r>
          </a:p>
          <a:p>
            <a:pPr>
              <a:lnSpc>
                <a:spcPct val="90000"/>
              </a:lnSpc>
            </a:pPr>
            <a:r>
              <a:rPr lang="en-US" sz="1125" dirty="0"/>
              <a:t>As a video conference participant, | want live video feed to turn off automatically, when the connection is not strong, so that my voice communication is clear.</a:t>
            </a:r>
          </a:p>
          <a:p>
            <a:pPr>
              <a:lnSpc>
                <a:spcPct val="90000"/>
              </a:lnSpc>
            </a:pPr>
            <a:r>
              <a:rPr lang="en-US" sz="1125" dirty="0"/>
              <a:t>User Story 2:</a:t>
            </a:r>
          </a:p>
          <a:p>
            <a:pPr>
              <a:lnSpc>
                <a:spcPct val="90000"/>
              </a:lnSpc>
            </a:pPr>
            <a:r>
              <a:rPr lang="en-US" sz="1125" dirty="0"/>
              <a:t>As a video conference participant, | want to have an indicator that there is a rapid drop in transmission throughput, so that | can distinguish between a natural pause in the conversation and a pause due to throughput issues.</a:t>
            </a:r>
          </a:p>
          <a:p>
            <a:pPr>
              <a:lnSpc>
                <a:spcPct val="90000"/>
              </a:lnSpc>
            </a:pPr>
            <a:r>
              <a:rPr lang="en-US" sz="1125" dirty="0"/>
              <a:t>User Story 3:</a:t>
            </a:r>
          </a:p>
          <a:p>
            <a:pPr>
              <a:lnSpc>
                <a:spcPct val="90000"/>
              </a:lnSpc>
            </a:pPr>
            <a:r>
              <a:rPr lang="en-US" sz="1125" dirty="0"/>
              <a:t>As a video conference participant, | want to receive full video feed of the conversation later, so that incases when bandwidth was not sufficient to have a live video feed, the video will be sent to me later during the downtime.</a:t>
            </a:r>
          </a:p>
          <a:p>
            <a:pPr>
              <a:lnSpc>
                <a:spcPct val="90000"/>
              </a:lnSpc>
            </a:pPr>
            <a:r>
              <a:rPr lang="en-US" sz="1125" dirty="0"/>
              <a:t>User Story 4:</a:t>
            </a:r>
          </a:p>
          <a:p>
            <a:pPr>
              <a:lnSpc>
                <a:spcPct val="90000"/>
              </a:lnSpc>
            </a:pPr>
            <a:r>
              <a:rPr lang="en-US" sz="1125" dirty="0"/>
              <a:t>As a video conference operator, | want to have automatic rerouting of the connection, when a relay station is out of commission, so that video conference is not interrupted</a:t>
            </a:r>
          </a:p>
          <a:p>
            <a:pPr>
              <a:lnSpc>
                <a:spcPct val="90000"/>
              </a:lnSpc>
            </a:pPr>
            <a:r>
              <a:rPr lang="en-US" sz="1125" dirty="0"/>
              <a:t>User Story 5:</a:t>
            </a:r>
          </a:p>
          <a:p>
            <a:pPr>
              <a:lnSpc>
                <a:spcPct val="90000"/>
              </a:lnSpc>
            </a:pPr>
            <a:r>
              <a:rPr lang="en-US" sz="1125" dirty="0"/>
              <a:t>As a video conference operator, | want to have the ability to store the recordings, so that video from the video conference can be forwarded to participants during the downtime.</a:t>
            </a:r>
            <a:endParaRPr lang="en-US" sz="1125" b="1" dirty="0">
              <a:solidFill>
                <a:schemeClr val="accent3"/>
              </a:solidFill>
            </a:endParaRPr>
          </a:p>
        </p:txBody>
      </p:sp>
      <p:sp>
        <p:nvSpPr>
          <p:cNvPr id="4" name="Slide Number Placeholder 3"/>
          <p:cNvSpPr>
            <a:spLocks noGrp="1"/>
          </p:cNvSpPr>
          <p:nvPr>
            <p:ph type="sldNum" sz="quarter" idx="4294967295"/>
          </p:nvPr>
        </p:nvSpPr>
        <p:spPr>
          <a:xfrm>
            <a:off x="8245186" y="4835129"/>
            <a:ext cx="585008" cy="273844"/>
          </a:xfrm>
        </p:spPr>
        <p:txBody>
          <a:bodyPr vert="horz" lIns="68580" tIns="34290" rIns="68580" bIns="34290" rtlCol="0" anchor="ctr" anchorCtr="0">
            <a:normAutofit/>
          </a:bodyPr>
          <a:lstStyle/>
          <a:p>
            <a:pPr>
              <a:spcAft>
                <a:spcPts val="450"/>
              </a:spcAft>
              <a:defRPr/>
            </a:pPr>
            <a:fld id="{F981D154-657F-4977-9E16-BEA23DC28A30}" type="slidenum">
              <a:rPr lang="en-US" sz="788"/>
              <a:pPr>
                <a:spcAft>
                  <a:spcPts val="450"/>
                </a:spcAft>
                <a:defRPr/>
              </a:pPr>
              <a:t>4</a:t>
            </a:fld>
            <a:endParaRPr lang="en-US" sz="788"/>
          </a:p>
        </p:txBody>
      </p:sp>
    </p:spTree>
    <p:extLst>
      <p:ext uri="{BB962C8B-B14F-4D97-AF65-F5344CB8AC3E}">
        <p14:creationId xmlns:p14="http://schemas.microsoft.com/office/powerpoint/2010/main" val="2121469663"/>
      </p:ext>
    </p:extLst>
  </p:cSld>
  <p:clrMapOvr>
    <a:masterClrMapping/>
  </p:clrMapOvr>
</p:sld>
</file>

<file path=ppt/theme/theme1.xml><?xml version="1.0" encoding="utf-8"?>
<a:theme xmlns:a="http://schemas.openxmlformats.org/drawingml/2006/main" name="CognizantTheme">
  <a:themeElements>
    <a:clrScheme name="Cognizant Colors 2020">
      <a:dk1>
        <a:srgbClr val="0033A0"/>
      </a:dk1>
      <a:lt1>
        <a:srgbClr val="FFFFFF"/>
      </a:lt1>
      <a:dk2>
        <a:srgbClr val="000000"/>
      </a:dk2>
      <a:lt2>
        <a:srgbClr val="FFFFFF"/>
      </a:lt2>
      <a:accent1>
        <a:srgbClr val="000063"/>
      </a:accent1>
      <a:accent2>
        <a:srgbClr val="0033A0"/>
      </a:accent2>
      <a:accent3>
        <a:srgbClr val="2C67FF"/>
      </a:accent3>
      <a:accent4>
        <a:srgbClr val="328DFF"/>
      </a:accent4>
      <a:accent5>
        <a:srgbClr val="404040"/>
      </a:accent5>
      <a:accent6>
        <a:srgbClr val="D9D9D9"/>
      </a:accent6>
      <a:hlink>
        <a:srgbClr val="0033B4"/>
      </a:hlink>
      <a:folHlink>
        <a:srgbClr val="7BA0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name="CognizantTheme" id="{D3A03404-B80B-439B-AF19-52B6AF8DA76C}" vid="{75FB74F2-993F-428C-8E48-C53594268EE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CognizantTheme</Template>
  <TotalTime>233</TotalTime>
  <Words>493</Words>
  <Application>Microsoft Office PowerPoint</Application>
  <PresentationFormat>On-screen Show (16:9)</PresentationFormat>
  <Paragraphs>24</Paragraphs>
  <Slides>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Courier New</vt:lpstr>
      <vt:lpstr>CognizantTheme</vt:lpstr>
      <vt:lpstr>Agile </vt:lpstr>
      <vt:lpstr>Task 2:  User Stories</vt:lpstr>
      <vt:lpstr>USER STORY </vt:lpstr>
      <vt:lpstr>User Story Examples</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Mills, Laura (Cognizant)</dc:creator>
  <cp:lastModifiedBy>Alsten Vaz</cp:lastModifiedBy>
  <cp:revision>12</cp:revision>
  <dcterms:created xsi:type="dcterms:W3CDTF">2021-06-03T17:56:22Z</dcterms:created>
  <dcterms:modified xsi:type="dcterms:W3CDTF">2023-02-16T19:37:18Z</dcterms:modified>
</cp:coreProperties>
</file>