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6"/>
  </p:normalViewPr>
  <p:slideViewPr>
    <p:cSldViewPr snapToGrid="0" snapToObjects="1">
      <p:cViewPr varScale="1">
        <p:scale>
          <a:sx n="87" d="100"/>
          <a:sy n="87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E58A-8C4B-C043-A17E-8F22EDF38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937B6-8F75-1B4F-9712-E0027EB9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642D-133E-0148-9328-1A76A42B512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6C508D-966D-154C-A13F-1B39FA1D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ClassPass Web Scraping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Alster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9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9EA7EA7-74F5-4EE2-8E3D-1A10308259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A5CE79B5-7EE4-424D-AD14-5DEFB61B85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696C926F-F999-44BA-8D86-9EAB51D650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="" xmlns:a16="http://schemas.microsoft.com/office/drawing/2014/main" id="{248745E7-0AF0-48F9-8E58-2673FC5F4F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="" xmlns:a16="http://schemas.microsoft.com/office/drawing/2014/main" id="{9715E81A-D2E0-4431-9370-4E4A9ECA7F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="" xmlns:a16="http://schemas.microsoft.com/office/drawing/2014/main" id="{CEDB37A9-282D-4DDB-85AD-B2090A8253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="" xmlns:a16="http://schemas.microsoft.com/office/drawing/2014/main" id="{533D5933-7F91-4F5E-BC31-42FD0E2D8D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="" xmlns:a16="http://schemas.microsoft.com/office/drawing/2014/main" id="{37ADDF68-C9BE-46EA-83DE-2C07DD8396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="" xmlns:a16="http://schemas.microsoft.com/office/drawing/2014/main" id="{10D67396-BABD-48A8-A892-CCB5095FA4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="" xmlns:a16="http://schemas.microsoft.com/office/drawing/2014/main" id="{626DA82A-72C2-4DF6-9CF0-0D1F6B96B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="" xmlns:a16="http://schemas.microsoft.com/office/drawing/2014/main" id="{8EE6DC63-4380-4BE0-A68A-8F01162BD1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B5F7E3B-C5F1-40E0-A491-558BAFBC1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Table of 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Motivation for this topic</a:t>
            </a:r>
          </a:p>
          <a:p>
            <a:r>
              <a:rPr lang="en-US" dirty="0"/>
              <a:t>The scraping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should you work out?</a:t>
            </a:r>
          </a:p>
          <a:p>
            <a:r>
              <a:rPr lang="en-US" dirty="0"/>
              <a:t>What should you work out?</a:t>
            </a:r>
          </a:p>
          <a:p>
            <a:r>
              <a:rPr lang="en-US" dirty="0"/>
              <a:t>How much should you spend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64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34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Trebuchet MS</vt:lpstr>
      <vt:lpstr>Wingdings 3</vt:lpstr>
      <vt:lpstr>Arial</vt:lpstr>
      <vt:lpstr>Facet</vt:lpstr>
      <vt:lpstr>ClassPass Web Scraping project</vt:lpstr>
      <vt:lpstr>Table of contents: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Classpass Web Scraping project</dc:title>
  <dc:creator>Alster, George</dc:creator>
  <cp:lastModifiedBy>Alster, George</cp:lastModifiedBy>
  <cp:revision>3</cp:revision>
  <dcterms:created xsi:type="dcterms:W3CDTF">2019-04-18T23:51:22Z</dcterms:created>
  <dcterms:modified xsi:type="dcterms:W3CDTF">2019-04-19T15:11:36Z</dcterms:modified>
</cp:coreProperties>
</file>