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6"/>
  </p:normalViewPr>
  <p:slideViewPr>
    <p:cSldViewPr snapToGrid="0" snapToObjects="1">
      <p:cViewPr varScale="1">
        <p:scale>
          <a:sx n="55" d="100"/>
          <a:sy n="55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E58A-8C4B-C043-A17E-8F22EDF38B55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37B6-8F75-1B4F-9712-E0027EB9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642D-133E-0148-9328-1A76A42B512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ClassPass 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Alster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 for this topic</a:t>
            </a:r>
          </a:p>
          <a:p>
            <a:r>
              <a:rPr lang="en-US" dirty="0"/>
              <a:t>The scraping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should you work out?</a:t>
            </a:r>
          </a:p>
          <a:p>
            <a:r>
              <a:rPr lang="en-US" dirty="0"/>
              <a:t>What should you work out?</a:t>
            </a:r>
          </a:p>
          <a:p>
            <a:r>
              <a:rPr lang="en-US" dirty="0"/>
              <a:t>How much should you spend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4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Trebuchet MS</vt:lpstr>
      <vt:lpstr>Wingdings 3</vt:lpstr>
      <vt:lpstr>Arial</vt:lpstr>
      <vt:lpstr>Facet</vt:lpstr>
      <vt:lpstr>ClassPass Web Scraping project</vt:lpstr>
      <vt:lpstr>Table of contents: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Classpass Web Scraping project</dc:title>
  <dc:creator>Alster, George</dc:creator>
  <cp:lastModifiedBy>Alster, George</cp:lastModifiedBy>
  <cp:revision>3</cp:revision>
  <dcterms:created xsi:type="dcterms:W3CDTF">2019-04-18T23:51:22Z</dcterms:created>
  <dcterms:modified xsi:type="dcterms:W3CDTF">2019-04-19T00:12:41Z</dcterms:modified>
</cp:coreProperties>
</file>