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17/03/2013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17/03/2013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17/03/2013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17/03/2013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17/03/2013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17/03/2013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Location </a:t>
            </a:r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Introduction to Location </a:t>
            </a:r>
            <a:r>
              <a:rPr lang="fr-FR" dirty="0" err="1" smtClean="0"/>
              <a:t>algorithm</a:t>
            </a:r>
            <a:endParaRPr lang="fr-FR" dirty="0"/>
          </a:p>
          <a:p>
            <a:r>
              <a:rPr lang="fr-FR" dirty="0" smtClean="0"/>
              <a:t>How to configure location</a:t>
            </a:r>
          </a:p>
          <a:p>
            <a:endParaRPr lang="fr-FR" dirty="0"/>
          </a:p>
          <a:p>
            <a:r>
              <a:rPr lang="fr-FR" dirty="0" smtClean="0"/>
              <a:t>G. MANCIET (ATSA)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1751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</Words>
  <Application>Microsoft Office PowerPoint</Application>
  <PresentationFormat>Affichage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Location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Presentation</dc:title>
  <cp:lastModifiedBy>MANCIET Guillaume</cp:lastModifiedBy>
  <cp:revision>5</cp:revision>
  <dcterms:modified xsi:type="dcterms:W3CDTF">2013-03-17T18:59:46Z</dcterms:modified>
</cp:coreProperties>
</file>