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417" r:id="rId2"/>
    <p:sldId id="418" r:id="rId3"/>
    <p:sldId id="427" r:id="rId4"/>
    <p:sldId id="419" r:id="rId5"/>
    <p:sldId id="433" r:id="rId6"/>
    <p:sldId id="434" r:id="rId7"/>
    <p:sldId id="420" r:id="rId8"/>
    <p:sldId id="421" r:id="rId9"/>
    <p:sldId id="422" r:id="rId10"/>
    <p:sldId id="439" r:id="rId11"/>
    <p:sldId id="440" r:id="rId12"/>
    <p:sldId id="441" r:id="rId13"/>
    <p:sldId id="42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0">
          <p15:clr>
            <a:srgbClr val="A4A3A4"/>
          </p15:clr>
        </p15:guide>
        <p15:guide id="2" pos="382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4" d="100"/>
          <a:sy n="74" d="100"/>
        </p:scale>
        <p:origin x="630" y="72"/>
      </p:cViewPr>
      <p:guideLst>
        <p:guide orient="horz" pos="2230"/>
        <p:guide pos="382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10" Type="http://schemas.openxmlformats.org/officeDocument/2006/relationships/image" Target="../media/image56.wmf"/><Relationship Id="rId4" Type="http://schemas.openxmlformats.org/officeDocument/2006/relationships/image" Target="../media/image50.wmf"/><Relationship Id="rId9"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9"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9"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2021/5/9</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4487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2021/5/9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extLst>
      <p:ext uri="{BB962C8B-B14F-4D97-AF65-F5344CB8AC3E}">
        <p14:creationId xmlns:p14="http://schemas.microsoft.com/office/powerpoint/2010/main" val="1702822040"/>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2021/5/9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2021/5/9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2021/5/9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2021/5/9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2021/5/9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2021/5/9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2021/5/9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2021/5/9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2021/5/9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2021/5/9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hasCustomPrompt="1"/>
            <p:custDataLst>
              <p:tags r:id="rId2"/>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2021/5/9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2021/5/9</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oleObject" Target="../embeddings/oleObject33.bin"/><Relationship Id="rId3" Type="http://schemas.openxmlformats.org/officeDocument/2006/relationships/slideLayout" Target="../slideLayouts/slideLayout2.xml"/><Relationship Id="rId7" Type="http://schemas.openxmlformats.org/officeDocument/2006/relationships/image" Target="../media/image37.wmf"/><Relationship Id="rId12" Type="http://schemas.openxmlformats.org/officeDocument/2006/relationships/image" Target="../media/image39.wmf"/><Relationship Id="rId2" Type="http://schemas.openxmlformats.org/officeDocument/2006/relationships/tags" Target="../tags/tag72.xml"/><Relationship Id="rId1" Type="http://schemas.openxmlformats.org/officeDocument/2006/relationships/vmlDrawing" Target="../drawings/vmlDrawing8.vml"/><Relationship Id="rId6" Type="http://schemas.openxmlformats.org/officeDocument/2006/relationships/oleObject" Target="../embeddings/oleObject29.bin"/><Relationship Id="rId11" Type="http://schemas.openxmlformats.org/officeDocument/2006/relationships/oleObject" Target="../embeddings/oleObject32.bin"/><Relationship Id="rId5" Type="http://schemas.openxmlformats.org/officeDocument/2006/relationships/image" Target="../media/image36.wmf"/><Relationship Id="rId15" Type="http://schemas.openxmlformats.org/officeDocument/2006/relationships/oleObject" Target="../embeddings/oleObject34.bin"/><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8.wmf"/><Relationship Id="rId14" Type="http://schemas.openxmlformats.org/officeDocument/2006/relationships/image" Target="../media/image40.wmf"/></Relationships>
</file>

<file path=ppt/slides/_rels/slide11.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0.bin"/><Relationship Id="rId18" Type="http://schemas.openxmlformats.org/officeDocument/2006/relationships/oleObject" Target="../embeddings/oleObject43.bin"/><Relationship Id="rId3" Type="http://schemas.openxmlformats.org/officeDocument/2006/relationships/slideLayout" Target="../slideLayouts/slideLayout2.xml"/><Relationship Id="rId7" Type="http://schemas.openxmlformats.org/officeDocument/2006/relationships/oleObject" Target="../embeddings/oleObject37.bin"/><Relationship Id="rId12" Type="http://schemas.openxmlformats.org/officeDocument/2006/relationships/image" Target="../media/image44.wmf"/><Relationship Id="rId17" Type="http://schemas.openxmlformats.org/officeDocument/2006/relationships/image" Target="../media/image46.wmf"/><Relationship Id="rId2" Type="http://schemas.openxmlformats.org/officeDocument/2006/relationships/tags" Target="../tags/tag73.xml"/><Relationship Id="rId16" Type="http://schemas.openxmlformats.org/officeDocument/2006/relationships/oleObject" Target="../embeddings/oleObject42.bin"/><Relationship Id="rId1" Type="http://schemas.openxmlformats.org/officeDocument/2006/relationships/vmlDrawing" Target="../drawings/vmlDrawing9.vml"/><Relationship Id="rId6" Type="http://schemas.openxmlformats.org/officeDocument/2006/relationships/oleObject" Target="../embeddings/oleObject36.bin"/><Relationship Id="rId11" Type="http://schemas.openxmlformats.org/officeDocument/2006/relationships/oleObject" Target="../embeddings/oleObject39.bin"/><Relationship Id="rId5" Type="http://schemas.openxmlformats.org/officeDocument/2006/relationships/image" Target="../media/image41.wmf"/><Relationship Id="rId15" Type="http://schemas.openxmlformats.org/officeDocument/2006/relationships/oleObject" Target="../embeddings/oleObject41.bin"/><Relationship Id="rId10" Type="http://schemas.openxmlformats.org/officeDocument/2006/relationships/image" Target="../media/image43.wmf"/><Relationship Id="rId19" Type="http://schemas.openxmlformats.org/officeDocument/2006/relationships/oleObject" Target="../embeddings/oleObject44.bin"/><Relationship Id="rId4" Type="http://schemas.openxmlformats.org/officeDocument/2006/relationships/oleObject" Target="../embeddings/oleObject35.bin"/><Relationship Id="rId9" Type="http://schemas.openxmlformats.org/officeDocument/2006/relationships/oleObject" Target="../embeddings/oleObject38.bin"/><Relationship Id="rId14" Type="http://schemas.openxmlformats.org/officeDocument/2006/relationships/image" Target="../media/image45.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51.wmf"/><Relationship Id="rId18" Type="http://schemas.openxmlformats.org/officeDocument/2006/relationships/oleObject" Target="../embeddings/oleObject52.bin"/><Relationship Id="rId26" Type="http://schemas.openxmlformats.org/officeDocument/2006/relationships/image" Target="../media/image56.wmf"/><Relationship Id="rId3" Type="http://schemas.openxmlformats.org/officeDocument/2006/relationships/slideLayout" Target="../slideLayouts/slideLayout2.xml"/><Relationship Id="rId21" Type="http://schemas.openxmlformats.org/officeDocument/2006/relationships/oleObject" Target="../embeddings/oleObject54.bin"/><Relationship Id="rId7" Type="http://schemas.openxmlformats.org/officeDocument/2006/relationships/image" Target="../media/image48.wmf"/><Relationship Id="rId12" Type="http://schemas.openxmlformats.org/officeDocument/2006/relationships/oleObject" Target="../embeddings/oleObject49.bin"/><Relationship Id="rId17" Type="http://schemas.openxmlformats.org/officeDocument/2006/relationships/image" Target="../media/image53.wmf"/><Relationship Id="rId25" Type="http://schemas.openxmlformats.org/officeDocument/2006/relationships/oleObject" Target="../embeddings/oleObject57.bin"/><Relationship Id="rId2" Type="http://schemas.openxmlformats.org/officeDocument/2006/relationships/tags" Target="../tags/tag74.xml"/><Relationship Id="rId16" Type="http://schemas.openxmlformats.org/officeDocument/2006/relationships/oleObject" Target="../embeddings/oleObject51.bin"/><Relationship Id="rId20" Type="http://schemas.openxmlformats.org/officeDocument/2006/relationships/image" Target="../media/image54.wmf"/><Relationship Id="rId1" Type="http://schemas.openxmlformats.org/officeDocument/2006/relationships/vmlDrawing" Target="../drawings/vmlDrawing10.vml"/><Relationship Id="rId6" Type="http://schemas.openxmlformats.org/officeDocument/2006/relationships/oleObject" Target="../embeddings/oleObject46.bin"/><Relationship Id="rId11" Type="http://schemas.openxmlformats.org/officeDocument/2006/relationships/image" Target="../media/image50.wmf"/><Relationship Id="rId24" Type="http://schemas.openxmlformats.org/officeDocument/2006/relationships/oleObject" Target="../embeddings/oleObject56.bin"/><Relationship Id="rId5" Type="http://schemas.openxmlformats.org/officeDocument/2006/relationships/image" Target="../media/image47.wmf"/><Relationship Id="rId15" Type="http://schemas.openxmlformats.org/officeDocument/2006/relationships/image" Target="../media/image52.wmf"/><Relationship Id="rId23" Type="http://schemas.openxmlformats.org/officeDocument/2006/relationships/image" Target="../media/image55.wmf"/><Relationship Id="rId10" Type="http://schemas.openxmlformats.org/officeDocument/2006/relationships/oleObject" Target="../embeddings/oleObject48.bin"/><Relationship Id="rId19" Type="http://schemas.openxmlformats.org/officeDocument/2006/relationships/oleObject" Target="../embeddings/oleObject53.bin"/><Relationship Id="rId4" Type="http://schemas.openxmlformats.org/officeDocument/2006/relationships/oleObject" Target="../embeddings/oleObject45.bin"/><Relationship Id="rId9" Type="http://schemas.openxmlformats.org/officeDocument/2006/relationships/image" Target="../media/image49.wmf"/><Relationship Id="rId14" Type="http://schemas.openxmlformats.org/officeDocument/2006/relationships/oleObject" Target="../embeddings/oleObject50.bin"/><Relationship Id="rId22" Type="http://schemas.openxmlformats.org/officeDocument/2006/relationships/oleObject" Target="../embeddings/oleObject55.bin"/></Relationships>
</file>

<file path=ppt/slides/_rels/slide13.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59.wmf"/><Relationship Id="rId18" Type="http://schemas.openxmlformats.org/officeDocument/2006/relationships/oleObject" Target="../embeddings/oleObject65.bin"/><Relationship Id="rId26" Type="http://schemas.openxmlformats.org/officeDocument/2006/relationships/oleObject" Target="../embeddings/oleObject69.bin"/><Relationship Id="rId3" Type="http://schemas.openxmlformats.org/officeDocument/2006/relationships/tags" Target="../tags/tag76.xml"/><Relationship Id="rId21" Type="http://schemas.openxmlformats.org/officeDocument/2006/relationships/image" Target="../media/image62.wmf"/><Relationship Id="rId7" Type="http://schemas.openxmlformats.org/officeDocument/2006/relationships/oleObject" Target="../embeddings/oleObject58.bin"/><Relationship Id="rId12" Type="http://schemas.openxmlformats.org/officeDocument/2006/relationships/oleObject" Target="../embeddings/oleObject61.bin"/><Relationship Id="rId17" Type="http://schemas.openxmlformats.org/officeDocument/2006/relationships/image" Target="../media/image60.wmf"/><Relationship Id="rId25" Type="http://schemas.openxmlformats.org/officeDocument/2006/relationships/image" Target="../media/image64.wmf"/><Relationship Id="rId2" Type="http://schemas.openxmlformats.org/officeDocument/2006/relationships/tags" Target="../tags/tag75.xml"/><Relationship Id="rId16" Type="http://schemas.openxmlformats.org/officeDocument/2006/relationships/oleObject" Target="../embeddings/oleObject64.bin"/><Relationship Id="rId20" Type="http://schemas.openxmlformats.org/officeDocument/2006/relationships/oleObject" Target="../embeddings/oleObject66.bin"/><Relationship Id="rId1" Type="http://schemas.openxmlformats.org/officeDocument/2006/relationships/vmlDrawing" Target="../drawings/vmlDrawing11.vml"/><Relationship Id="rId6" Type="http://schemas.openxmlformats.org/officeDocument/2006/relationships/image" Target="../media/image67.emf"/><Relationship Id="rId11" Type="http://schemas.openxmlformats.org/officeDocument/2006/relationships/oleObject" Target="../embeddings/oleObject60.bin"/><Relationship Id="rId24" Type="http://schemas.openxmlformats.org/officeDocument/2006/relationships/oleObject" Target="../embeddings/oleObject68.bin"/><Relationship Id="rId5" Type="http://schemas.openxmlformats.org/officeDocument/2006/relationships/image" Target="../media/image66.emf"/><Relationship Id="rId15" Type="http://schemas.openxmlformats.org/officeDocument/2006/relationships/oleObject" Target="../embeddings/oleObject63.bin"/><Relationship Id="rId23" Type="http://schemas.openxmlformats.org/officeDocument/2006/relationships/image" Target="../media/image63.wmf"/><Relationship Id="rId10" Type="http://schemas.openxmlformats.org/officeDocument/2006/relationships/image" Target="../media/image58.wmf"/><Relationship Id="rId19" Type="http://schemas.openxmlformats.org/officeDocument/2006/relationships/image" Target="../media/image61.wmf"/><Relationship Id="rId4" Type="http://schemas.openxmlformats.org/officeDocument/2006/relationships/slideLayout" Target="../slideLayouts/slideLayout2.xml"/><Relationship Id="rId9" Type="http://schemas.openxmlformats.org/officeDocument/2006/relationships/oleObject" Target="../embeddings/oleObject59.bin"/><Relationship Id="rId14" Type="http://schemas.openxmlformats.org/officeDocument/2006/relationships/oleObject" Target="../embeddings/oleObject62.bin"/><Relationship Id="rId22" Type="http://schemas.openxmlformats.org/officeDocument/2006/relationships/oleObject" Target="../embeddings/oleObject67.bin"/><Relationship Id="rId27" Type="http://schemas.openxmlformats.org/officeDocument/2006/relationships/image" Target="../media/image65.w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2.xml"/><Relationship Id="rId7" Type="http://schemas.openxmlformats.org/officeDocument/2006/relationships/oleObject" Target="../embeddings/oleObject4.bin"/><Relationship Id="rId12" Type="http://schemas.openxmlformats.org/officeDocument/2006/relationships/image" Target="../media/image9.wmf"/><Relationship Id="rId2" Type="http://schemas.openxmlformats.org/officeDocument/2006/relationships/tags" Target="../tags/tag66.xml"/><Relationship Id="rId1" Type="http://schemas.openxmlformats.org/officeDocument/2006/relationships/vmlDrawing" Target="../drawings/vmlDrawing3.vml"/><Relationship Id="rId6" Type="http://schemas.openxmlformats.org/officeDocument/2006/relationships/image" Target="../media/image6.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8.wmf"/><Relationship Id="rId4" Type="http://schemas.openxmlformats.org/officeDocument/2006/relationships/image" Target="../media/image10.png"/><Relationship Id="rId9"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4.wmf"/><Relationship Id="rId3" Type="http://schemas.openxmlformats.org/officeDocument/2006/relationships/slideLayout" Target="../slideLayouts/slideLayout2.xml"/><Relationship Id="rId7" Type="http://schemas.openxmlformats.org/officeDocument/2006/relationships/image" Target="../media/image11.wmf"/><Relationship Id="rId12" Type="http://schemas.openxmlformats.org/officeDocument/2006/relationships/oleObject" Target="../embeddings/oleObject11.bin"/><Relationship Id="rId17" Type="http://schemas.openxmlformats.org/officeDocument/2006/relationships/image" Target="../media/image16.wmf"/><Relationship Id="rId2" Type="http://schemas.openxmlformats.org/officeDocument/2006/relationships/tags" Target="../tags/tag67.xml"/><Relationship Id="rId16" Type="http://schemas.openxmlformats.org/officeDocument/2006/relationships/oleObject" Target="../embeddings/oleObject13.bin"/><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13.wmf"/><Relationship Id="rId5" Type="http://schemas.openxmlformats.org/officeDocument/2006/relationships/image" Target="../media/image6.wmf"/><Relationship Id="rId15" Type="http://schemas.openxmlformats.org/officeDocument/2006/relationships/image" Target="../media/image15.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2.wmf"/><Relationship Id="rId14"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vmlDrawing" Target="../drawings/vmlDrawing5.vml"/><Relationship Id="rId5" Type="http://schemas.openxmlformats.org/officeDocument/2006/relationships/image" Target="../media/image17.wmf"/><Relationship Id="rId4"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2.wmf"/><Relationship Id="rId18" Type="http://schemas.openxmlformats.org/officeDocument/2006/relationships/oleObject" Target="../embeddings/oleObject21.bin"/><Relationship Id="rId3" Type="http://schemas.openxmlformats.org/officeDocument/2006/relationships/slideLayout" Target="../slideLayouts/slideLayout2.xml"/><Relationship Id="rId21" Type="http://schemas.openxmlformats.org/officeDocument/2006/relationships/image" Target="../media/image26.wmf"/><Relationship Id="rId7" Type="http://schemas.openxmlformats.org/officeDocument/2006/relationships/image" Target="../media/image19.wmf"/><Relationship Id="rId12" Type="http://schemas.openxmlformats.org/officeDocument/2006/relationships/oleObject" Target="../embeddings/oleObject18.bin"/><Relationship Id="rId17" Type="http://schemas.openxmlformats.org/officeDocument/2006/relationships/image" Target="../media/image24.wmf"/><Relationship Id="rId2" Type="http://schemas.openxmlformats.org/officeDocument/2006/relationships/tags" Target="../tags/tag70.xml"/><Relationship Id="rId16" Type="http://schemas.openxmlformats.org/officeDocument/2006/relationships/oleObject" Target="../embeddings/oleObject20.bin"/><Relationship Id="rId20" Type="http://schemas.openxmlformats.org/officeDocument/2006/relationships/oleObject" Target="../embeddings/oleObject22.bin"/><Relationship Id="rId1" Type="http://schemas.openxmlformats.org/officeDocument/2006/relationships/vmlDrawing" Target="../drawings/vmlDrawing6.vml"/><Relationship Id="rId6" Type="http://schemas.openxmlformats.org/officeDocument/2006/relationships/oleObject" Target="../embeddings/oleObject15.bin"/><Relationship Id="rId11" Type="http://schemas.openxmlformats.org/officeDocument/2006/relationships/image" Target="../media/image21.wmf"/><Relationship Id="rId5" Type="http://schemas.openxmlformats.org/officeDocument/2006/relationships/image" Target="../media/image29.emf"/><Relationship Id="rId15" Type="http://schemas.openxmlformats.org/officeDocument/2006/relationships/image" Target="../media/image23.wmf"/><Relationship Id="rId23" Type="http://schemas.openxmlformats.org/officeDocument/2006/relationships/image" Target="../media/image27.wmf"/><Relationship Id="rId10" Type="http://schemas.openxmlformats.org/officeDocument/2006/relationships/oleObject" Target="../embeddings/oleObject17.bin"/><Relationship Id="rId19" Type="http://schemas.openxmlformats.org/officeDocument/2006/relationships/image" Target="../media/image25.wmf"/><Relationship Id="rId4" Type="http://schemas.openxmlformats.org/officeDocument/2006/relationships/image" Target="../media/image28.emf"/><Relationship Id="rId9" Type="http://schemas.openxmlformats.org/officeDocument/2006/relationships/image" Target="../media/image20.wmf"/><Relationship Id="rId14" Type="http://schemas.openxmlformats.org/officeDocument/2006/relationships/oleObject" Target="../embeddings/oleObject19.bin"/><Relationship Id="rId22" Type="http://schemas.openxmlformats.org/officeDocument/2006/relationships/oleObject" Target="../embeddings/oleObject2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3.wmf"/><Relationship Id="rId3" Type="http://schemas.openxmlformats.org/officeDocument/2006/relationships/slideLayout" Target="../slideLayouts/slideLayout2.xml"/><Relationship Id="rId7" Type="http://schemas.openxmlformats.org/officeDocument/2006/relationships/image" Target="../media/image30.wmf"/><Relationship Id="rId12" Type="http://schemas.openxmlformats.org/officeDocument/2006/relationships/oleObject" Target="../embeddings/oleObject27.bin"/><Relationship Id="rId2" Type="http://schemas.openxmlformats.org/officeDocument/2006/relationships/tags" Target="../tags/tag71.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32.wmf"/><Relationship Id="rId5" Type="http://schemas.openxmlformats.org/officeDocument/2006/relationships/image" Target="../media/image35.emf"/><Relationship Id="rId10" Type="http://schemas.openxmlformats.org/officeDocument/2006/relationships/oleObject" Target="../embeddings/oleObject26.bin"/><Relationship Id="rId4" Type="http://schemas.openxmlformats.org/officeDocument/2006/relationships/image" Target="../media/image34.emf"/><Relationship Id="rId9" Type="http://schemas.openxmlformats.org/officeDocument/2006/relationships/image" Target="../media/image3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33550" y="1404620"/>
            <a:ext cx="8724900" cy="4048125"/>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nvSpPr>
        <p:spPr>
          <a:xfrm>
            <a:off x="18415" y="18415"/>
            <a:ext cx="3648710" cy="705485"/>
          </a:xfrm>
          <a:prstGeom prst="rect">
            <a:avLst/>
          </a:prstGeom>
        </p:spPr>
        <p:txBody>
          <a:bodyPr vert="horz" lIns="90000" tIns="46800" rIns="90000" bIns="46800" rtlCol="0" anchor="ctr" anchorCtr="0">
            <a:normAutofit fontScale="80000" lnSpcReduction="10000"/>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altLang="zh-CN">
                <a:latin typeface="仿宋" panose="02010609060101010101" charset="-122"/>
                <a:ea typeface="仿宋" panose="02010609060101010101" charset="-122"/>
                <a:cs typeface="仿宋" panose="02010609060101010101" charset="-122"/>
              </a:rPr>
              <a:t>练习</a:t>
            </a:r>
            <a:r>
              <a:rPr lang="en-US" altLang="zh-CN">
                <a:latin typeface="仿宋" panose="02010609060101010101" charset="-122"/>
                <a:ea typeface="仿宋" panose="02010609060101010101" charset="-122"/>
                <a:cs typeface="仿宋" panose="02010609060101010101" charset="-122"/>
              </a:rPr>
              <a:t>十四</a:t>
            </a:r>
            <a:r>
              <a:rPr altLang="zh-CN">
                <a:latin typeface="仿宋" panose="02010609060101010101" charset="-122"/>
                <a:ea typeface="仿宋" panose="02010609060101010101" charset="-122"/>
                <a:cs typeface="仿宋" panose="02010609060101010101" charset="-122"/>
              </a:rPr>
              <a:t>、</a:t>
            </a:r>
            <a:r>
              <a:rPr>
                <a:latin typeface="仿宋" panose="02010609060101010101" charset="-122"/>
                <a:ea typeface="仿宋" panose="02010609060101010101" charset="-122"/>
                <a:cs typeface="仿宋" panose="02010609060101010101" charset="-122"/>
              </a:rPr>
              <a:t>第</a:t>
            </a:r>
            <a:r>
              <a:rPr lang="en-US" altLang="zh-CN">
                <a:latin typeface="仿宋" panose="02010609060101010101" charset="-122"/>
                <a:ea typeface="仿宋" panose="02010609060101010101" charset="-122"/>
                <a:cs typeface="仿宋" panose="02010609060101010101" charset="-122"/>
              </a:rPr>
              <a:t>6</a:t>
            </a:r>
            <a:r>
              <a:rPr>
                <a:latin typeface="仿宋" panose="02010609060101010101" charset="-122"/>
                <a:ea typeface="仿宋" panose="02010609060101010101" charset="-122"/>
                <a:cs typeface="仿宋" panose="02010609060101010101" charset="-122"/>
              </a:rPr>
              <a:t>题</a:t>
            </a:r>
            <a:r>
              <a:rPr lang="en-US" altLang="zh-CN">
                <a:latin typeface="仿宋" panose="02010609060101010101" charset="-122"/>
                <a:ea typeface="仿宋" panose="02010609060101010101" charset="-122"/>
                <a:cs typeface="仿宋" panose="02010609060101010101" charset="-122"/>
              </a:rPr>
              <a:t>+</a:t>
            </a:r>
          </a:p>
        </p:txBody>
      </p:sp>
      <p:graphicFrame>
        <p:nvGraphicFramePr>
          <p:cNvPr id="19458" name="Object 0"/>
          <p:cNvGraphicFramePr>
            <a:graphicFrameLocks noChangeAspect="1"/>
          </p:cNvGraphicFramePr>
          <p:nvPr/>
        </p:nvGraphicFramePr>
        <p:xfrm>
          <a:off x="5126355" y="1194435"/>
          <a:ext cx="1711325" cy="1233488"/>
        </p:xfrm>
        <a:graphic>
          <a:graphicData uri="http://schemas.openxmlformats.org/presentationml/2006/ole">
            <mc:AlternateContent xmlns:mc="http://schemas.openxmlformats.org/markup-compatibility/2006">
              <mc:Choice xmlns:v="urn:schemas-microsoft-com:vml" Requires="v">
                <p:oleObj spid="_x0000_s51217" name="Equation" r:id="rId4" imgW="12801600" imgH="10363200" progId="Equation.3">
                  <p:embed/>
                </p:oleObj>
              </mc:Choice>
              <mc:Fallback>
                <p:oleObj name="Equation" r:id="rId4" imgW="12801600" imgH="10363200" progId="Equation.3">
                  <p:embed/>
                  <p:pic>
                    <p:nvPicPr>
                      <p:cNvPr id="0" name="Object 0"/>
                      <p:cNvPicPr>
                        <a:picLocks noChangeAspect="1"/>
                      </p:cNvPicPr>
                      <p:nvPr/>
                    </p:nvPicPr>
                    <p:blipFill>
                      <a:blip r:embed="rId5"/>
                      <a:stretch>
                        <a:fillRect/>
                      </a:stretch>
                    </p:blipFill>
                    <p:spPr>
                      <a:xfrm>
                        <a:off x="5126355" y="1194435"/>
                        <a:ext cx="1711325" cy="1233488"/>
                      </a:xfrm>
                      <a:prstGeom prst="rect">
                        <a:avLst/>
                      </a:prstGeom>
                      <a:gradFill rotWithShape="0">
                        <a:gsLst>
                          <a:gs pos="0">
                            <a:srgbClr val="C5E5E7"/>
                          </a:gs>
                          <a:gs pos="50000">
                            <a:srgbClr val="FFFFFF"/>
                          </a:gs>
                          <a:gs pos="100000">
                            <a:srgbClr val="C5E5E7"/>
                          </a:gs>
                        </a:gsLst>
                        <a:lin ang="5400000" scaled="1"/>
                        <a:tileRect/>
                      </a:gradFill>
                      <a:ln w="12700" cap="flat" cmpd="sng">
                        <a:solidFill>
                          <a:srgbClr val="000000"/>
                        </a:solidFill>
                        <a:prstDash val="solid"/>
                        <a:miter/>
                        <a:headEnd type="none" w="med" len="med"/>
                        <a:tailEnd type="none" w="med" len="med"/>
                      </a:ln>
                    </p:spPr>
                  </p:pic>
                </p:oleObj>
              </mc:Fallback>
            </mc:AlternateContent>
          </a:graphicData>
        </a:graphic>
      </p:graphicFrame>
      <p:grpSp>
        <p:nvGrpSpPr>
          <p:cNvPr id="9" name="Group 62"/>
          <p:cNvGrpSpPr/>
          <p:nvPr/>
        </p:nvGrpSpPr>
        <p:grpSpPr bwMode="auto">
          <a:xfrm>
            <a:off x="2306955" y="2947035"/>
            <a:ext cx="3657600" cy="2895600"/>
            <a:chOff x="576" y="1920"/>
            <a:chExt cx="2304" cy="1824"/>
          </a:xfrm>
        </p:grpSpPr>
        <p:sp>
          <p:nvSpPr>
            <p:cNvPr id="10" name="Rectangle 4"/>
            <p:cNvSpPr>
              <a:spLocks noChangeArrowheads="1"/>
            </p:cNvSpPr>
            <p:nvPr/>
          </p:nvSpPr>
          <p:spPr bwMode="auto">
            <a:xfrm>
              <a:off x="576" y="1920"/>
              <a:ext cx="2304" cy="1824"/>
            </a:xfrm>
            <a:prstGeom prst="rect">
              <a:avLst/>
            </a:prstGeom>
            <a:solidFill>
              <a:schemeClr val="bg1"/>
            </a:solidFill>
            <a:ln w="9525">
              <a:solidFill>
                <a:srgbClr val="006666"/>
              </a:solidFill>
              <a:miter lim="800000"/>
              <a:tailEnd type="non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grpSp>
          <p:nvGrpSpPr>
            <p:cNvPr id="11" name="Group 5"/>
            <p:cNvGrpSpPr/>
            <p:nvPr/>
          </p:nvGrpSpPr>
          <p:grpSpPr bwMode="auto">
            <a:xfrm>
              <a:off x="920" y="2486"/>
              <a:ext cx="1572" cy="925"/>
              <a:chOff x="501" y="2418"/>
              <a:chExt cx="1842" cy="972"/>
            </a:xfrm>
          </p:grpSpPr>
          <p:sp>
            <p:nvSpPr>
              <p:cNvPr id="12" name="Line 6"/>
              <p:cNvSpPr>
                <a:spLocks noChangeShapeType="1"/>
              </p:cNvSpPr>
              <p:nvPr/>
            </p:nvSpPr>
            <p:spPr bwMode="auto">
              <a:xfrm>
                <a:off x="1417" y="2418"/>
                <a:ext cx="926" cy="0"/>
              </a:xfrm>
              <a:prstGeom prst="line">
                <a:avLst/>
              </a:prstGeom>
              <a:noFill/>
              <a:ln w="19050">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13" name="Line 7"/>
              <p:cNvSpPr>
                <a:spLocks noChangeShapeType="1"/>
              </p:cNvSpPr>
              <p:nvPr/>
            </p:nvSpPr>
            <p:spPr bwMode="auto">
              <a:xfrm>
                <a:off x="1417" y="2613"/>
                <a:ext cx="926" cy="0"/>
              </a:xfrm>
              <a:prstGeom prst="line">
                <a:avLst/>
              </a:prstGeom>
              <a:noFill/>
              <a:ln w="19050">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14" name="Line 8"/>
              <p:cNvSpPr>
                <a:spLocks noChangeShapeType="1"/>
              </p:cNvSpPr>
              <p:nvPr/>
            </p:nvSpPr>
            <p:spPr bwMode="auto">
              <a:xfrm>
                <a:off x="1417" y="2808"/>
                <a:ext cx="926" cy="0"/>
              </a:xfrm>
              <a:prstGeom prst="line">
                <a:avLst/>
              </a:prstGeom>
              <a:noFill/>
              <a:ln w="19050">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15" name="Line 9"/>
              <p:cNvSpPr>
                <a:spLocks noChangeShapeType="1"/>
              </p:cNvSpPr>
              <p:nvPr/>
            </p:nvSpPr>
            <p:spPr bwMode="auto">
              <a:xfrm>
                <a:off x="1417" y="3001"/>
                <a:ext cx="926" cy="0"/>
              </a:xfrm>
              <a:prstGeom prst="line">
                <a:avLst/>
              </a:prstGeom>
              <a:noFill/>
              <a:ln w="19050">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16" name="Line 10"/>
              <p:cNvSpPr>
                <a:spLocks noChangeShapeType="1"/>
              </p:cNvSpPr>
              <p:nvPr/>
            </p:nvSpPr>
            <p:spPr bwMode="auto">
              <a:xfrm>
                <a:off x="1417" y="3196"/>
                <a:ext cx="926" cy="0"/>
              </a:xfrm>
              <a:prstGeom prst="line">
                <a:avLst/>
              </a:prstGeom>
              <a:noFill/>
              <a:ln w="19050">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18" name="Line 11"/>
              <p:cNvSpPr>
                <a:spLocks noChangeShapeType="1"/>
              </p:cNvSpPr>
              <p:nvPr/>
            </p:nvSpPr>
            <p:spPr bwMode="auto">
              <a:xfrm>
                <a:off x="1417" y="3390"/>
                <a:ext cx="926" cy="0"/>
              </a:xfrm>
              <a:prstGeom prst="line">
                <a:avLst/>
              </a:prstGeom>
              <a:noFill/>
              <a:ln w="19050">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19" name="Line 12"/>
              <p:cNvSpPr>
                <a:spLocks noChangeShapeType="1"/>
              </p:cNvSpPr>
              <p:nvPr/>
            </p:nvSpPr>
            <p:spPr bwMode="auto">
              <a:xfrm flipH="1">
                <a:off x="501" y="2418"/>
                <a:ext cx="926" cy="0"/>
              </a:xfrm>
              <a:prstGeom prst="line">
                <a:avLst/>
              </a:prstGeom>
              <a:noFill/>
              <a:ln w="19050">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20" name="Line 13"/>
              <p:cNvSpPr>
                <a:spLocks noChangeShapeType="1"/>
              </p:cNvSpPr>
              <p:nvPr/>
            </p:nvSpPr>
            <p:spPr bwMode="auto">
              <a:xfrm flipH="1">
                <a:off x="501" y="2613"/>
                <a:ext cx="926" cy="0"/>
              </a:xfrm>
              <a:prstGeom prst="line">
                <a:avLst/>
              </a:prstGeom>
              <a:noFill/>
              <a:ln w="19050">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21" name="Line 14"/>
              <p:cNvSpPr>
                <a:spLocks noChangeShapeType="1"/>
              </p:cNvSpPr>
              <p:nvPr/>
            </p:nvSpPr>
            <p:spPr bwMode="auto">
              <a:xfrm flipH="1">
                <a:off x="501" y="2808"/>
                <a:ext cx="926" cy="0"/>
              </a:xfrm>
              <a:prstGeom prst="line">
                <a:avLst/>
              </a:prstGeom>
              <a:noFill/>
              <a:ln w="19050">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22" name="Line 15"/>
              <p:cNvSpPr>
                <a:spLocks noChangeShapeType="1"/>
              </p:cNvSpPr>
              <p:nvPr/>
            </p:nvSpPr>
            <p:spPr bwMode="auto">
              <a:xfrm flipH="1">
                <a:off x="501" y="3001"/>
                <a:ext cx="926" cy="0"/>
              </a:xfrm>
              <a:prstGeom prst="line">
                <a:avLst/>
              </a:prstGeom>
              <a:noFill/>
              <a:ln w="19050">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23" name="Line 16"/>
              <p:cNvSpPr>
                <a:spLocks noChangeShapeType="1"/>
              </p:cNvSpPr>
              <p:nvPr/>
            </p:nvSpPr>
            <p:spPr bwMode="auto">
              <a:xfrm flipH="1">
                <a:off x="501" y="3196"/>
                <a:ext cx="926" cy="0"/>
              </a:xfrm>
              <a:prstGeom prst="line">
                <a:avLst/>
              </a:prstGeom>
              <a:noFill/>
              <a:ln w="19050">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24" name="Line 17"/>
              <p:cNvSpPr>
                <a:spLocks noChangeShapeType="1"/>
              </p:cNvSpPr>
              <p:nvPr/>
            </p:nvSpPr>
            <p:spPr bwMode="auto">
              <a:xfrm flipH="1">
                <a:off x="501" y="3390"/>
                <a:ext cx="926" cy="0"/>
              </a:xfrm>
              <a:prstGeom prst="line">
                <a:avLst/>
              </a:prstGeom>
              <a:noFill/>
              <a:ln w="19050">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grpSp>
        <p:graphicFrame>
          <p:nvGraphicFramePr>
            <p:cNvPr id="25" name="Object 4"/>
            <p:cNvGraphicFramePr>
              <a:graphicFrameLocks noChangeAspect="1"/>
            </p:cNvGraphicFramePr>
            <p:nvPr/>
          </p:nvGraphicFramePr>
          <p:xfrm>
            <a:off x="624" y="2688"/>
            <a:ext cx="281" cy="336"/>
          </p:xfrm>
          <a:graphic>
            <a:graphicData uri="http://schemas.openxmlformats.org/presentationml/2006/ole">
              <mc:AlternateContent xmlns:mc="http://schemas.openxmlformats.org/markup-compatibility/2006">
                <mc:Choice xmlns:v="urn:schemas-microsoft-com:vml" Requires="v">
                  <p:oleObj spid="_x0000_s51218" name="Equation" r:id="rId6" imgW="3657600" imgH="4572000" progId="Equation.3">
                    <p:embed/>
                  </p:oleObj>
                </mc:Choice>
                <mc:Fallback>
                  <p:oleObj name="Equation" r:id="rId6" imgW="3657600" imgH="4572000" progId="Equation.3">
                    <p:embed/>
                    <p:pic>
                      <p:nvPicPr>
                        <p:cNvPr id="0" name="Object 4"/>
                        <p:cNvPicPr>
                          <a:picLocks noChangeAspect="1"/>
                        </p:cNvPicPr>
                        <p:nvPr/>
                      </p:nvPicPr>
                      <p:blipFill>
                        <a:blip r:embed="rId7"/>
                        <a:stretch>
                          <a:fillRect/>
                        </a:stretch>
                      </p:blipFill>
                      <p:spPr>
                        <a:xfrm>
                          <a:off x="624" y="2688"/>
                          <a:ext cx="281" cy="336"/>
                        </a:xfrm>
                        <a:prstGeom prst="rect">
                          <a:avLst/>
                        </a:prstGeom>
                        <a:noFill/>
                        <a:ln w="9525">
                          <a:noFill/>
                        </a:ln>
                      </p:spPr>
                    </p:pic>
                  </p:oleObj>
                </mc:Fallback>
              </mc:AlternateContent>
            </a:graphicData>
          </a:graphic>
        </p:graphicFrame>
        <p:graphicFrame>
          <p:nvGraphicFramePr>
            <p:cNvPr id="27" name="Object 5"/>
            <p:cNvGraphicFramePr>
              <a:graphicFrameLocks noChangeAspect="1"/>
            </p:cNvGraphicFramePr>
            <p:nvPr/>
          </p:nvGraphicFramePr>
          <p:xfrm>
            <a:off x="1440" y="1968"/>
            <a:ext cx="412" cy="307"/>
          </p:xfrm>
          <a:graphic>
            <a:graphicData uri="http://schemas.openxmlformats.org/presentationml/2006/ole">
              <mc:AlternateContent xmlns:mc="http://schemas.openxmlformats.org/markup-compatibility/2006">
                <mc:Choice xmlns:v="urn:schemas-microsoft-com:vml" Requires="v">
                  <p:oleObj spid="_x0000_s51219" name="Equation" r:id="rId8" imgW="5791200" imgH="3657600" progId="Equation.3">
                    <p:embed/>
                  </p:oleObj>
                </mc:Choice>
                <mc:Fallback>
                  <p:oleObj name="Equation" r:id="rId8" imgW="5791200" imgH="3657600" progId="Equation.3">
                    <p:embed/>
                    <p:pic>
                      <p:nvPicPr>
                        <p:cNvPr id="0" name="Object 5"/>
                        <p:cNvPicPr>
                          <a:picLocks noChangeAspect="1"/>
                        </p:cNvPicPr>
                        <p:nvPr/>
                      </p:nvPicPr>
                      <p:blipFill>
                        <a:blip r:embed="rId9"/>
                        <a:stretch>
                          <a:fillRect/>
                        </a:stretch>
                      </p:blipFill>
                      <p:spPr>
                        <a:xfrm>
                          <a:off x="1440" y="1968"/>
                          <a:ext cx="412" cy="307"/>
                        </a:xfrm>
                        <a:prstGeom prst="rect">
                          <a:avLst/>
                        </a:prstGeom>
                        <a:noFill/>
                        <a:ln w="9525">
                          <a:noFill/>
                        </a:ln>
                      </p:spPr>
                    </p:pic>
                  </p:oleObj>
                </mc:Fallback>
              </mc:AlternateContent>
            </a:graphicData>
          </a:graphic>
        </p:graphicFrame>
        <p:graphicFrame>
          <p:nvGraphicFramePr>
            <p:cNvPr id="29" name="Object 6"/>
            <p:cNvGraphicFramePr>
              <a:graphicFrameLocks noChangeAspect="1"/>
            </p:cNvGraphicFramePr>
            <p:nvPr/>
          </p:nvGraphicFramePr>
          <p:xfrm>
            <a:off x="2544" y="2688"/>
            <a:ext cx="281" cy="336"/>
          </p:xfrm>
          <a:graphic>
            <a:graphicData uri="http://schemas.openxmlformats.org/presentationml/2006/ole">
              <mc:AlternateContent xmlns:mc="http://schemas.openxmlformats.org/markup-compatibility/2006">
                <mc:Choice xmlns:v="urn:schemas-microsoft-com:vml" Requires="v">
                  <p:oleObj spid="_x0000_s51220" name="Equation" r:id="rId10" imgW="3657600" imgH="4572000" progId="Equation.3">
                    <p:embed/>
                  </p:oleObj>
                </mc:Choice>
                <mc:Fallback>
                  <p:oleObj name="Equation" r:id="rId10" imgW="3657600" imgH="4572000" progId="Equation.3">
                    <p:embed/>
                    <p:pic>
                      <p:nvPicPr>
                        <p:cNvPr id="0" name="Object 6"/>
                        <p:cNvPicPr>
                          <a:picLocks noChangeAspect="1"/>
                        </p:cNvPicPr>
                        <p:nvPr/>
                      </p:nvPicPr>
                      <p:blipFill>
                        <a:blip r:embed="rId7"/>
                        <a:stretch>
                          <a:fillRect/>
                        </a:stretch>
                      </p:blipFill>
                      <p:spPr>
                        <a:xfrm>
                          <a:off x="2544" y="2688"/>
                          <a:ext cx="281" cy="336"/>
                        </a:xfrm>
                        <a:prstGeom prst="rect">
                          <a:avLst/>
                        </a:prstGeom>
                        <a:noFill/>
                        <a:ln w="9525">
                          <a:noFill/>
                        </a:ln>
                      </p:spPr>
                    </p:pic>
                  </p:oleObj>
                </mc:Fallback>
              </mc:AlternateContent>
            </a:graphicData>
          </a:graphic>
        </p:graphicFrame>
        <p:sp>
          <p:nvSpPr>
            <p:cNvPr id="31" name="Rectangle 57" descr="宽上对角线"/>
            <p:cNvSpPr>
              <a:spLocks noChangeArrowheads="1"/>
            </p:cNvSpPr>
            <p:nvPr/>
          </p:nvSpPr>
          <p:spPr bwMode="auto">
            <a:xfrm>
              <a:off x="1680" y="2256"/>
              <a:ext cx="48" cy="1344"/>
            </a:xfrm>
            <a:prstGeom prst="rect">
              <a:avLst/>
            </a:prstGeom>
            <a:pattFill prst="wdUpDiag">
              <a:fgClr>
                <a:srgbClr val="FF9900"/>
              </a:fgClr>
              <a:bgClr>
                <a:srgbClr val="FFFFFF"/>
              </a:bgClr>
            </a:pattFill>
            <a:ln w="9525">
              <a:solidFill>
                <a:schemeClr val="tx1"/>
              </a:solidFill>
              <a:miter lim="800000"/>
            </a:ln>
          </p:spPr>
          <p:txBody>
            <a:bodyPr wrap="none" anchor="ctr"/>
            <a:lstStyle/>
            <a:p>
              <a:pPr>
                <a:buFontTx/>
                <a:buNone/>
              </a:pPr>
              <a:endParaRPr lang="zh-CN" altLang="en-US" sz="1800" b="0">
                <a:solidFill>
                  <a:srgbClr val="000000"/>
                </a:solidFill>
                <a:latin typeface="Arial" panose="020B0604020202020204" pitchFamily="34" charset="0"/>
              </a:endParaRPr>
            </a:p>
          </p:txBody>
        </p:sp>
      </p:grpSp>
      <p:grpSp>
        <p:nvGrpSpPr>
          <p:cNvPr id="32" name="Group 63"/>
          <p:cNvGrpSpPr/>
          <p:nvPr/>
        </p:nvGrpSpPr>
        <p:grpSpPr bwMode="auto">
          <a:xfrm>
            <a:off x="6193155" y="2947035"/>
            <a:ext cx="3657600" cy="2895600"/>
            <a:chOff x="3024" y="1920"/>
            <a:chExt cx="2304" cy="1824"/>
          </a:xfrm>
        </p:grpSpPr>
        <p:sp>
          <p:nvSpPr>
            <p:cNvPr id="33" name="Rectangle 23"/>
            <p:cNvSpPr>
              <a:spLocks noChangeArrowheads="1"/>
            </p:cNvSpPr>
            <p:nvPr/>
          </p:nvSpPr>
          <p:spPr bwMode="auto">
            <a:xfrm>
              <a:off x="3024" y="1920"/>
              <a:ext cx="2304" cy="1824"/>
            </a:xfrm>
            <a:prstGeom prst="rect">
              <a:avLst/>
            </a:prstGeom>
            <a:solidFill>
              <a:schemeClr val="bg1"/>
            </a:solidFill>
            <a:ln w="9525">
              <a:solidFill>
                <a:srgbClr val="006666"/>
              </a:solidFill>
              <a:miter lim="800000"/>
              <a:tailEnd type="non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grpSp>
          <p:nvGrpSpPr>
            <p:cNvPr id="34" name="Group 24"/>
            <p:cNvGrpSpPr/>
            <p:nvPr/>
          </p:nvGrpSpPr>
          <p:grpSpPr bwMode="auto">
            <a:xfrm>
              <a:off x="3358" y="2492"/>
              <a:ext cx="809" cy="926"/>
              <a:chOff x="4297" y="2418"/>
              <a:chExt cx="926" cy="972"/>
            </a:xfrm>
          </p:grpSpPr>
          <p:sp>
            <p:nvSpPr>
              <p:cNvPr id="35" name="Line 25"/>
              <p:cNvSpPr>
                <a:spLocks noChangeShapeType="1"/>
              </p:cNvSpPr>
              <p:nvPr/>
            </p:nvSpPr>
            <p:spPr bwMode="auto">
              <a:xfrm>
                <a:off x="4297" y="2418"/>
                <a:ext cx="926" cy="0"/>
              </a:xfrm>
              <a:prstGeom prst="line">
                <a:avLst/>
              </a:prstGeom>
              <a:noFill/>
              <a:ln w="19050">
                <a:solidFill>
                  <a:srgbClr val="0000FF"/>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36" name="Line 26"/>
              <p:cNvSpPr>
                <a:spLocks noChangeShapeType="1"/>
              </p:cNvSpPr>
              <p:nvPr/>
            </p:nvSpPr>
            <p:spPr bwMode="auto">
              <a:xfrm>
                <a:off x="4297" y="2613"/>
                <a:ext cx="926" cy="0"/>
              </a:xfrm>
              <a:prstGeom prst="line">
                <a:avLst/>
              </a:prstGeom>
              <a:noFill/>
              <a:ln w="19050">
                <a:solidFill>
                  <a:srgbClr val="0000FF"/>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37" name="Line 27"/>
              <p:cNvSpPr>
                <a:spLocks noChangeShapeType="1"/>
              </p:cNvSpPr>
              <p:nvPr/>
            </p:nvSpPr>
            <p:spPr bwMode="auto">
              <a:xfrm>
                <a:off x="4297" y="2808"/>
                <a:ext cx="926" cy="0"/>
              </a:xfrm>
              <a:prstGeom prst="line">
                <a:avLst/>
              </a:prstGeom>
              <a:noFill/>
              <a:ln w="19050">
                <a:solidFill>
                  <a:srgbClr val="0000FF"/>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38" name="Line 28"/>
              <p:cNvSpPr>
                <a:spLocks noChangeShapeType="1"/>
              </p:cNvSpPr>
              <p:nvPr/>
            </p:nvSpPr>
            <p:spPr bwMode="auto">
              <a:xfrm>
                <a:off x="4297" y="3001"/>
                <a:ext cx="926" cy="0"/>
              </a:xfrm>
              <a:prstGeom prst="line">
                <a:avLst/>
              </a:prstGeom>
              <a:noFill/>
              <a:ln w="19050">
                <a:solidFill>
                  <a:srgbClr val="0000FF"/>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39" name="Line 29"/>
              <p:cNvSpPr>
                <a:spLocks noChangeShapeType="1"/>
              </p:cNvSpPr>
              <p:nvPr/>
            </p:nvSpPr>
            <p:spPr bwMode="auto">
              <a:xfrm>
                <a:off x="4297" y="3196"/>
                <a:ext cx="926" cy="0"/>
              </a:xfrm>
              <a:prstGeom prst="line">
                <a:avLst/>
              </a:prstGeom>
              <a:noFill/>
              <a:ln w="19050">
                <a:solidFill>
                  <a:srgbClr val="0000FF"/>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40" name="Line 30"/>
              <p:cNvSpPr>
                <a:spLocks noChangeShapeType="1"/>
              </p:cNvSpPr>
              <p:nvPr/>
            </p:nvSpPr>
            <p:spPr bwMode="auto">
              <a:xfrm>
                <a:off x="4297" y="3390"/>
                <a:ext cx="926" cy="0"/>
              </a:xfrm>
              <a:prstGeom prst="line">
                <a:avLst/>
              </a:prstGeom>
              <a:noFill/>
              <a:ln w="19050">
                <a:solidFill>
                  <a:srgbClr val="0000FF"/>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grpSp>
        <p:grpSp>
          <p:nvGrpSpPr>
            <p:cNvPr id="41" name="Group 31"/>
            <p:cNvGrpSpPr/>
            <p:nvPr/>
          </p:nvGrpSpPr>
          <p:grpSpPr bwMode="auto">
            <a:xfrm>
              <a:off x="4231" y="2493"/>
              <a:ext cx="759" cy="926"/>
              <a:chOff x="3381" y="2418"/>
              <a:chExt cx="926" cy="972"/>
            </a:xfrm>
          </p:grpSpPr>
          <p:sp>
            <p:nvSpPr>
              <p:cNvPr id="42" name="Line 32"/>
              <p:cNvSpPr>
                <a:spLocks noChangeShapeType="1"/>
              </p:cNvSpPr>
              <p:nvPr/>
            </p:nvSpPr>
            <p:spPr bwMode="auto">
              <a:xfrm flipH="1">
                <a:off x="3381" y="2418"/>
                <a:ext cx="926" cy="0"/>
              </a:xfrm>
              <a:prstGeom prst="line">
                <a:avLst/>
              </a:prstGeom>
              <a:noFill/>
              <a:ln w="19050">
                <a:solidFill>
                  <a:srgbClr val="0000FF"/>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43" name="Line 33"/>
              <p:cNvSpPr>
                <a:spLocks noChangeShapeType="1"/>
              </p:cNvSpPr>
              <p:nvPr/>
            </p:nvSpPr>
            <p:spPr bwMode="auto">
              <a:xfrm flipH="1">
                <a:off x="3381" y="2613"/>
                <a:ext cx="926" cy="0"/>
              </a:xfrm>
              <a:prstGeom prst="line">
                <a:avLst/>
              </a:prstGeom>
              <a:noFill/>
              <a:ln w="19050">
                <a:solidFill>
                  <a:srgbClr val="0000FF"/>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44" name="Line 34"/>
              <p:cNvSpPr>
                <a:spLocks noChangeShapeType="1"/>
              </p:cNvSpPr>
              <p:nvPr/>
            </p:nvSpPr>
            <p:spPr bwMode="auto">
              <a:xfrm flipH="1">
                <a:off x="3381" y="2808"/>
                <a:ext cx="926" cy="0"/>
              </a:xfrm>
              <a:prstGeom prst="line">
                <a:avLst/>
              </a:prstGeom>
              <a:noFill/>
              <a:ln w="19050">
                <a:solidFill>
                  <a:srgbClr val="0000FF"/>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45" name="Line 35"/>
              <p:cNvSpPr>
                <a:spLocks noChangeShapeType="1"/>
              </p:cNvSpPr>
              <p:nvPr/>
            </p:nvSpPr>
            <p:spPr bwMode="auto">
              <a:xfrm flipH="1">
                <a:off x="3381" y="3001"/>
                <a:ext cx="926" cy="0"/>
              </a:xfrm>
              <a:prstGeom prst="line">
                <a:avLst/>
              </a:prstGeom>
              <a:noFill/>
              <a:ln w="19050">
                <a:solidFill>
                  <a:srgbClr val="0000FF"/>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46" name="Line 36"/>
              <p:cNvSpPr>
                <a:spLocks noChangeShapeType="1"/>
              </p:cNvSpPr>
              <p:nvPr/>
            </p:nvSpPr>
            <p:spPr bwMode="auto">
              <a:xfrm flipH="1">
                <a:off x="3381" y="3196"/>
                <a:ext cx="926" cy="0"/>
              </a:xfrm>
              <a:prstGeom prst="line">
                <a:avLst/>
              </a:prstGeom>
              <a:noFill/>
              <a:ln w="19050">
                <a:solidFill>
                  <a:srgbClr val="0000FF"/>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47" name="Line 37"/>
              <p:cNvSpPr>
                <a:spLocks noChangeShapeType="1"/>
              </p:cNvSpPr>
              <p:nvPr/>
            </p:nvSpPr>
            <p:spPr bwMode="auto">
              <a:xfrm flipH="1">
                <a:off x="3381" y="3390"/>
                <a:ext cx="926" cy="0"/>
              </a:xfrm>
              <a:prstGeom prst="line">
                <a:avLst/>
              </a:prstGeom>
              <a:noFill/>
              <a:ln w="19050">
                <a:solidFill>
                  <a:srgbClr val="0000FF"/>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grpSp>
        <p:graphicFrame>
          <p:nvGraphicFramePr>
            <p:cNvPr id="48" name="Object 1"/>
            <p:cNvGraphicFramePr>
              <a:graphicFrameLocks noChangeAspect="1"/>
            </p:cNvGraphicFramePr>
            <p:nvPr/>
          </p:nvGraphicFramePr>
          <p:xfrm>
            <a:off x="3024" y="2688"/>
            <a:ext cx="289" cy="336"/>
          </p:xfrm>
          <a:graphic>
            <a:graphicData uri="http://schemas.openxmlformats.org/presentationml/2006/ole">
              <mc:AlternateContent xmlns:mc="http://schemas.openxmlformats.org/markup-compatibility/2006">
                <mc:Choice xmlns:v="urn:schemas-microsoft-com:vml" Requires="v">
                  <p:oleObj spid="_x0000_s51221" name="Equation" r:id="rId11" imgW="3657600" imgH="4572000" progId="Equation.3">
                    <p:embed/>
                  </p:oleObj>
                </mc:Choice>
                <mc:Fallback>
                  <p:oleObj name="Equation" r:id="rId11" imgW="3657600" imgH="4572000" progId="Equation.3">
                    <p:embed/>
                    <p:pic>
                      <p:nvPicPr>
                        <p:cNvPr id="0" name="Object 1"/>
                        <p:cNvPicPr>
                          <a:picLocks noChangeAspect="1"/>
                        </p:cNvPicPr>
                        <p:nvPr/>
                      </p:nvPicPr>
                      <p:blipFill>
                        <a:blip r:embed="rId12"/>
                        <a:stretch>
                          <a:fillRect/>
                        </a:stretch>
                      </p:blipFill>
                      <p:spPr>
                        <a:xfrm>
                          <a:off x="3024" y="2688"/>
                          <a:ext cx="289" cy="336"/>
                        </a:xfrm>
                        <a:prstGeom prst="rect">
                          <a:avLst/>
                        </a:prstGeom>
                        <a:noFill/>
                        <a:ln w="9525">
                          <a:noFill/>
                        </a:ln>
                      </p:spPr>
                    </p:pic>
                  </p:oleObj>
                </mc:Fallback>
              </mc:AlternateContent>
            </a:graphicData>
          </a:graphic>
        </p:graphicFrame>
        <p:graphicFrame>
          <p:nvGraphicFramePr>
            <p:cNvPr id="50" name="Object 2"/>
            <p:cNvGraphicFramePr>
              <a:graphicFrameLocks noChangeAspect="1"/>
            </p:cNvGraphicFramePr>
            <p:nvPr/>
          </p:nvGraphicFramePr>
          <p:xfrm>
            <a:off x="3956" y="2016"/>
            <a:ext cx="391" cy="253"/>
          </p:xfrm>
          <a:graphic>
            <a:graphicData uri="http://schemas.openxmlformats.org/presentationml/2006/ole">
              <mc:AlternateContent xmlns:mc="http://schemas.openxmlformats.org/markup-compatibility/2006">
                <mc:Choice xmlns:v="urn:schemas-microsoft-com:vml" Requires="v">
                  <p:oleObj spid="_x0000_s51222" name="Equation" r:id="rId13" imgW="5791200" imgH="3352800" progId="Equation.3">
                    <p:embed/>
                  </p:oleObj>
                </mc:Choice>
                <mc:Fallback>
                  <p:oleObj name="Equation" r:id="rId13" imgW="5791200" imgH="3352800" progId="Equation.3">
                    <p:embed/>
                    <p:pic>
                      <p:nvPicPr>
                        <p:cNvPr id="0" name="Object 2"/>
                        <p:cNvPicPr>
                          <a:picLocks noChangeAspect="1"/>
                        </p:cNvPicPr>
                        <p:nvPr/>
                      </p:nvPicPr>
                      <p:blipFill>
                        <a:blip r:embed="rId14"/>
                        <a:stretch>
                          <a:fillRect/>
                        </a:stretch>
                      </p:blipFill>
                      <p:spPr>
                        <a:xfrm>
                          <a:off x="3956" y="2016"/>
                          <a:ext cx="391" cy="253"/>
                        </a:xfrm>
                        <a:prstGeom prst="rect">
                          <a:avLst/>
                        </a:prstGeom>
                        <a:noFill/>
                        <a:ln w="9525">
                          <a:noFill/>
                        </a:ln>
                      </p:spPr>
                    </p:pic>
                  </p:oleObj>
                </mc:Fallback>
              </mc:AlternateContent>
            </a:graphicData>
          </a:graphic>
        </p:graphicFrame>
        <p:sp>
          <p:nvSpPr>
            <p:cNvPr id="52" name="Rectangle 58" descr="宽上对角线"/>
            <p:cNvSpPr>
              <a:spLocks noChangeArrowheads="1"/>
            </p:cNvSpPr>
            <p:nvPr/>
          </p:nvSpPr>
          <p:spPr bwMode="auto">
            <a:xfrm>
              <a:off x="4176" y="2256"/>
              <a:ext cx="48" cy="1344"/>
            </a:xfrm>
            <a:prstGeom prst="rect">
              <a:avLst/>
            </a:prstGeom>
            <a:pattFill prst="wdUpDiag">
              <a:fgClr>
                <a:srgbClr val="000066"/>
              </a:fgClr>
              <a:bgClr>
                <a:srgbClr val="FFFFFF"/>
              </a:bgClr>
            </a:pattFill>
            <a:ln w="9525">
              <a:solidFill>
                <a:schemeClr val="tx1"/>
              </a:solidFill>
              <a:miter lim="800000"/>
            </a:ln>
          </p:spPr>
          <p:txBody>
            <a:bodyPr wrap="none" anchor="ctr"/>
            <a:lstStyle/>
            <a:p>
              <a:pPr>
                <a:buFontTx/>
                <a:buNone/>
              </a:pPr>
              <a:endParaRPr lang="zh-CN" altLang="en-US" sz="1800" b="0">
                <a:solidFill>
                  <a:srgbClr val="000000"/>
                </a:solidFill>
                <a:latin typeface="Arial" panose="020B0604020202020204" pitchFamily="34" charset="0"/>
              </a:endParaRPr>
            </a:p>
          </p:txBody>
        </p:sp>
        <p:graphicFrame>
          <p:nvGraphicFramePr>
            <p:cNvPr id="53" name="Object 3"/>
            <p:cNvGraphicFramePr>
              <a:graphicFrameLocks noChangeAspect="1"/>
            </p:cNvGraphicFramePr>
            <p:nvPr/>
          </p:nvGraphicFramePr>
          <p:xfrm>
            <a:off x="4992" y="2688"/>
            <a:ext cx="289" cy="336"/>
          </p:xfrm>
          <a:graphic>
            <a:graphicData uri="http://schemas.openxmlformats.org/presentationml/2006/ole">
              <mc:AlternateContent xmlns:mc="http://schemas.openxmlformats.org/markup-compatibility/2006">
                <mc:Choice xmlns:v="urn:schemas-microsoft-com:vml" Requires="v">
                  <p:oleObj spid="_x0000_s51223" name="Equation" r:id="rId15" imgW="3657600" imgH="4572000" progId="Equation.3">
                    <p:embed/>
                  </p:oleObj>
                </mc:Choice>
                <mc:Fallback>
                  <p:oleObj name="Equation" r:id="rId15" imgW="3657600" imgH="4572000" progId="Equation.3">
                    <p:embed/>
                    <p:pic>
                      <p:nvPicPr>
                        <p:cNvPr id="0" name="Object 3"/>
                        <p:cNvPicPr>
                          <a:picLocks noChangeAspect="1"/>
                        </p:cNvPicPr>
                        <p:nvPr/>
                      </p:nvPicPr>
                      <p:blipFill>
                        <a:blip r:embed="rId12"/>
                        <a:stretch>
                          <a:fillRect/>
                        </a:stretch>
                      </p:blipFill>
                      <p:spPr>
                        <a:xfrm>
                          <a:off x="4992" y="2688"/>
                          <a:ext cx="289" cy="336"/>
                        </a:xfrm>
                        <a:prstGeom prst="rect">
                          <a:avLst/>
                        </a:prstGeom>
                        <a:noFill/>
                        <a:ln w="9525">
                          <a:noFill/>
                        </a:ln>
                      </p:spPr>
                    </p:pic>
                  </p:oleObj>
                </mc:Fallback>
              </mc:AlternateContent>
            </a:graphicData>
          </a:graphic>
        </p:graphicFrame>
      </p:grpSp>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nvSpPr>
        <p:spPr>
          <a:xfrm>
            <a:off x="18415" y="18415"/>
            <a:ext cx="3648710" cy="705485"/>
          </a:xfrm>
          <a:prstGeom prst="rect">
            <a:avLst/>
          </a:prstGeom>
        </p:spPr>
        <p:txBody>
          <a:bodyPr vert="horz" lIns="90000" tIns="46800" rIns="90000" bIns="46800" rtlCol="0" anchor="ctr" anchorCtr="0">
            <a:normAutofit fontScale="77500" lnSpcReduction="20000"/>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altLang="zh-CN">
                <a:latin typeface="仿宋" panose="02010609060101010101" charset="-122"/>
                <a:ea typeface="仿宋" panose="02010609060101010101" charset="-122"/>
                <a:cs typeface="仿宋" panose="02010609060101010101" charset="-122"/>
              </a:rPr>
              <a:t>练习</a:t>
            </a:r>
            <a:r>
              <a:rPr lang="en-US" altLang="zh-CN">
                <a:latin typeface="仿宋" panose="02010609060101010101" charset="-122"/>
                <a:ea typeface="仿宋" panose="02010609060101010101" charset="-122"/>
                <a:cs typeface="仿宋" panose="02010609060101010101" charset="-122"/>
              </a:rPr>
              <a:t>十四</a:t>
            </a:r>
            <a:r>
              <a:rPr altLang="zh-CN">
                <a:latin typeface="仿宋" panose="02010609060101010101" charset="-122"/>
                <a:ea typeface="仿宋" panose="02010609060101010101" charset="-122"/>
                <a:cs typeface="仿宋" panose="02010609060101010101" charset="-122"/>
              </a:rPr>
              <a:t>、</a:t>
            </a:r>
            <a:r>
              <a:rPr>
                <a:latin typeface="仿宋" panose="02010609060101010101" charset="-122"/>
                <a:ea typeface="仿宋" panose="02010609060101010101" charset="-122"/>
                <a:cs typeface="仿宋" panose="02010609060101010101" charset="-122"/>
              </a:rPr>
              <a:t>第</a:t>
            </a:r>
            <a:r>
              <a:rPr lang="en-US" altLang="zh-CN">
                <a:latin typeface="仿宋" panose="02010609060101010101" charset="-122"/>
                <a:ea typeface="仿宋" panose="02010609060101010101" charset="-122"/>
                <a:cs typeface="仿宋" panose="02010609060101010101" charset="-122"/>
              </a:rPr>
              <a:t>6</a:t>
            </a:r>
            <a:r>
              <a:rPr>
                <a:latin typeface="仿宋" panose="02010609060101010101" charset="-122"/>
                <a:ea typeface="仿宋" panose="02010609060101010101" charset="-122"/>
                <a:cs typeface="仿宋" panose="02010609060101010101" charset="-122"/>
              </a:rPr>
              <a:t>题</a:t>
            </a:r>
            <a:r>
              <a:rPr lang="en-US" altLang="zh-CN">
                <a:latin typeface="仿宋" panose="02010609060101010101" charset="-122"/>
                <a:ea typeface="仿宋" panose="02010609060101010101" charset="-122"/>
                <a:cs typeface="仿宋" panose="02010609060101010101" charset="-122"/>
              </a:rPr>
              <a:t>++</a:t>
            </a:r>
          </a:p>
        </p:txBody>
      </p:sp>
      <p:graphicFrame>
        <p:nvGraphicFramePr>
          <p:cNvPr id="20482" name="Object 9"/>
          <p:cNvGraphicFramePr>
            <a:graphicFrameLocks noChangeAspect="1"/>
          </p:cNvGraphicFramePr>
          <p:nvPr/>
        </p:nvGraphicFramePr>
        <p:xfrm>
          <a:off x="3305810" y="1719580"/>
          <a:ext cx="609600" cy="392113"/>
        </p:xfrm>
        <a:graphic>
          <a:graphicData uri="http://schemas.openxmlformats.org/presentationml/2006/ole">
            <mc:AlternateContent xmlns:mc="http://schemas.openxmlformats.org/markup-compatibility/2006">
              <mc:Choice xmlns:v="urn:schemas-microsoft-com:vml" Requires="v">
                <p:oleObj spid="_x0000_s52247" name="Equation" r:id="rId4" imgW="6400800" imgH="3657600" progId="Equation.3">
                  <p:embed/>
                </p:oleObj>
              </mc:Choice>
              <mc:Fallback>
                <p:oleObj name="Equation" r:id="rId4" imgW="6400800" imgH="3657600" progId="Equation.3">
                  <p:embed/>
                  <p:pic>
                    <p:nvPicPr>
                      <p:cNvPr id="0" name="Object 9"/>
                      <p:cNvPicPr>
                        <a:picLocks noChangeAspect="1"/>
                      </p:cNvPicPr>
                      <p:nvPr/>
                    </p:nvPicPr>
                    <p:blipFill>
                      <a:blip r:embed="rId5"/>
                      <a:stretch>
                        <a:fillRect/>
                      </a:stretch>
                    </p:blipFill>
                    <p:spPr>
                      <a:xfrm>
                        <a:off x="3305810" y="1719580"/>
                        <a:ext cx="609600" cy="392113"/>
                      </a:xfrm>
                      <a:prstGeom prst="rect">
                        <a:avLst/>
                      </a:prstGeom>
                      <a:noFill/>
                      <a:ln w="9525">
                        <a:noFill/>
                      </a:ln>
                    </p:spPr>
                  </p:pic>
                </p:oleObj>
              </mc:Fallback>
            </mc:AlternateContent>
          </a:graphicData>
        </a:graphic>
      </p:graphicFrame>
      <p:sp>
        <p:nvSpPr>
          <p:cNvPr id="20494" name="Rectangle 11" descr="宽上对角线"/>
          <p:cNvSpPr>
            <a:spLocks noChangeArrowheads="1"/>
          </p:cNvSpPr>
          <p:nvPr/>
        </p:nvSpPr>
        <p:spPr bwMode="auto">
          <a:xfrm>
            <a:off x="3569335" y="2176780"/>
            <a:ext cx="76200" cy="2438400"/>
          </a:xfrm>
          <a:prstGeom prst="rect">
            <a:avLst/>
          </a:prstGeom>
          <a:pattFill prst="wdUpDiag">
            <a:fgClr>
              <a:srgbClr val="FF9900"/>
            </a:fgClr>
            <a:bgClr>
              <a:srgbClr val="FFFFFF"/>
            </a:bgClr>
          </a:pattFill>
          <a:ln w="9525">
            <a:solidFill>
              <a:schemeClr val="tx1"/>
            </a:solidFill>
            <a:miter lim="800000"/>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20495" name="Rectangle 12" descr="宽上对角线"/>
          <p:cNvSpPr>
            <a:spLocks noChangeArrowheads="1"/>
          </p:cNvSpPr>
          <p:nvPr/>
        </p:nvSpPr>
        <p:spPr bwMode="auto">
          <a:xfrm>
            <a:off x="4621848" y="2176780"/>
            <a:ext cx="76200" cy="2438400"/>
          </a:xfrm>
          <a:prstGeom prst="rect">
            <a:avLst/>
          </a:prstGeom>
          <a:pattFill prst="wdUpDiag">
            <a:fgClr>
              <a:srgbClr val="FF9900"/>
            </a:fgClr>
            <a:bgClr>
              <a:srgbClr val="FFFFFF"/>
            </a:bgClr>
          </a:pattFill>
          <a:ln w="9525">
            <a:solidFill>
              <a:schemeClr val="tx1"/>
            </a:solidFill>
            <a:miter lim="800000"/>
          </a:ln>
        </p:spPr>
        <p:txBody>
          <a:bodyPr wrap="none" anchor="ctr"/>
          <a:lstStyle/>
          <a:p>
            <a:pPr>
              <a:buFontTx/>
              <a:buNone/>
            </a:pPr>
            <a:endParaRPr lang="zh-CN" altLang="en-US" sz="1800" b="0">
              <a:solidFill>
                <a:srgbClr val="000000"/>
              </a:solidFill>
              <a:latin typeface="Arial" panose="020B0604020202020204" pitchFamily="34" charset="0"/>
            </a:endParaRPr>
          </a:p>
        </p:txBody>
      </p:sp>
      <p:graphicFrame>
        <p:nvGraphicFramePr>
          <p:cNvPr id="20483" name="Object 13"/>
          <p:cNvGraphicFramePr>
            <a:graphicFrameLocks noChangeAspect="1"/>
          </p:cNvGraphicFramePr>
          <p:nvPr/>
        </p:nvGraphicFramePr>
        <p:xfrm>
          <a:off x="4372610" y="1719580"/>
          <a:ext cx="609600" cy="392113"/>
        </p:xfrm>
        <a:graphic>
          <a:graphicData uri="http://schemas.openxmlformats.org/presentationml/2006/ole">
            <mc:AlternateContent xmlns:mc="http://schemas.openxmlformats.org/markup-compatibility/2006">
              <mc:Choice xmlns:v="urn:schemas-microsoft-com:vml" Requires="v">
                <p:oleObj spid="_x0000_s52248" name="Equation" r:id="rId6" imgW="6400800" imgH="3657600" progId="Equation.3">
                  <p:embed/>
                </p:oleObj>
              </mc:Choice>
              <mc:Fallback>
                <p:oleObj name="Equation" r:id="rId6" imgW="6400800" imgH="3657600" progId="Equation.3">
                  <p:embed/>
                  <p:pic>
                    <p:nvPicPr>
                      <p:cNvPr id="0" name="Object 13"/>
                      <p:cNvPicPr>
                        <a:picLocks noChangeAspect="1"/>
                      </p:cNvPicPr>
                      <p:nvPr/>
                    </p:nvPicPr>
                    <p:blipFill>
                      <a:blip r:embed="rId5"/>
                      <a:stretch>
                        <a:fillRect/>
                      </a:stretch>
                    </p:blipFill>
                    <p:spPr>
                      <a:xfrm>
                        <a:off x="4372610" y="1719580"/>
                        <a:ext cx="609600" cy="392113"/>
                      </a:xfrm>
                      <a:prstGeom prst="rect">
                        <a:avLst/>
                      </a:prstGeom>
                      <a:noFill/>
                      <a:ln w="9525">
                        <a:noFill/>
                      </a:ln>
                    </p:spPr>
                  </p:pic>
                </p:oleObj>
              </mc:Fallback>
            </mc:AlternateContent>
          </a:graphicData>
        </a:graphic>
      </p:graphicFrame>
      <p:grpSp>
        <p:nvGrpSpPr>
          <p:cNvPr id="2" name="Group 14"/>
          <p:cNvGrpSpPr/>
          <p:nvPr/>
        </p:nvGrpSpPr>
        <p:grpSpPr bwMode="auto">
          <a:xfrm>
            <a:off x="2645410" y="2710180"/>
            <a:ext cx="3022600" cy="0"/>
            <a:chOff x="3184" y="1488"/>
            <a:chExt cx="1904" cy="0"/>
          </a:xfrm>
        </p:grpSpPr>
        <p:sp>
          <p:nvSpPr>
            <p:cNvPr id="20518" name="Line 15"/>
            <p:cNvSpPr>
              <a:spLocks noChangeShapeType="1"/>
            </p:cNvSpPr>
            <p:nvPr/>
          </p:nvSpPr>
          <p:spPr bwMode="auto">
            <a:xfrm>
              <a:off x="3840" y="1488"/>
              <a:ext cx="576" cy="0"/>
            </a:xfrm>
            <a:prstGeom prst="line">
              <a:avLst/>
            </a:prstGeom>
            <a:noFill/>
            <a:ln w="28575">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20519" name="Line 16"/>
            <p:cNvSpPr>
              <a:spLocks noChangeShapeType="1"/>
            </p:cNvSpPr>
            <p:nvPr/>
          </p:nvSpPr>
          <p:spPr bwMode="auto">
            <a:xfrm flipH="1">
              <a:off x="3184" y="1488"/>
              <a:ext cx="560" cy="0"/>
            </a:xfrm>
            <a:prstGeom prst="line">
              <a:avLst/>
            </a:prstGeom>
            <a:noFill/>
            <a:ln w="28575">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20520" name="Line 17"/>
            <p:cNvSpPr>
              <a:spLocks noChangeShapeType="1"/>
            </p:cNvSpPr>
            <p:nvPr/>
          </p:nvSpPr>
          <p:spPr bwMode="auto">
            <a:xfrm>
              <a:off x="4512" y="1488"/>
              <a:ext cx="576" cy="0"/>
            </a:xfrm>
            <a:prstGeom prst="line">
              <a:avLst/>
            </a:prstGeom>
            <a:noFill/>
            <a:ln w="28575">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grpSp>
      <p:grpSp>
        <p:nvGrpSpPr>
          <p:cNvPr id="3" name="Group 18"/>
          <p:cNvGrpSpPr/>
          <p:nvPr/>
        </p:nvGrpSpPr>
        <p:grpSpPr bwMode="auto">
          <a:xfrm>
            <a:off x="2620010" y="3243580"/>
            <a:ext cx="3048000" cy="0"/>
            <a:chOff x="3168" y="1680"/>
            <a:chExt cx="1920" cy="0"/>
          </a:xfrm>
        </p:grpSpPr>
        <p:sp>
          <p:nvSpPr>
            <p:cNvPr id="20515" name="Line 19"/>
            <p:cNvSpPr>
              <a:spLocks noChangeShapeType="1"/>
            </p:cNvSpPr>
            <p:nvPr/>
          </p:nvSpPr>
          <p:spPr bwMode="auto">
            <a:xfrm flipH="1">
              <a:off x="3168" y="1680"/>
              <a:ext cx="576" cy="0"/>
            </a:xfrm>
            <a:prstGeom prst="line">
              <a:avLst/>
            </a:prstGeom>
            <a:noFill/>
            <a:ln w="28575">
              <a:solidFill>
                <a:srgbClr val="FF0000"/>
              </a:solidFill>
              <a:round/>
              <a:tailEnd type="triangle" w="sm" len="lg"/>
            </a:ln>
          </p:spPr>
          <p:txBody>
            <a:bodyPr wrap="none"/>
            <a:lstStyle/>
            <a:p>
              <a:pPr>
                <a:buFontTx/>
                <a:buNone/>
              </a:pPr>
              <a:endParaRPr lang="zh-CN" altLang="en-US" sz="1800" b="0">
                <a:solidFill>
                  <a:srgbClr val="000000"/>
                </a:solidFill>
                <a:latin typeface="Arial" panose="020B0604020202020204" pitchFamily="34" charset="0"/>
              </a:endParaRPr>
            </a:p>
          </p:txBody>
        </p:sp>
        <p:sp>
          <p:nvSpPr>
            <p:cNvPr id="20516" name="Line 20"/>
            <p:cNvSpPr>
              <a:spLocks noChangeShapeType="1"/>
            </p:cNvSpPr>
            <p:nvPr/>
          </p:nvSpPr>
          <p:spPr bwMode="auto">
            <a:xfrm flipH="1">
              <a:off x="3840" y="1680"/>
              <a:ext cx="576" cy="0"/>
            </a:xfrm>
            <a:prstGeom prst="line">
              <a:avLst/>
            </a:prstGeom>
            <a:noFill/>
            <a:ln w="28575">
              <a:solidFill>
                <a:srgbClr val="FF0000"/>
              </a:solidFill>
              <a:round/>
              <a:tailEnd type="triangle" w="sm" len="lg"/>
            </a:ln>
          </p:spPr>
          <p:txBody>
            <a:bodyPr wrap="none"/>
            <a:lstStyle/>
            <a:p>
              <a:pPr>
                <a:buFontTx/>
                <a:buNone/>
              </a:pPr>
              <a:endParaRPr lang="zh-CN" altLang="en-US" sz="1800" b="0">
                <a:solidFill>
                  <a:srgbClr val="000000"/>
                </a:solidFill>
                <a:latin typeface="Arial" panose="020B0604020202020204" pitchFamily="34" charset="0"/>
              </a:endParaRPr>
            </a:p>
          </p:txBody>
        </p:sp>
        <p:sp>
          <p:nvSpPr>
            <p:cNvPr id="20517" name="Line 21"/>
            <p:cNvSpPr>
              <a:spLocks noChangeShapeType="1"/>
            </p:cNvSpPr>
            <p:nvPr/>
          </p:nvSpPr>
          <p:spPr bwMode="auto">
            <a:xfrm>
              <a:off x="4512" y="1680"/>
              <a:ext cx="576" cy="0"/>
            </a:xfrm>
            <a:prstGeom prst="line">
              <a:avLst/>
            </a:prstGeom>
            <a:noFill/>
            <a:ln w="28575">
              <a:solidFill>
                <a:srgbClr val="FF0000"/>
              </a:solidFill>
              <a:round/>
              <a:tailEnd type="triangle" w="sm" len="lg"/>
            </a:ln>
          </p:spPr>
          <p:txBody>
            <a:bodyPr wrap="none"/>
            <a:lstStyle/>
            <a:p>
              <a:pPr>
                <a:buFontTx/>
                <a:buNone/>
              </a:pPr>
              <a:endParaRPr lang="zh-CN" altLang="en-US" sz="1800" b="0">
                <a:solidFill>
                  <a:srgbClr val="000000"/>
                </a:solidFill>
                <a:latin typeface="Arial" panose="020B0604020202020204" pitchFamily="34" charset="0"/>
              </a:endParaRPr>
            </a:p>
          </p:txBody>
        </p:sp>
      </p:grpSp>
      <p:sp>
        <p:nvSpPr>
          <p:cNvPr id="4" name="Rectangle 24"/>
          <p:cNvSpPr>
            <a:spLocks noChangeArrowheads="1"/>
          </p:cNvSpPr>
          <p:nvPr/>
        </p:nvSpPr>
        <p:spPr bwMode="auto">
          <a:xfrm>
            <a:off x="2315210" y="1567180"/>
            <a:ext cx="3657600" cy="3352800"/>
          </a:xfrm>
          <a:prstGeom prst="rect">
            <a:avLst/>
          </a:prstGeom>
          <a:noFill/>
          <a:ln w="9525">
            <a:solidFill>
              <a:schemeClr val="tx1"/>
            </a:solidFill>
            <a:miter lim="800000"/>
          </a:ln>
        </p:spPr>
        <p:txBody>
          <a:bodyPr wrap="none" anchor="ctr"/>
          <a:lstStyle/>
          <a:p>
            <a:pPr>
              <a:buFontTx/>
              <a:buNone/>
            </a:pPr>
            <a:endParaRPr lang="zh-CN" altLang="en-US" sz="1800" b="0">
              <a:solidFill>
                <a:srgbClr val="000000"/>
              </a:solidFill>
              <a:latin typeface="Arial" panose="020B0604020202020204" pitchFamily="34" charset="0"/>
            </a:endParaRPr>
          </a:p>
        </p:txBody>
      </p:sp>
      <p:grpSp>
        <p:nvGrpSpPr>
          <p:cNvPr id="55" name="Group 46"/>
          <p:cNvGrpSpPr/>
          <p:nvPr/>
        </p:nvGrpSpPr>
        <p:grpSpPr bwMode="auto">
          <a:xfrm>
            <a:off x="2796223" y="3472180"/>
            <a:ext cx="2720975" cy="990600"/>
            <a:chOff x="831" y="2688"/>
            <a:chExt cx="1714" cy="624"/>
          </a:xfrm>
        </p:grpSpPr>
        <p:graphicFrame>
          <p:nvGraphicFramePr>
            <p:cNvPr id="20489" name="Object 10"/>
            <p:cNvGraphicFramePr>
              <a:graphicFrameLocks noChangeAspect="1"/>
            </p:cNvGraphicFramePr>
            <p:nvPr/>
          </p:nvGraphicFramePr>
          <p:xfrm>
            <a:off x="831" y="2688"/>
            <a:ext cx="370" cy="624"/>
          </p:xfrm>
          <a:graphic>
            <a:graphicData uri="http://schemas.openxmlformats.org/presentationml/2006/ole">
              <mc:AlternateContent xmlns:mc="http://schemas.openxmlformats.org/markup-compatibility/2006">
                <mc:Choice xmlns:v="urn:schemas-microsoft-com:vml" Requires="v">
                  <p:oleObj spid="_x0000_s52249" name="Equation" r:id="rId7" imgW="3657600" imgH="6096000" progId="Equation.3">
                    <p:embed/>
                  </p:oleObj>
                </mc:Choice>
                <mc:Fallback>
                  <p:oleObj name="Equation" r:id="rId7" imgW="3657600" imgH="6096000" progId="Equation.3">
                    <p:embed/>
                    <p:pic>
                      <p:nvPicPr>
                        <p:cNvPr id="0" name="Object 10"/>
                        <p:cNvPicPr>
                          <a:picLocks noChangeAspect="1"/>
                        </p:cNvPicPr>
                        <p:nvPr/>
                      </p:nvPicPr>
                      <p:blipFill>
                        <a:blip r:embed="rId8"/>
                        <a:stretch>
                          <a:fillRect/>
                        </a:stretch>
                      </p:blipFill>
                      <p:spPr>
                        <a:xfrm>
                          <a:off x="831" y="2688"/>
                          <a:ext cx="370" cy="624"/>
                        </a:xfrm>
                        <a:prstGeom prst="rect">
                          <a:avLst/>
                        </a:prstGeom>
                        <a:noFill/>
                        <a:ln w="9525">
                          <a:noFill/>
                        </a:ln>
                      </p:spPr>
                    </p:pic>
                  </p:oleObj>
                </mc:Fallback>
              </mc:AlternateContent>
            </a:graphicData>
          </a:graphic>
        </p:graphicFrame>
        <p:graphicFrame>
          <p:nvGraphicFramePr>
            <p:cNvPr id="20490" name="Object 23"/>
            <p:cNvGraphicFramePr>
              <a:graphicFrameLocks noChangeAspect="1"/>
            </p:cNvGraphicFramePr>
            <p:nvPr/>
          </p:nvGraphicFramePr>
          <p:xfrm>
            <a:off x="2175" y="2688"/>
            <a:ext cx="370" cy="624"/>
          </p:xfrm>
          <a:graphic>
            <a:graphicData uri="http://schemas.openxmlformats.org/presentationml/2006/ole">
              <mc:AlternateContent xmlns:mc="http://schemas.openxmlformats.org/markup-compatibility/2006">
                <mc:Choice xmlns:v="urn:schemas-microsoft-com:vml" Requires="v">
                  <p:oleObj spid="_x0000_s52250" name="Equation" r:id="rId9" imgW="3657600" imgH="6096000" progId="Equation.3">
                    <p:embed/>
                  </p:oleObj>
                </mc:Choice>
                <mc:Fallback>
                  <p:oleObj name="Equation" r:id="rId9" imgW="3657600" imgH="6096000" progId="Equation.3">
                    <p:embed/>
                    <p:pic>
                      <p:nvPicPr>
                        <p:cNvPr id="0" name="Object 23"/>
                        <p:cNvPicPr>
                          <a:picLocks noChangeAspect="1"/>
                        </p:cNvPicPr>
                        <p:nvPr/>
                      </p:nvPicPr>
                      <p:blipFill>
                        <a:blip r:embed="rId10"/>
                        <a:stretch>
                          <a:fillRect/>
                        </a:stretch>
                      </p:blipFill>
                      <p:spPr>
                        <a:xfrm>
                          <a:off x="2175" y="2688"/>
                          <a:ext cx="370" cy="624"/>
                        </a:xfrm>
                        <a:prstGeom prst="rect">
                          <a:avLst/>
                        </a:prstGeom>
                        <a:noFill/>
                        <a:ln w="9525">
                          <a:noFill/>
                        </a:ln>
                      </p:spPr>
                    </p:pic>
                  </p:oleObj>
                </mc:Fallback>
              </mc:AlternateContent>
            </a:graphicData>
          </a:graphic>
        </p:graphicFrame>
        <p:graphicFrame>
          <p:nvGraphicFramePr>
            <p:cNvPr id="20491" name="Object 43"/>
            <p:cNvGraphicFramePr>
              <a:graphicFrameLocks noChangeAspect="1"/>
            </p:cNvGraphicFramePr>
            <p:nvPr/>
          </p:nvGraphicFramePr>
          <p:xfrm>
            <a:off x="1584" y="2880"/>
            <a:ext cx="169" cy="240"/>
          </p:xfrm>
          <a:graphic>
            <a:graphicData uri="http://schemas.openxmlformats.org/presentationml/2006/ole">
              <mc:AlternateContent xmlns:mc="http://schemas.openxmlformats.org/markup-compatibility/2006">
                <mc:Choice xmlns:v="urn:schemas-microsoft-com:vml" Requires="v">
                  <p:oleObj spid="_x0000_s52251" name="Equation" r:id="rId11" imgW="3048000" imgH="4267200" progId="Equation.3">
                    <p:embed/>
                  </p:oleObj>
                </mc:Choice>
                <mc:Fallback>
                  <p:oleObj name="Equation" r:id="rId11" imgW="3048000" imgH="4267200" progId="Equation.3">
                    <p:embed/>
                    <p:pic>
                      <p:nvPicPr>
                        <p:cNvPr id="0" name="Object 43"/>
                        <p:cNvPicPr>
                          <a:picLocks noChangeAspect="1"/>
                        </p:cNvPicPr>
                        <p:nvPr/>
                      </p:nvPicPr>
                      <p:blipFill>
                        <a:blip r:embed="rId12"/>
                        <a:stretch>
                          <a:fillRect/>
                        </a:stretch>
                      </p:blipFill>
                      <p:spPr>
                        <a:xfrm>
                          <a:off x="1584" y="2880"/>
                          <a:ext cx="169" cy="240"/>
                        </a:xfrm>
                        <a:prstGeom prst="rect">
                          <a:avLst/>
                        </a:prstGeom>
                        <a:noFill/>
                        <a:ln w="9525">
                          <a:noFill/>
                        </a:ln>
                      </p:spPr>
                    </p:pic>
                  </p:oleObj>
                </mc:Fallback>
              </mc:AlternateContent>
            </a:graphicData>
          </a:graphic>
        </p:graphicFrame>
      </p:grpSp>
      <p:grpSp>
        <p:nvGrpSpPr>
          <p:cNvPr id="56" name="Group 48"/>
          <p:cNvGrpSpPr/>
          <p:nvPr/>
        </p:nvGrpSpPr>
        <p:grpSpPr bwMode="auto">
          <a:xfrm>
            <a:off x="6125210" y="1567180"/>
            <a:ext cx="3657600" cy="3352800"/>
            <a:chOff x="3024" y="1488"/>
            <a:chExt cx="2304" cy="2112"/>
          </a:xfrm>
        </p:grpSpPr>
        <p:graphicFrame>
          <p:nvGraphicFramePr>
            <p:cNvPr id="57" name="Object 25"/>
            <p:cNvGraphicFramePr>
              <a:graphicFrameLocks noChangeAspect="1"/>
            </p:cNvGraphicFramePr>
            <p:nvPr/>
          </p:nvGraphicFramePr>
          <p:xfrm>
            <a:off x="4224" y="1603"/>
            <a:ext cx="384" cy="239"/>
          </p:xfrm>
          <a:graphic>
            <a:graphicData uri="http://schemas.openxmlformats.org/presentationml/2006/ole">
              <mc:AlternateContent xmlns:mc="http://schemas.openxmlformats.org/markup-compatibility/2006">
                <mc:Choice xmlns:v="urn:schemas-microsoft-com:vml" Requires="v">
                  <p:oleObj spid="_x0000_s52252" name="Equation" r:id="rId13" imgW="6400800" imgH="3352800" progId="Equation.3">
                    <p:embed/>
                  </p:oleObj>
                </mc:Choice>
                <mc:Fallback>
                  <p:oleObj name="Equation" r:id="rId13" imgW="6400800" imgH="3352800" progId="Equation.3">
                    <p:embed/>
                    <p:pic>
                      <p:nvPicPr>
                        <p:cNvPr id="0" name="Object 25"/>
                        <p:cNvPicPr>
                          <a:picLocks noChangeAspect="1"/>
                        </p:cNvPicPr>
                        <p:nvPr/>
                      </p:nvPicPr>
                      <p:blipFill>
                        <a:blip r:embed="rId14"/>
                        <a:stretch>
                          <a:fillRect/>
                        </a:stretch>
                      </p:blipFill>
                      <p:spPr>
                        <a:xfrm>
                          <a:off x="4224" y="1603"/>
                          <a:ext cx="384" cy="239"/>
                        </a:xfrm>
                        <a:prstGeom prst="rect">
                          <a:avLst/>
                        </a:prstGeom>
                        <a:noFill/>
                        <a:ln w="9525">
                          <a:noFill/>
                        </a:ln>
                      </p:spPr>
                    </p:pic>
                  </p:oleObj>
                </mc:Fallback>
              </mc:AlternateContent>
            </a:graphicData>
          </a:graphic>
        </p:graphicFrame>
        <p:sp>
          <p:nvSpPr>
            <p:cNvPr id="59" name="Rectangle 26" descr="宽上对角线"/>
            <p:cNvSpPr>
              <a:spLocks noChangeArrowheads="1"/>
            </p:cNvSpPr>
            <p:nvPr/>
          </p:nvSpPr>
          <p:spPr bwMode="auto">
            <a:xfrm>
              <a:off x="4416" y="1872"/>
              <a:ext cx="48" cy="1536"/>
            </a:xfrm>
            <a:prstGeom prst="rect">
              <a:avLst/>
            </a:prstGeom>
            <a:pattFill prst="wdUpDiag">
              <a:fgClr>
                <a:srgbClr val="000066"/>
              </a:fgClr>
              <a:bgClr>
                <a:srgbClr val="FFFFFF"/>
              </a:bgClr>
            </a:pattFill>
            <a:ln w="9525">
              <a:solidFill>
                <a:schemeClr val="tx1"/>
              </a:solidFill>
              <a:miter lim="800000"/>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60" name="Rectangle 27" descr="宽上对角线"/>
            <p:cNvSpPr>
              <a:spLocks noChangeArrowheads="1"/>
            </p:cNvSpPr>
            <p:nvPr/>
          </p:nvSpPr>
          <p:spPr bwMode="auto">
            <a:xfrm>
              <a:off x="3744" y="1872"/>
              <a:ext cx="48" cy="1536"/>
            </a:xfrm>
            <a:prstGeom prst="rect">
              <a:avLst/>
            </a:prstGeom>
            <a:pattFill prst="wdUpDiag">
              <a:fgClr>
                <a:srgbClr val="FF9900"/>
              </a:fgClr>
              <a:bgClr>
                <a:srgbClr val="FFFFFF"/>
              </a:bgClr>
            </a:pattFill>
            <a:ln w="9525">
              <a:solidFill>
                <a:schemeClr val="tx1"/>
              </a:solidFill>
              <a:miter lim="800000"/>
            </a:ln>
          </p:spPr>
          <p:txBody>
            <a:bodyPr wrap="none" anchor="ctr"/>
            <a:lstStyle/>
            <a:p>
              <a:pPr>
                <a:buFontTx/>
                <a:buNone/>
              </a:pPr>
              <a:endParaRPr lang="zh-CN" altLang="en-US" sz="1800" b="0">
                <a:solidFill>
                  <a:srgbClr val="000000"/>
                </a:solidFill>
                <a:latin typeface="Arial" panose="020B0604020202020204" pitchFamily="34" charset="0"/>
              </a:endParaRPr>
            </a:p>
          </p:txBody>
        </p:sp>
        <p:graphicFrame>
          <p:nvGraphicFramePr>
            <p:cNvPr id="61" name="Object 28"/>
            <p:cNvGraphicFramePr>
              <a:graphicFrameLocks noChangeAspect="1"/>
            </p:cNvGraphicFramePr>
            <p:nvPr/>
          </p:nvGraphicFramePr>
          <p:xfrm>
            <a:off x="3552" y="1584"/>
            <a:ext cx="384" cy="247"/>
          </p:xfrm>
          <a:graphic>
            <a:graphicData uri="http://schemas.openxmlformats.org/presentationml/2006/ole">
              <mc:AlternateContent xmlns:mc="http://schemas.openxmlformats.org/markup-compatibility/2006">
                <mc:Choice xmlns:v="urn:schemas-microsoft-com:vml" Requires="v">
                  <p:oleObj spid="_x0000_s52253" name="Equation" r:id="rId15" imgW="6400800" imgH="3657600" progId="Equation.3">
                    <p:embed/>
                  </p:oleObj>
                </mc:Choice>
                <mc:Fallback>
                  <p:oleObj name="Equation" r:id="rId15" imgW="6400800" imgH="3657600" progId="Equation.3">
                    <p:embed/>
                    <p:pic>
                      <p:nvPicPr>
                        <p:cNvPr id="0" name="Object 28"/>
                        <p:cNvPicPr>
                          <a:picLocks noChangeAspect="1"/>
                        </p:cNvPicPr>
                        <p:nvPr/>
                      </p:nvPicPr>
                      <p:blipFill>
                        <a:blip r:embed="rId5"/>
                        <a:stretch>
                          <a:fillRect/>
                        </a:stretch>
                      </p:blipFill>
                      <p:spPr>
                        <a:xfrm>
                          <a:off x="3552" y="1584"/>
                          <a:ext cx="384" cy="247"/>
                        </a:xfrm>
                        <a:prstGeom prst="rect">
                          <a:avLst/>
                        </a:prstGeom>
                        <a:noFill/>
                        <a:ln w="9525">
                          <a:noFill/>
                        </a:ln>
                      </p:spPr>
                    </p:pic>
                  </p:oleObj>
                </mc:Fallback>
              </mc:AlternateContent>
            </a:graphicData>
          </a:graphic>
        </p:graphicFrame>
        <p:grpSp>
          <p:nvGrpSpPr>
            <p:cNvPr id="63" name="Group 29"/>
            <p:cNvGrpSpPr/>
            <p:nvPr/>
          </p:nvGrpSpPr>
          <p:grpSpPr bwMode="auto">
            <a:xfrm>
              <a:off x="3184" y="2208"/>
              <a:ext cx="1904" cy="0"/>
              <a:chOff x="496" y="1968"/>
              <a:chExt cx="1904" cy="0"/>
            </a:xfrm>
          </p:grpSpPr>
          <p:sp>
            <p:nvSpPr>
              <p:cNvPr id="64" name="Line 30"/>
              <p:cNvSpPr>
                <a:spLocks noChangeShapeType="1"/>
              </p:cNvSpPr>
              <p:nvPr/>
            </p:nvSpPr>
            <p:spPr bwMode="auto">
              <a:xfrm flipV="1">
                <a:off x="1152" y="1968"/>
                <a:ext cx="576" cy="0"/>
              </a:xfrm>
              <a:prstGeom prst="line">
                <a:avLst/>
              </a:prstGeom>
              <a:noFill/>
              <a:ln w="28575">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65" name="Line 31"/>
              <p:cNvSpPr>
                <a:spLocks noChangeShapeType="1"/>
              </p:cNvSpPr>
              <p:nvPr/>
            </p:nvSpPr>
            <p:spPr bwMode="auto">
              <a:xfrm flipH="1" flipV="1">
                <a:off x="496" y="1968"/>
                <a:ext cx="560" cy="0"/>
              </a:xfrm>
              <a:prstGeom prst="line">
                <a:avLst/>
              </a:prstGeom>
              <a:noFill/>
              <a:ln w="28575">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66" name="Line 32"/>
              <p:cNvSpPr>
                <a:spLocks noChangeShapeType="1"/>
              </p:cNvSpPr>
              <p:nvPr/>
            </p:nvSpPr>
            <p:spPr bwMode="auto">
              <a:xfrm flipV="1">
                <a:off x="1824" y="1968"/>
                <a:ext cx="576" cy="0"/>
              </a:xfrm>
              <a:prstGeom prst="line">
                <a:avLst/>
              </a:prstGeom>
              <a:noFill/>
              <a:ln w="28575">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grpSp>
        <p:grpSp>
          <p:nvGrpSpPr>
            <p:cNvPr id="67" name="Group 33"/>
            <p:cNvGrpSpPr/>
            <p:nvPr/>
          </p:nvGrpSpPr>
          <p:grpSpPr bwMode="auto">
            <a:xfrm>
              <a:off x="3216" y="2544"/>
              <a:ext cx="1854" cy="0"/>
              <a:chOff x="528" y="2208"/>
              <a:chExt cx="1854" cy="0"/>
            </a:xfrm>
          </p:grpSpPr>
          <p:sp>
            <p:nvSpPr>
              <p:cNvPr id="68" name="Line 34"/>
              <p:cNvSpPr>
                <a:spLocks noChangeShapeType="1"/>
              </p:cNvSpPr>
              <p:nvPr/>
            </p:nvSpPr>
            <p:spPr bwMode="auto">
              <a:xfrm flipV="1">
                <a:off x="1152" y="2208"/>
                <a:ext cx="555" cy="0"/>
              </a:xfrm>
              <a:prstGeom prst="line">
                <a:avLst/>
              </a:prstGeom>
              <a:noFill/>
              <a:ln w="28575">
                <a:solidFill>
                  <a:srgbClr val="3333FF"/>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69" name="Line 35"/>
              <p:cNvSpPr>
                <a:spLocks noChangeShapeType="1"/>
              </p:cNvSpPr>
              <p:nvPr/>
            </p:nvSpPr>
            <p:spPr bwMode="auto">
              <a:xfrm flipH="1">
                <a:off x="1824" y="2208"/>
                <a:ext cx="558" cy="0"/>
              </a:xfrm>
              <a:prstGeom prst="line">
                <a:avLst/>
              </a:prstGeom>
              <a:noFill/>
              <a:ln w="28575">
                <a:solidFill>
                  <a:srgbClr val="3333FF"/>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70" name="Line 36"/>
              <p:cNvSpPr>
                <a:spLocks noChangeShapeType="1"/>
              </p:cNvSpPr>
              <p:nvPr/>
            </p:nvSpPr>
            <p:spPr bwMode="auto">
              <a:xfrm flipV="1">
                <a:off x="528" y="2208"/>
                <a:ext cx="555" cy="0"/>
              </a:xfrm>
              <a:prstGeom prst="line">
                <a:avLst/>
              </a:prstGeom>
              <a:noFill/>
              <a:ln w="28575">
                <a:solidFill>
                  <a:srgbClr val="3333FF"/>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grpSp>
        <p:sp>
          <p:nvSpPr>
            <p:cNvPr id="71" name="Rectangle 40"/>
            <p:cNvSpPr>
              <a:spLocks noChangeArrowheads="1"/>
            </p:cNvSpPr>
            <p:nvPr/>
          </p:nvSpPr>
          <p:spPr bwMode="auto">
            <a:xfrm>
              <a:off x="3024" y="1488"/>
              <a:ext cx="2304" cy="2112"/>
            </a:xfrm>
            <a:prstGeom prst="rect">
              <a:avLst/>
            </a:prstGeom>
            <a:noFill/>
            <a:ln w="9525">
              <a:solidFill>
                <a:schemeClr val="tx1"/>
              </a:solidFill>
              <a:miter lim="800000"/>
            </a:ln>
          </p:spPr>
          <p:txBody>
            <a:bodyPr wrap="none" anchor="ctr"/>
            <a:lstStyle/>
            <a:p>
              <a:pPr>
                <a:buFontTx/>
                <a:buNone/>
              </a:pPr>
              <a:endParaRPr lang="zh-CN" altLang="en-US" sz="1800" b="0">
                <a:solidFill>
                  <a:srgbClr val="000000"/>
                </a:solidFill>
                <a:latin typeface="Arial" panose="020B0604020202020204" pitchFamily="34" charset="0"/>
              </a:endParaRPr>
            </a:p>
          </p:txBody>
        </p:sp>
        <p:grpSp>
          <p:nvGrpSpPr>
            <p:cNvPr id="72" name="Group 47"/>
            <p:cNvGrpSpPr/>
            <p:nvPr/>
          </p:nvGrpSpPr>
          <p:grpSpPr bwMode="auto">
            <a:xfrm>
              <a:off x="3312" y="2688"/>
              <a:ext cx="1513" cy="624"/>
              <a:chOff x="3312" y="2688"/>
              <a:chExt cx="1513" cy="624"/>
            </a:xfrm>
          </p:grpSpPr>
          <p:graphicFrame>
            <p:nvGraphicFramePr>
              <p:cNvPr id="73" name="Object 37"/>
              <p:cNvGraphicFramePr>
                <a:graphicFrameLocks noChangeAspect="1"/>
              </p:cNvGraphicFramePr>
              <p:nvPr/>
            </p:nvGraphicFramePr>
            <p:xfrm>
              <a:off x="3888" y="2688"/>
              <a:ext cx="399" cy="624"/>
            </p:xfrm>
            <a:graphic>
              <a:graphicData uri="http://schemas.openxmlformats.org/presentationml/2006/ole">
                <mc:AlternateContent xmlns:mc="http://schemas.openxmlformats.org/markup-compatibility/2006">
                  <mc:Choice xmlns:v="urn:schemas-microsoft-com:vml" Requires="v">
                    <p:oleObj spid="_x0000_s52254" name="Equation" r:id="rId16" imgW="3657600" imgH="6096000" progId="Equation.3">
                      <p:embed/>
                    </p:oleObj>
                  </mc:Choice>
                  <mc:Fallback>
                    <p:oleObj name="Equation" r:id="rId16" imgW="3657600" imgH="6096000" progId="Equation.3">
                      <p:embed/>
                      <p:pic>
                        <p:nvPicPr>
                          <p:cNvPr id="0" name="Object 37"/>
                          <p:cNvPicPr>
                            <a:picLocks noChangeAspect="1"/>
                          </p:cNvPicPr>
                          <p:nvPr/>
                        </p:nvPicPr>
                        <p:blipFill>
                          <a:blip r:embed="rId17"/>
                          <a:stretch>
                            <a:fillRect/>
                          </a:stretch>
                        </p:blipFill>
                        <p:spPr>
                          <a:xfrm>
                            <a:off x="3888" y="2688"/>
                            <a:ext cx="399" cy="624"/>
                          </a:xfrm>
                          <a:prstGeom prst="rect">
                            <a:avLst/>
                          </a:prstGeom>
                          <a:noFill/>
                          <a:ln w="9525">
                            <a:noFill/>
                          </a:ln>
                        </p:spPr>
                      </p:pic>
                    </p:oleObj>
                  </mc:Fallback>
                </mc:AlternateContent>
              </a:graphicData>
            </a:graphic>
          </p:graphicFrame>
          <p:graphicFrame>
            <p:nvGraphicFramePr>
              <p:cNvPr id="75" name="Object 44"/>
              <p:cNvGraphicFramePr>
                <a:graphicFrameLocks noChangeAspect="1"/>
              </p:cNvGraphicFramePr>
              <p:nvPr/>
            </p:nvGraphicFramePr>
            <p:xfrm>
              <a:off x="3312" y="2880"/>
              <a:ext cx="169" cy="240"/>
            </p:xfrm>
            <a:graphic>
              <a:graphicData uri="http://schemas.openxmlformats.org/presentationml/2006/ole">
                <mc:AlternateContent xmlns:mc="http://schemas.openxmlformats.org/markup-compatibility/2006">
                  <mc:Choice xmlns:v="urn:schemas-microsoft-com:vml" Requires="v">
                    <p:oleObj spid="_x0000_s52255" name="Equation" r:id="rId18" imgW="3048000" imgH="4267200" progId="Equation.3">
                      <p:embed/>
                    </p:oleObj>
                  </mc:Choice>
                  <mc:Fallback>
                    <p:oleObj name="Equation" r:id="rId18" imgW="3048000" imgH="4267200" progId="Equation.3">
                      <p:embed/>
                      <p:pic>
                        <p:nvPicPr>
                          <p:cNvPr id="0" name="Object 44"/>
                          <p:cNvPicPr>
                            <a:picLocks noChangeAspect="1"/>
                          </p:cNvPicPr>
                          <p:nvPr/>
                        </p:nvPicPr>
                        <p:blipFill>
                          <a:blip r:embed="rId12"/>
                          <a:stretch>
                            <a:fillRect/>
                          </a:stretch>
                        </p:blipFill>
                        <p:spPr>
                          <a:xfrm>
                            <a:off x="3312" y="2880"/>
                            <a:ext cx="169" cy="240"/>
                          </a:xfrm>
                          <a:prstGeom prst="rect">
                            <a:avLst/>
                          </a:prstGeom>
                          <a:noFill/>
                          <a:ln w="9525">
                            <a:noFill/>
                          </a:ln>
                        </p:spPr>
                      </p:pic>
                    </p:oleObj>
                  </mc:Fallback>
                </mc:AlternateContent>
              </a:graphicData>
            </a:graphic>
          </p:graphicFrame>
          <p:graphicFrame>
            <p:nvGraphicFramePr>
              <p:cNvPr id="77" name="Object 45"/>
              <p:cNvGraphicFramePr>
                <a:graphicFrameLocks noChangeAspect="1"/>
              </p:cNvGraphicFramePr>
              <p:nvPr/>
            </p:nvGraphicFramePr>
            <p:xfrm>
              <a:off x="4656" y="2880"/>
              <a:ext cx="169" cy="240"/>
            </p:xfrm>
            <a:graphic>
              <a:graphicData uri="http://schemas.openxmlformats.org/presentationml/2006/ole">
                <mc:AlternateContent xmlns:mc="http://schemas.openxmlformats.org/markup-compatibility/2006">
                  <mc:Choice xmlns:v="urn:schemas-microsoft-com:vml" Requires="v">
                    <p:oleObj spid="_x0000_s52256" name="Equation" r:id="rId19" imgW="3048000" imgH="4267200" progId="Equation.3">
                      <p:embed/>
                    </p:oleObj>
                  </mc:Choice>
                  <mc:Fallback>
                    <p:oleObj name="Equation" r:id="rId19" imgW="3048000" imgH="4267200" progId="Equation.3">
                      <p:embed/>
                      <p:pic>
                        <p:nvPicPr>
                          <p:cNvPr id="0" name="Object 45"/>
                          <p:cNvPicPr>
                            <a:picLocks noChangeAspect="1"/>
                          </p:cNvPicPr>
                          <p:nvPr/>
                        </p:nvPicPr>
                        <p:blipFill>
                          <a:blip r:embed="rId12"/>
                          <a:stretch>
                            <a:fillRect/>
                          </a:stretch>
                        </p:blipFill>
                        <p:spPr>
                          <a:xfrm>
                            <a:off x="4656" y="2880"/>
                            <a:ext cx="169" cy="240"/>
                          </a:xfrm>
                          <a:prstGeom prst="rect">
                            <a:avLst/>
                          </a:prstGeom>
                          <a:noFill/>
                          <a:ln w="9525">
                            <a:noFill/>
                          </a:ln>
                        </p:spPr>
                      </p:pic>
                    </p:oleObj>
                  </mc:Fallback>
                </mc:AlternateContent>
              </a:graphicData>
            </a:graphic>
          </p:graphicFrame>
        </p:gr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ox(in)">
                                      <p:cBhvr>
                                        <p:cTn id="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nvSpPr>
        <p:spPr>
          <a:xfrm>
            <a:off x="18415" y="18415"/>
            <a:ext cx="3648710" cy="705485"/>
          </a:xfrm>
          <a:prstGeom prst="rect">
            <a:avLst/>
          </a:prstGeom>
        </p:spPr>
        <p:txBody>
          <a:bodyPr vert="horz" lIns="90000" tIns="46800" rIns="90000" bIns="46800" rtlCol="0" anchor="ctr" anchorCtr="0">
            <a:normAutofit fontScale="70000" lnSpcReduction="20000"/>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altLang="zh-CN">
                <a:latin typeface="仿宋" panose="02010609060101010101" charset="-122"/>
                <a:ea typeface="仿宋" panose="02010609060101010101" charset="-122"/>
                <a:cs typeface="仿宋" panose="02010609060101010101" charset="-122"/>
              </a:rPr>
              <a:t>练习</a:t>
            </a:r>
            <a:r>
              <a:rPr lang="en-US" altLang="zh-CN">
                <a:latin typeface="仿宋" panose="02010609060101010101" charset="-122"/>
                <a:ea typeface="仿宋" panose="02010609060101010101" charset="-122"/>
                <a:cs typeface="仿宋" panose="02010609060101010101" charset="-122"/>
              </a:rPr>
              <a:t>十四</a:t>
            </a:r>
            <a:r>
              <a:rPr altLang="zh-CN">
                <a:latin typeface="仿宋" panose="02010609060101010101" charset="-122"/>
                <a:ea typeface="仿宋" panose="02010609060101010101" charset="-122"/>
                <a:cs typeface="仿宋" panose="02010609060101010101" charset="-122"/>
              </a:rPr>
              <a:t>、</a:t>
            </a:r>
            <a:r>
              <a:rPr>
                <a:latin typeface="仿宋" panose="02010609060101010101" charset="-122"/>
                <a:ea typeface="仿宋" panose="02010609060101010101" charset="-122"/>
                <a:cs typeface="仿宋" panose="02010609060101010101" charset="-122"/>
              </a:rPr>
              <a:t>第</a:t>
            </a:r>
            <a:r>
              <a:rPr lang="en-US" altLang="zh-CN">
                <a:latin typeface="仿宋" panose="02010609060101010101" charset="-122"/>
                <a:ea typeface="仿宋" panose="02010609060101010101" charset="-122"/>
                <a:cs typeface="仿宋" panose="02010609060101010101" charset="-122"/>
              </a:rPr>
              <a:t>6</a:t>
            </a:r>
            <a:r>
              <a:rPr>
                <a:latin typeface="仿宋" panose="02010609060101010101" charset="-122"/>
                <a:ea typeface="仿宋" panose="02010609060101010101" charset="-122"/>
                <a:cs typeface="仿宋" panose="02010609060101010101" charset="-122"/>
              </a:rPr>
              <a:t>题</a:t>
            </a:r>
            <a:r>
              <a:rPr lang="en-US" altLang="zh-CN">
                <a:latin typeface="仿宋" panose="02010609060101010101" charset="-122"/>
                <a:ea typeface="仿宋" panose="02010609060101010101" charset="-122"/>
                <a:cs typeface="仿宋" panose="02010609060101010101" charset="-122"/>
              </a:rPr>
              <a:t>+++</a:t>
            </a:r>
          </a:p>
        </p:txBody>
      </p:sp>
      <p:grpSp>
        <p:nvGrpSpPr>
          <p:cNvPr id="90" name="组合 89"/>
          <p:cNvGrpSpPr/>
          <p:nvPr/>
        </p:nvGrpSpPr>
        <p:grpSpPr>
          <a:xfrm>
            <a:off x="150495" y="777240"/>
            <a:ext cx="4450080" cy="3992245"/>
            <a:chOff x="237" y="1224"/>
            <a:chExt cx="7008" cy="6287"/>
          </a:xfrm>
        </p:grpSpPr>
        <p:graphicFrame>
          <p:nvGraphicFramePr>
            <p:cNvPr id="20482" name="Object 9"/>
            <p:cNvGraphicFramePr>
              <a:graphicFrameLocks noChangeAspect="1"/>
            </p:cNvGraphicFramePr>
            <p:nvPr/>
          </p:nvGraphicFramePr>
          <p:xfrm>
            <a:off x="2611" y="2386"/>
            <a:ext cx="608" cy="730"/>
          </p:xfrm>
          <a:graphic>
            <a:graphicData uri="http://schemas.openxmlformats.org/presentationml/2006/ole">
              <mc:AlternateContent xmlns:mc="http://schemas.openxmlformats.org/markup-compatibility/2006">
                <mc:Choice xmlns:v="urn:schemas-microsoft-com:vml" Requires="v">
                  <p:oleObj spid="_x0000_s53275" name="Equation" r:id="rId4" imgW="203200" imgH="215900" progId="Equation.3">
                    <p:embed/>
                  </p:oleObj>
                </mc:Choice>
                <mc:Fallback>
                  <p:oleObj name="Equation" r:id="rId4" imgW="203200" imgH="215900" progId="Equation.3">
                    <p:embed/>
                    <p:pic>
                      <p:nvPicPr>
                        <p:cNvPr id="0" name="Object 9"/>
                        <p:cNvPicPr>
                          <a:picLocks noChangeAspect="1"/>
                        </p:cNvPicPr>
                        <p:nvPr/>
                      </p:nvPicPr>
                      <p:blipFill>
                        <a:blip r:embed="rId5"/>
                        <a:stretch>
                          <a:fillRect/>
                        </a:stretch>
                      </p:blipFill>
                      <p:spPr>
                        <a:xfrm>
                          <a:off x="2611" y="2386"/>
                          <a:ext cx="608" cy="730"/>
                        </a:xfrm>
                        <a:prstGeom prst="rect">
                          <a:avLst/>
                        </a:prstGeom>
                        <a:noFill/>
                        <a:ln w="9525">
                          <a:noFill/>
                        </a:ln>
                      </p:spPr>
                    </p:pic>
                  </p:oleObj>
                </mc:Fallback>
              </mc:AlternateContent>
            </a:graphicData>
          </a:graphic>
        </p:graphicFrame>
        <p:sp>
          <p:nvSpPr>
            <p:cNvPr id="20494" name="Rectangle 11" descr="宽上对角线"/>
            <p:cNvSpPr>
              <a:spLocks noChangeArrowheads="1"/>
            </p:cNvSpPr>
            <p:nvPr/>
          </p:nvSpPr>
          <p:spPr bwMode="auto">
            <a:xfrm>
              <a:off x="2836" y="3154"/>
              <a:ext cx="120" cy="3840"/>
            </a:xfrm>
            <a:prstGeom prst="rect">
              <a:avLst/>
            </a:prstGeom>
            <a:pattFill prst="wdUpDiag">
              <a:fgClr>
                <a:srgbClr val="FF9900"/>
              </a:fgClr>
              <a:bgClr>
                <a:srgbClr val="FFFFFF"/>
              </a:bgClr>
            </a:pattFill>
            <a:ln w="9525">
              <a:solidFill>
                <a:schemeClr val="tx1"/>
              </a:solidFill>
              <a:miter lim="800000"/>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20495" name="Rectangle 12" descr="宽上对角线"/>
            <p:cNvSpPr>
              <a:spLocks noChangeArrowheads="1"/>
            </p:cNvSpPr>
            <p:nvPr/>
          </p:nvSpPr>
          <p:spPr bwMode="auto">
            <a:xfrm>
              <a:off x="4494" y="3154"/>
              <a:ext cx="120" cy="3840"/>
            </a:xfrm>
            <a:prstGeom prst="rect">
              <a:avLst/>
            </a:prstGeom>
            <a:pattFill prst="wdUpDiag">
              <a:fgClr>
                <a:srgbClr val="FF9900"/>
              </a:fgClr>
              <a:bgClr>
                <a:srgbClr val="FFFFFF"/>
              </a:bgClr>
            </a:pattFill>
            <a:ln w="9525">
              <a:solidFill>
                <a:schemeClr val="tx1"/>
              </a:solidFill>
              <a:miter lim="800000"/>
            </a:ln>
          </p:spPr>
          <p:txBody>
            <a:bodyPr wrap="none" anchor="ctr"/>
            <a:lstStyle/>
            <a:p>
              <a:pPr>
                <a:buFontTx/>
                <a:buNone/>
              </a:pPr>
              <a:endParaRPr lang="zh-CN" altLang="en-US" sz="1800" b="0">
                <a:solidFill>
                  <a:srgbClr val="000000"/>
                </a:solidFill>
                <a:latin typeface="Arial" panose="020B0604020202020204" pitchFamily="34" charset="0"/>
              </a:endParaRPr>
            </a:p>
          </p:txBody>
        </p:sp>
        <p:graphicFrame>
          <p:nvGraphicFramePr>
            <p:cNvPr id="5" name="Object 9"/>
            <p:cNvGraphicFramePr>
              <a:graphicFrameLocks noChangeAspect="1"/>
            </p:cNvGraphicFramePr>
            <p:nvPr/>
          </p:nvGraphicFramePr>
          <p:xfrm>
            <a:off x="4251" y="2367"/>
            <a:ext cx="608" cy="730"/>
          </p:xfrm>
          <a:graphic>
            <a:graphicData uri="http://schemas.openxmlformats.org/presentationml/2006/ole">
              <mc:AlternateContent xmlns:mc="http://schemas.openxmlformats.org/markup-compatibility/2006">
                <mc:Choice xmlns:v="urn:schemas-microsoft-com:vml" Requires="v">
                  <p:oleObj spid="_x0000_s53276" name="Equation" r:id="rId6" imgW="203200" imgH="215900" progId="Equation.3">
                    <p:embed/>
                  </p:oleObj>
                </mc:Choice>
                <mc:Fallback>
                  <p:oleObj name="Equation" r:id="rId6" imgW="203200" imgH="215900" progId="Equation.3">
                    <p:embed/>
                    <p:pic>
                      <p:nvPicPr>
                        <p:cNvPr id="0" name="Object 9"/>
                        <p:cNvPicPr>
                          <a:picLocks noChangeAspect="1"/>
                        </p:cNvPicPr>
                        <p:nvPr/>
                      </p:nvPicPr>
                      <p:blipFill>
                        <a:blip r:embed="rId7"/>
                        <a:stretch>
                          <a:fillRect/>
                        </a:stretch>
                      </p:blipFill>
                      <p:spPr>
                        <a:xfrm>
                          <a:off x="4251" y="2367"/>
                          <a:ext cx="608" cy="730"/>
                        </a:xfrm>
                        <a:prstGeom prst="rect">
                          <a:avLst/>
                        </a:prstGeom>
                        <a:noFill/>
                        <a:ln w="9525">
                          <a:noFill/>
                        </a:ln>
                      </p:spPr>
                    </p:pic>
                  </p:oleObj>
                </mc:Fallback>
              </mc:AlternateContent>
            </a:graphicData>
          </a:graphic>
        </p:graphicFrame>
        <p:sp>
          <p:nvSpPr>
            <p:cNvPr id="7" name="Line 15"/>
            <p:cNvSpPr>
              <a:spLocks noChangeShapeType="1"/>
            </p:cNvSpPr>
            <p:nvPr/>
          </p:nvSpPr>
          <p:spPr bwMode="auto">
            <a:xfrm flipV="1">
              <a:off x="1988" y="7156"/>
              <a:ext cx="3507" cy="19"/>
            </a:xfrm>
            <a:prstGeom prst="line">
              <a:avLst/>
            </a:prstGeom>
            <a:noFill/>
            <a:ln w="28575">
              <a:solidFill>
                <a:srgbClr val="FF0000"/>
              </a:solidFill>
              <a:round/>
              <a:tailEnd type="triangle" w="sm" len="lg"/>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8" name="文本框 7"/>
            <p:cNvSpPr txBox="1"/>
            <p:nvPr/>
          </p:nvSpPr>
          <p:spPr>
            <a:xfrm>
              <a:off x="1433" y="6787"/>
              <a:ext cx="635" cy="725"/>
            </a:xfrm>
            <a:prstGeom prst="rect">
              <a:avLst/>
            </a:prstGeom>
            <a:noFill/>
          </p:spPr>
          <p:txBody>
            <a:bodyPr wrap="none" rtlCol="0">
              <a:spAutoFit/>
            </a:bodyPr>
            <a:lstStyle/>
            <a:p>
              <a:r>
                <a:rPr lang="en-US" altLang="zh-CN" sz="2400" i="1">
                  <a:solidFill>
                    <a:srgbClr val="FF0000"/>
                  </a:solidFill>
                  <a:latin typeface="Times New Roman" panose="02020603050405020304" pitchFamily="18" charset="0"/>
                  <a:cs typeface="Times New Roman" panose="02020603050405020304" pitchFamily="18" charset="0"/>
                </a:rPr>
                <a:t>O</a:t>
              </a:r>
            </a:p>
          </p:txBody>
        </p:sp>
        <p:sp>
          <p:nvSpPr>
            <p:cNvPr id="9" name="文本框 8"/>
            <p:cNvSpPr txBox="1"/>
            <p:nvPr/>
          </p:nvSpPr>
          <p:spPr>
            <a:xfrm>
              <a:off x="5457" y="6785"/>
              <a:ext cx="501" cy="725"/>
            </a:xfrm>
            <a:prstGeom prst="rect">
              <a:avLst/>
            </a:prstGeom>
            <a:noFill/>
          </p:spPr>
          <p:txBody>
            <a:bodyPr wrap="none" rtlCol="0">
              <a:spAutoFit/>
            </a:bodyPr>
            <a:lstStyle/>
            <a:p>
              <a:r>
                <a:rPr lang="en-US" altLang="zh-CN" sz="2400" i="1">
                  <a:solidFill>
                    <a:srgbClr val="FF0000"/>
                  </a:solidFill>
                  <a:latin typeface="Times New Roman" panose="02020603050405020304" pitchFamily="18" charset="0"/>
                  <a:cs typeface="Times New Roman" panose="02020603050405020304" pitchFamily="18" charset="0"/>
                </a:rPr>
                <a:t>x</a:t>
              </a:r>
            </a:p>
          </p:txBody>
        </p:sp>
        <p:graphicFrame>
          <p:nvGraphicFramePr>
            <p:cNvPr id="10" name="对象 9">
              <a:hlinkClick r:id="" action="ppaction://ole?verb=0"/>
            </p:cNvPr>
            <p:cNvGraphicFramePr>
              <a:graphicFrameLocks noChangeAspect="1"/>
            </p:cNvGraphicFramePr>
            <p:nvPr/>
          </p:nvGraphicFramePr>
          <p:xfrm>
            <a:off x="1706" y="4626"/>
            <a:ext cx="689" cy="896"/>
          </p:xfrm>
          <a:graphic>
            <a:graphicData uri="http://schemas.openxmlformats.org/presentationml/2006/ole">
              <mc:AlternateContent xmlns:mc="http://schemas.openxmlformats.org/markup-compatibility/2006">
                <mc:Choice xmlns:v="urn:schemas-microsoft-com:vml" Requires="v">
                  <p:oleObj spid="_x0000_s53277" r:id="rId8" imgW="127000" imgH="165100" progId="Equation.KSEE3">
                    <p:embed/>
                  </p:oleObj>
                </mc:Choice>
                <mc:Fallback>
                  <p:oleObj r:id="rId8" imgW="127000" imgH="165100" progId="Equation.KSEE3">
                    <p:embed/>
                    <p:pic>
                      <p:nvPicPr>
                        <p:cNvPr id="0" name="图片 2048"/>
                        <p:cNvPicPr/>
                        <p:nvPr/>
                      </p:nvPicPr>
                      <p:blipFill>
                        <a:blip r:embed="rId9"/>
                        <a:stretch>
                          <a:fillRect/>
                        </a:stretch>
                      </p:blipFill>
                      <p:spPr>
                        <a:xfrm>
                          <a:off x="1706" y="4626"/>
                          <a:ext cx="689" cy="896"/>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3293" y="4626"/>
            <a:ext cx="896" cy="896"/>
          </p:xfrm>
          <a:graphic>
            <a:graphicData uri="http://schemas.openxmlformats.org/presentationml/2006/ole">
              <mc:AlternateContent xmlns:mc="http://schemas.openxmlformats.org/markup-compatibility/2006">
                <mc:Choice xmlns:v="urn:schemas-microsoft-com:vml" Requires="v">
                  <p:oleObj spid="_x0000_s53278" r:id="rId10" imgW="165100" imgH="165100" progId="Equation.KSEE3">
                    <p:embed/>
                  </p:oleObj>
                </mc:Choice>
                <mc:Fallback>
                  <p:oleObj r:id="rId10" imgW="165100" imgH="165100" progId="Equation.KSEE3">
                    <p:embed/>
                    <p:pic>
                      <p:nvPicPr>
                        <p:cNvPr id="0" name="图片 2048"/>
                        <p:cNvPicPr/>
                        <p:nvPr/>
                      </p:nvPicPr>
                      <p:blipFill>
                        <a:blip r:embed="rId11"/>
                        <a:stretch>
                          <a:fillRect/>
                        </a:stretch>
                      </p:blipFill>
                      <p:spPr>
                        <a:xfrm>
                          <a:off x="3293" y="4626"/>
                          <a:ext cx="896" cy="896"/>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4721" y="4626"/>
            <a:ext cx="1172" cy="896"/>
          </p:xfrm>
          <a:graphic>
            <a:graphicData uri="http://schemas.openxmlformats.org/presentationml/2006/ole">
              <mc:AlternateContent xmlns:mc="http://schemas.openxmlformats.org/markup-compatibility/2006">
                <mc:Choice xmlns:v="urn:schemas-microsoft-com:vml" Requires="v">
                  <p:oleObj spid="_x0000_s53279" r:id="rId12" imgW="215900" imgH="165100" progId="Equation.KSEE3">
                    <p:embed/>
                  </p:oleObj>
                </mc:Choice>
                <mc:Fallback>
                  <p:oleObj r:id="rId12" imgW="215900" imgH="165100" progId="Equation.KSEE3">
                    <p:embed/>
                    <p:pic>
                      <p:nvPicPr>
                        <p:cNvPr id="0" name="图片 2048"/>
                        <p:cNvPicPr/>
                        <p:nvPr/>
                      </p:nvPicPr>
                      <p:blipFill>
                        <a:blip r:embed="rId13"/>
                        <a:stretch>
                          <a:fillRect/>
                        </a:stretch>
                      </p:blipFill>
                      <p:spPr>
                        <a:xfrm>
                          <a:off x="4721" y="4626"/>
                          <a:ext cx="1172" cy="896"/>
                        </a:xfrm>
                        <a:prstGeom prst="rect">
                          <a:avLst/>
                        </a:prstGeom>
                      </p:spPr>
                    </p:pic>
                  </p:oleObj>
                </mc:Fallback>
              </mc:AlternateContent>
            </a:graphicData>
          </a:graphic>
        </p:graphicFrame>
        <p:grpSp>
          <p:nvGrpSpPr>
            <p:cNvPr id="89" name="组合 88"/>
            <p:cNvGrpSpPr/>
            <p:nvPr/>
          </p:nvGrpSpPr>
          <p:grpSpPr>
            <a:xfrm>
              <a:off x="237" y="1224"/>
              <a:ext cx="7008" cy="6250"/>
              <a:chOff x="237" y="1224"/>
              <a:chExt cx="7008" cy="6250"/>
            </a:xfrm>
          </p:grpSpPr>
          <p:sp>
            <p:nvSpPr>
              <p:cNvPr id="4" name="Rectangle 24"/>
              <p:cNvSpPr>
                <a:spLocks noChangeArrowheads="1"/>
              </p:cNvSpPr>
              <p:nvPr/>
            </p:nvSpPr>
            <p:spPr bwMode="auto">
              <a:xfrm>
                <a:off x="861" y="2194"/>
                <a:ext cx="5760" cy="5280"/>
              </a:xfrm>
              <a:prstGeom prst="rect">
                <a:avLst/>
              </a:prstGeom>
              <a:noFill/>
              <a:ln w="9525">
                <a:solidFill>
                  <a:schemeClr val="tx1"/>
                </a:solidFill>
                <a:miter lim="800000"/>
              </a:ln>
            </p:spPr>
            <p:txBody>
              <a:bodyPr wrap="none" anchor="ctr"/>
              <a:lstStyle/>
              <a:p>
                <a:pPr>
                  <a:buFontTx/>
                  <a:buNone/>
                </a:pPr>
                <a:endParaRPr lang="zh-CN" altLang="en-US" sz="1800" b="0">
                  <a:solidFill>
                    <a:srgbClr val="000000"/>
                  </a:solidFill>
                  <a:latin typeface="Arial" panose="020B0604020202020204" pitchFamily="34" charset="0"/>
                </a:endParaRPr>
              </a:p>
            </p:txBody>
          </p:sp>
          <p:sp>
            <p:nvSpPr>
              <p:cNvPr id="15" name="文本框 14"/>
              <p:cNvSpPr txBox="1"/>
              <p:nvPr/>
            </p:nvSpPr>
            <p:spPr>
              <a:xfrm>
                <a:off x="237" y="1224"/>
                <a:ext cx="7008" cy="725"/>
              </a:xfrm>
              <a:prstGeom prst="rect">
                <a:avLst/>
              </a:prstGeom>
              <a:noFill/>
            </p:spPr>
            <p:txBody>
              <a:bodyPr wrap="none" rtlCol="0">
                <a:spAutoFit/>
              </a:bodyPr>
              <a:lstStyle/>
              <a:p>
                <a:r>
                  <a:rPr lang="zh-CN" altLang="zh-CN" sz="2400">
                    <a:latin typeface="华文楷体" panose="02010600040101010101" charset="-122"/>
                    <a:ea typeface="华文楷体" panose="02010600040101010101" charset="-122"/>
                  </a:rPr>
                  <a:t>要是未知两个平面电荷正负呢？</a:t>
                </a:r>
              </a:p>
            </p:txBody>
          </p:sp>
        </p:grpSp>
      </p:grpSp>
      <p:grpSp>
        <p:nvGrpSpPr>
          <p:cNvPr id="20" name="组合 19"/>
          <p:cNvGrpSpPr/>
          <p:nvPr/>
        </p:nvGrpSpPr>
        <p:grpSpPr>
          <a:xfrm>
            <a:off x="4866640" y="542290"/>
            <a:ext cx="3305810" cy="3543300"/>
            <a:chOff x="7453" y="29"/>
            <a:chExt cx="5206" cy="5580"/>
          </a:xfrm>
        </p:grpSpPr>
        <p:graphicFrame>
          <p:nvGraphicFramePr>
            <p:cNvPr id="14" name="对象 13">
              <a:hlinkClick r:id="" action="ppaction://ole?verb=0"/>
            </p:cNvPr>
            <p:cNvGraphicFramePr>
              <a:graphicFrameLocks noChangeAspect="1"/>
            </p:cNvGraphicFramePr>
            <p:nvPr/>
          </p:nvGraphicFramePr>
          <p:xfrm>
            <a:off x="8523" y="5269"/>
            <a:ext cx="1440" cy="340"/>
          </p:xfrm>
          <a:graphic>
            <a:graphicData uri="http://schemas.openxmlformats.org/presentationml/2006/ole">
              <mc:AlternateContent xmlns:mc="http://schemas.openxmlformats.org/markup-compatibility/2006">
                <mc:Choice xmlns:v="urn:schemas-microsoft-com:vml" Requires="v">
                  <p:oleObj spid="_x0000_s53280" r:id="rId14" imgW="914400" imgH="215900" progId="Equation.KSEE3">
                    <p:embed/>
                  </p:oleObj>
                </mc:Choice>
                <mc:Fallback>
                  <p:oleObj r:id="rId14" imgW="914400" imgH="215900" progId="Equation.KSEE3">
                    <p:embed/>
                    <p:pic>
                      <p:nvPicPr>
                        <p:cNvPr id="0" name="图片 2049"/>
                        <p:cNvPicPr/>
                        <p:nvPr/>
                      </p:nvPicPr>
                      <p:blipFill>
                        <a:blip r:embed="rId15"/>
                        <a:stretch>
                          <a:fillRect/>
                        </a:stretch>
                      </p:blipFill>
                      <p:spPr>
                        <a:xfrm>
                          <a:off x="8523" y="5269"/>
                          <a:ext cx="1440" cy="340"/>
                        </a:xfrm>
                        <a:prstGeom prst="rect">
                          <a:avLst/>
                        </a:prstGeom>
                      </p:spPr>
                    </p:pic>
                  </p:oleObj>
                </mc:Fallback>
              </mc:AlternateContent>
            </a:graphicData>
          </a:graphic>
        </p:graphicFrame>
        <p:sp>
          <p:nvSpPr>
            <p:cNvPr id="16" name="文本框 15"/>
            <p:cNvSpPr txBox="1"/>
            <p:nvPr/>
          </p:nvSpPr>
          <p:spPr>
            <a:xfrm>
              <a:off x="7453" y="1837"/>
              <a:ext cx="1285" cy="1307"/>
            </a:xfrm>
            <a:prstGeom prst="rect">
              <a:avLst/>
            </a:prstGeom>
            <a:noFill/>
          </p:spPr>
          <p:txBody>
            <a:bodyPr wrap="square" rtlCol="0">
              <a:spAutoFit/>
            </a:bodyPr>
            <a:lstStyle/>
            <a:p>
              <a:r>
                <a:rPr lang="en-US" altLang="zh-CN" sz="2400">
                  <a:latin typeface="华文楷体" panose="02010600040101010101" charset="-122"/>
                  <a:ea typeface="华文楷体" panose="02010600040101010101" charset="-122"/>
                </a:rPr>
                <a:t>A</a:t>
              </a:r>
              <a:r>
                <a:rPr lang="zh-CN" altLang="en-US" sz="2400">
                  <a:latin typeface="华文楷体" panose="02010600040101010101" charset="-122"/>
                  <a:ea typeface="华文楷体" panose="02010600040101010101" charset="-122"/>
                </a:rPr>
                <a:t>正</a:t>
              </a:r>
            </a:p>
            <a:p>
              <a:r>
                <a:rPr lang="en-US" altLang="zh-CN" sz="2400">
                  <a:latin typeface="华文楷体" panose="02010600040101010101" charset="-122"/>
                  <a:ea typeface="华文楷体" panose="02010600040101010101" charset="-122"/>
                </a:rPr>
                <a:t>B</a:t>
              </a:r>
              <a:r>
                <a:rPr lang="zh-CN" altLang="en-US" sz="2400">
                  <a:latin typeface="华文楷体" panose="02010600040101010101" charset="-122"/>
                  <a:ea typeface="华文楷体" panose="02010600040101010101" charset="-122"/>
                </a:rPr>
                <a:t>正</a:t>
              </a:r>
            </a:p>
          </p:txBody>
        </p:sp>
        <p:graphicFrame>
          <p:nvGraphicFramePr>
            <p:cNvPr id="18" name="对象 17">
              <a:hlinkClick r:id="" action="ppaction://ole?verb=0"/>
            </p:cNvPr>
            <p:cNvGraphicFramePr>
              <a:graphicFrameLocks noChangeAspect="1"/>
            </p:cNvGraphicFramePr>
            <p:nvPr/>
          </p:nvGraphicFramePr>
          <p:xfrm>
            <a:off x="8332" y="29"/>
            <a:ext cx="4327" cy="4722"/>
          </p:xfrm>
          <a:graphic>
            <a:graphicData uri="http://schemas.openxmlformats.org/presentationml/2006/ole">
              <mc:AlternateContent xmlns:mc="http://schemas.openxmlformats.org/markup-compatibility/2006">
                <mc:Choice xmlns:v="urn:schemas-microsoft-com:vml" Requires="v">
                  <p:oleObj spid="_x0000_s53281" r:id="rId16" imgW="1257300" imgH="1371600" progId="Equation.KSEE3">
                    <p:embed/>
                  </p:oleObj>
                </mc:Choice>
                <mc:Fallback>
                  <p:oleObj r:id="rId16" imgW="1257300" imgH="1371600" progId="Equation.KSEE3">
                    <p:embed/>
                    <p:pic>
                      <p:nvPicPr>
                        <p:cNvPr id="0" name="图片 1024"/>
                        <p:cNvPicPr/>
                        <p:nvPr/>
                      </p:nvPicPr>
                      <p:blipFill>
                        <a:blip r:embed="rId17"/>
                        <a:stretch>
                          <a:fillRect/>
                        </a:stretch>
                      </p:blipFill>
                      <p:spPr>
                        <a:xfrm>
                          <a:off x="8332" y="29"/>
                          <a:ext cx="4327" cy="4722"/>
                        </a:xfrm>
                        <a:prstGeom prst="rect">
                          <a:avLst/>
                        </a:prstGeom>
                      </p:spPr>
                    </p:pic>
                  </p:oleObj>
                </mc:Fallback>
              </mc:AlternateContent>
            </a:graphicData>
          </a:graphic>
        </p:graphicFrame>
      </p:grpSp>
      <p:grpSp>
        <p:nvGrpSpPr>
          <p:cNvPr id="21" name="组合 20"/>
          <p:cNvGrpSpPr/>
          <p:nvPr/>
        </p:nvGrpSpPr>
        <p:grpSpPr>
          <a:xfrm>
            <a:off x="8683625" y="554355"/>
            <a:ext cx="3306445" cy="3543300"/>
            <a:chOff x="7453" y="29"/>
            <a:chExt cx="5207" cy="5580"/>
          </a:xfrm>
        </p:grpSpPr>
        <p:graphicFrame>
          <p:nvGraphicFramePr>
            <p:cNvPr id="22" name="对象 21">
              <a:hlinkClick r:id="" action="ppaction://ole?verb=0"/>
            </p:cNvPr>
            <p:cNvGraphicFramePr>
              <a:graphicFrameLocks noChangeAspect="1"/>
            </p:cNvGraphicFramePr>
            <p:nvPr/>
          </p:nvGraphicFramePr>
          <p:xfrm>
            <a:off x="8523" y="5269"/>
            <a:ext cx="1440" cy="340"/>
          </p:xfrm>
          <a:graphic>
            <a:graphicData uri="http://schemas.openxmlformats.org/presentationml/2006/ole">
              <mc:AlternateContent xmlns:mc="http://schemas.openxmlformats.org/markup-compatibility/2006">
                <mc:Choice xmlns:v="urn:schemas-microsoft-com:vml" Requires="v">
                  <p:oleObj spid="_x0000_s53282" r:id="rId18" imgW="914400" imgH="215900" progId="Equation.KSEE3">
                    <p:embed/>
                  </p:oleObj>
                </mc:Choice>
                <mc:Fallback>
                  <p:oleObj r:id="rId18" imgW="914400" imgH="215900" progId="Equation.KSEE3">
                    <p:embed/>
                    <p:pic>
                      <p:nvPicPr>
                        <p:cNvPr id="0" name="图片 2049"/>
                        <p:cNvPicPr/>
                        <p:nvPr/>
                      </p:nvPicPr>
                      <p:blipFill>
                        <a:blip r:embed="rId15"/>
                        <a:stretch>
                          <a:fillRect/>
                        </a:stretch>
                      </p:blipFill>
                      <p:spPr>
                        <a:xfrm>
                          <a:off x="8523" y="5269"/>
                          <a:ext cx="1440" cy="340"/>
                        </a:xfrm>
                        <a:prstGeom prst="rect">
                          <a:avLst/>
                        </a:prstGeom>
                      </p:spPr>
                    </p:pic>
                  </p:oleObj>
                </mc:Fallback>
              </mc:AlternateContent>
            </a:graphicData>
          </a:graphic>
        </p:graphicFrame>
        <p:sp>
          <p:nvSpPr>
            <p:cNvPr id="23" name="文本框 22"/>
            <p:cNvSpPr txBox="1"/>
            <p:nvPr/>
          </p:nvSpPr>
          <p:spPr>
            <a:xfrm>
              <a:off x="7453" y="1837"/>
              <a:ext cx="1285" cy="1307"/>
            </a:xfrm>
            <a:prstGeom prst="rect">
              <a:avLst/>
            </a:prstGeom>
            <a:noFill/>
          </p:spPr>
          <p:txBody>
            <a:bodyPr wrap="square" rtlCol="0">
              <a:spAutoFit/>
            </a:bodyPr>
            <a:lstStyle/>
            <a:p>
              <a:r>
                <a:rPr lang="en-US" altLang="zh-CN" sz="2400">
                  <a:latin typeface="华文楷体" panose="02010600040101010101" charset="-122"/>
                  <a:ea typeface="华文楷体" panose="02010600040101010101" charset="-122"/>
                </a:rPr>
                <a:t>A</a:t>
              </a:r>
              <a:r>
                <a:rPr lang="zh-CN" altLang="en-US" sz="2400">
                  <a:latin typeface="华文楷体" panose="02010600040101010101" charset="-122"/>
                  <a:ea typeface="华文楷体" panose="02010600040101010101" charset="-122"/>
                </a:rPr>
                <a:t>负</a:t>
              </a:r>
            </a:p>
            <a:p>
              <a:r>
                <a:rPr lang="en-US" altLang="zh-CN" sz="2400">
                  <a:latin typeface="华文楷体" panose="02010600040101010101" charset="-122"/>
                  <a:ea typeface="华文楷体" panose="02010600040101010101" charset="-122"/>
                </a:rPr>
                <a:t>B</a:t>
              </a:r>
              <a:r>
                <a:rPr lang="zh-CN" altLang="en-US" sz="2400">
                  <a:latin typeface="华文楷体" panose="02010600040101010101" charset="-122"/>
                  <a:ea typeface="华文楷体" panose="02010600040101010101" charset="-122"/>
                </a:rPr>
                <a:t>负</a:t>
              </a:r>
            </a:p>
          </p:txBody>
        </p:sp>
        <p:graphicFrame>
          <p:nvGraphicFramePr>
            <p:cNvPr id="24" name="对象 23">
              <a:hlinkClick r:id="" action="ppaction://ole?verb=0"/>
            </p:cNvPr>
            <p:cNvGraphicFramePr>
              <a:graphicFrameLocks noChangeAspect="1"/>
            </p:cNvGraphicFramePr>
            <p:nvPr/>
          </p:nvGraphicFramePr>
          <p:xfrm>
            <a:off x="8332" y="29"/>
            <a:ext cx="4328" cy="4722"/>
          </p:xfrm>
          <a:graphic>
            <a:graphicData uri="http://schemas.openxmlformats.org/presentationml/2006/ole">
              <mc:AlternateContent xmlns:mc="http://schemas.openxmlformats.org/markup-compatibility/2006">
                <mc:Choice xmlns:v="urn:schemas-microsoft-com:vml" Requires="v">
                  <p:oleObj spid="_x0000_s53283" r:id="rId19" imgW="1257300" imgH="1371600" progId="Equation.KSEE3">
                    <p:embed/>
                  </p:oleObj>
                </mc:Choice>
                <mc:Fallback>
                  <p:oleObj r:id="rId19" imgW="1257300" imgH="1371600" progId="Equation.KSEE3">
                    <p:embed/>
                    <p:pic>
                      <p:nvPicPr>
                        <p:cNvPr id="0" name="图片 1024"/>
                        <p:cNvPicPr/>
                        <p:nvPr/>
                      </p:nvPicPr>
                      <p:blipFill>
                        <a:blip r:embed="rId20"/>
                        <a:stretch>
                          <a:fillRect/>
                        </a:stretch>
                      </p:blipFill>
                      <p:spPr>
                        <a:xfrm>
                          <a:off x="8332" y="29"/>
                          <a:ext cx="4328" cy="4722"/>
                        </a:xfrm>
                        <a:prstGeom prst="rect">
                          <a:avLst/>
                        </a:prstGeom>
                      </p:spPr>
                    </p:pic>
                  </p:oleObj>
                </mc:Fallback>
              </mc:AlternateContent>
            </a:graphicData>
          </a:graphic>
        </p:graphicFrame>
      </p:grpSp>
      <p:grpSp>
        <p:nvGrpSpPr>
          <p:cNvPr id="50" name="组合 49"/>
          <p:cNvGrpSpPr/>
          <p:nvPr/>
        </p:nvGrpSpPr>
        <p:grpSpPr>
          <a:xfrm>
            <a:off x="4899660" y="3647440"/>
            <a:ext cx="3305810" cy="3543300"/>
            <a:chOff x="7453" y="29"/>
            <a:chExt cx="5206" cy="5580"/>
          </a:xfrm>
        </p:grpSpPr>
        <p:graphicFrame>
          <p:nvGraphicFramePr>
            <p:cNvPr id="51" name="对象 50">
              <a:hlinkClick r:id="" action="ppaction://ole?verb=0"/>
            </p:cNvPr>
            <p:cNvGraphicFramePr>
              <a:graphicFrameLocks noChangeAspect="1"/>
            </p:cNvGraphicFramePr>
            <p:nvPr/>
          </p:nvGraphicFramePr>
          <p:xfrm>
            <a:off x="8523" y="5269"/>
            <a:ext cx="1440" cy="340"/>
          </p:xfrm>
          <a:graphic>
            <a:graphicData uri="http://schemas.openxmlformats.org/presentationml/2006/ole">
              <mc:AlternateContent xmlns:mc="http://schemas.openxmlformats.org/markup-compatibility/2006">
                <mc:Choice xmlns:v="urn:schemas-microsoft-com:vml" Requires="v">
                  <p:oleObj spid="_x0000_s53284" r:id="rId21" imgW="914400" imgH="215900" progId="Equation.KSEE3">
                    <p:embed/>
                  </p:oleObj>
                </mc:Choice>
                <mc:Fallback>
                  <p:oleObj r:id="rId21" imgW="914400" imgH="215900" progId="Equation.KSEE3">
                    <p:embed/>
                    <p:pic>
                      <p:nvPicPr>
                        <p:cNvPr id="0" name="图片 2049"/>
                        <p:cNvPicPr/>
                        <p:nvPr/>
                      </p:nvPicPr>
                      <p:blipFill>
                        <a:blip r:embed="rId15"/>
                        <a:stretch>
                          <a:fillRect/>
                        </a:stretch>
                      </p:blipFill>
                      <p:spPr>
                        <a:xfrm>
                          <a:off x="8523" y="5269"/>
                          <a:ext cx="1440" cy="340"/>
                        </a:xfrm>
                        <a:prstGeom prst="rect">
                          <a:avLst/>
                        </a:prstGeom>
                      </p:spPr>
                    </p:pic>
                  </p:oleObj>
                </mc:Fallback>
              </mc:AlternateContent>
            </a:graphicData>
          </a:graphic>
        </p:graphicFrame>
        <p:sp>
          <p:nvSpPr>
            <p:cNvPr id="53" name="文本框 52"/>
            <p:cNvSpPr txBox="1"/>
            <p:nvPr/>
          </p:nvSpPr>
          <p:spPr>
            <a:xfrm>
              <a:off x="7453" y="1837"/>
              <a:ext cx="1285" cy="1307"/>
            </a:xfrm>
            <a:prstGeom prst="rect">
              <a:avLst/>
            </a:prstGeom>
            <a:noFill/>
          </p:spPr>
          <p:txBody>
            <a:bodyPr wrap="square" rtlCol="0">
              <a:spAutoFit/>
            </a:bodyPr>
            <a:lstStyle/>
            <a:p>
              <a:r>
                <a:rPr lang="en-US" altLang="zh-CN" sz="2400">
                  <a:latin typeface="华文楷体" panose="02010600040101010101" charset="-122"/>
                  <a:ea typeface="华文楷体" panose="02010600040101010101" charset="-122"/>
                </a:rPr>
                <a:t>A</a:t>
              </a:r>
              <a:r>
                <a:rPr lang="zh-CN" altLang="en-US" sz="2400">
                  <a:latin typeface="华文楷体" panose="02010600040101010101" charset="-122"/>
                  <a:ea typeface="华文楷体" panose="02010600040101010101" charset="-122"/>
                </a:rPr>
                <a:t>正</a:t>
              </a:r>
            </a:p>
            <a:p>
              <a:r>
                <a:rPr lang="en-US" altLang="zh-CN" sz="2400">
                  <a:latin typeface="华文楷体" panose="02010600040101010101" charset="-122"/>
                  <a:ea typeface="华文楷体" panose="02010600040101010101" charset="-122"/>
                </a:rPr>
                <a:t>B</a:t>
              </a:r>
              <a:r>
                <a:rPr lang="zh-CN" altLang="en-US" sz="2400">
                  <a:latin typeface="华文楷体" panose="02010600040101010101" charset="-122"/>
                  <a:ea typeface="华文楷体" panose="02010600040101010101" charset="-122"/>
                </a:rPr>
                <a:t>负</a:t>
              </a:r>
            </a:p>
          </p:txBody>
        </p:sp>
        <p:graphicFrame>
          <p:nvGraphicFramePr>
            <p:cNvPr id="54" name="对象 53">
              <a:hlinkClick r:id="" action="ppaction://ole?verb=0"/>
            </p:cNvPr>
            <p:cNvGraphicFramePr>
              <a:graphicFrameLocks noChangeAspect="1"/>
            </p:cNvGraphicFramePr>
            <p:nvPr/>
          </p:nvGraphicFramePr>
          <p:xfrm>
            <a:off x="8332" y="29"/>
            <a:ext cx="4327" cy="4722"/>
          </p:xfrm>
          <a:graphic>
            <a:graphicData uri="http://schemas.openxmlformats.org/presentationml/2006/ole">
              <mc:AlternateContent xmlns:mc="http://schemas.openxmlformats.org/markup-compatibility/2006">
                <mc:Choice xmlns:v="urn:schemas-microsoft-com:vml" Requires="v">
                  <p:oleObj spid="_x0000_s53285" r:id="rId22" imgW="1257300" imgH="1371600" progId="Equation.KSEE3">
                    <p:embed/>
                  </p:oleObj>
                </mc:Choice>
                <mc:Fallback>
                  <p:oleObj r:id="rId22" imgW="1257300" imgH="1371600" progId="Equation.KSEE3">
                    <p:embed/>
                    <p:pic>
                      <p:nvPicPr>
                        <p:cNvPr id="0" name="图片 1024"/>
                        <p:cNvPicPr/>
                        <p:nvPr/>
                      </p:nvPicPr>
                      <p:blipFill>
                        <a:blip r:embed="rId23"/>
                        <a:stretch>
                          <a:fillRect/>
                        </a:stretch>
                      </p:blipFill>
                      <p:spPr>
                        <a:xfrm>
                          <a:off x="8332" y="29"/>
                          <a:ext cx="4327" cy="4722"/>
                        </a:xfrm>
                        <a:prstGeom prst="rect">
                          <a:avLst/>
                        </a:prstGeom>
                      </p:spPr>
                    </p:pic>
                  </p:oleObj>
                </mc:Fallback>
              </mc:AlternateContent>
            </a:graphicData>
          </a:graphic>
        </p:graphicFrame>
      </p:grpSp>
      <p:grpSp>
        <p:nvGrpSpPr>
          <p:cNvPr id="80" name="组合 79"/>
          <p:cNvGrpSpPr/>
          <p:nvPr/>
        </p:nvGrpSpPr>
        <p:grpSpPr>
          <a:xfrm>
            <a:off x="8716645" y="3659505"/>
            <a:ext cx="3306445" cy="3543300"/>
            <a:chOff x="7453" y="29"/>
            <a:chExt cx="5207" cy="5580"/>
          </a:xfrm>
        </p:grpSpPr>
        <p:graphicFrame>
          <p:nvGraphicFramePr>
            <p:cNvPr id="81" name="对象 80">
              <a:hlinkClick r:id="" action="ppaction://ole?verb=0"/>
            </p:cNvPr>
            <p:cNvGraphicFramePr>
              <a:graphicFrameLocks noChangeAspect="1"/>
            </p:cNvGraphicFramePr>
            <p:nvPr/>
          </p:nvGraphicFramePr>
          <p:xfrm>
            <a:off x="8523" y="5269"/>
            <a:ext cx="1440" cy="340"/>
          </p:xfrm>
          <a:graphic>
            <a:graphicData uri="http://schemas.openxmlformats.org/presentationml/2006/ole">
              <mc:AlternateContent xmlns:mc="http://schemas.openxmlformats.org/markup-compatibility/2006">
                <mc:Choice xmlns:v="urn:schemas-microsoft-com:vml" Requires="v">
                  <p:oleObj spid="_x0000_s53286" r:id="rId24" imgW="914400" imgH="215900" progId="Equation.KSEE3">
                    <p:embed/>
                  </p:oleObj>
                </mc:Choice>
                <mc:Fallback>
                  <p:oleObj r:id="rId24" imgW="914400" imgH="215900" progId="Equation.KSEE3">
                    <p:embed/>
                    <p:pic>
                      <p:nvPicPr>
                        <p:cNvPr id="0" name="图片 2049"/>
                        <p:cNvPicPr/>
                        <p:nvPr/>
                      </p:nvPicPr>
                      <p:blipFill>
                        <a:blip r:embed="rId15"/>
                        <a:stretch>
                          <a:fillRect/>
                        </a:stretch>
                      </p:blipFill>
                      <p:spPr>
                        <a:xfrm>
                          <a:off x="8523" y="5269"/>
                          <a:ext cx="1440" cy="340"/>
                        </a:xfrm>
                        <a:prstGeom prst="rect">
                          <a:avLst/>
                        </a:prstGeom>
                      </p:spPr>
                    </p:pic>
                  </p:oleObj>
                </mc:Fallback>
              </mc:AlternateContent>
            </a:graphicData>
          </a:graphic>
        </p:graphicFrame>
        <p:sp>
          <p:nvSpPr>
            <p:cNvPr id="83" name="文本框 82"/>
            <p:cNvSpPr txBox="1"/>
            <p:nvPr/>
          </p:nvSpPr>
          <p:spPr>
            <a:xfrm>
              <a:off x="7453" y="1837"/>
              <a:ext cx="1285" cy="1307"/>
            </a:xfrm>
            <a:prstGeom prst="rect">
              <a:avLst/>
            </a:prstGeom>
            <a:noFill/>
          </p:spPr>
          <p:txBody>
            <a:bodyPr wrap="square" rtlCol="0">
              <a:spAutoFit/>
            </a:bodyPr>
            <a:lstStyle/>
            <a:p>
              <a:r>
                <a:rPr lang="en-US" altLang="zh-CN" sz="2400">
                  <a:latin typeface="华文楷体" panose="02010600040101010101" charset="-122"/>
                  <a:ea typeface="华文楷体" panose="02010600040101010101" charset="-122"/>
                </a:rPr>
                <a:t>A</a:t>
              </a:r>
              <a:r>
                <a:rPr lang="zh-CN" altLang="en-US" sz="2400">
                  <a:latin typeface="华文楷体" panose="02010600040101010101" charset="-122"/>
                  <a:ea typeface="华文楷体" panose="02010600040101010101" charset="-122"/>
                </a:rPr>
                <a:t>负</a:t>
              </a:r>
            </a:p>
            <a:p>
              <a:r>
                <a:rPr lang="en-US" altLang="zh-CN" sz="2400">
                  <a:latin typeface="华文楷体" panose="02010600040101010101" charset="-122"/>
                  <a:ea typeface="华文楷体" panose="02010600040101010101" charset="-122"/>
                </a:rPr>
                <a:t>B</a:t>
              </a:r>
              <a:r>
                <a:rPr lang="zh-CN" altLang="en-US" sz="2400">
                  <a:latin typeface="华文楷体" panose="02010600040101010101" charset="-122"/>
                  <a:ea typeface="华文楷体" panose="02010600040101010101" charset="-122"/>
                </a:rPr>
                <a:t>正</a:t>
              </a:r>
            </a:p>
          </p:txBody>
        </p:sp>
        <p:graphicFrame>
          <p:nvGraphicFramePr>
            <p:cNvPr id="84" name="对象 83">
              <a:hlinkClick r:id="" action="ppaction://ole?verb=0"/>
            </p:cNvPr>
            <p:cNvGraphicFramePr>
              <a:graphicFrameLocks noChangeAspect="1"/>
            </p:cNvGraphicFramePr>
            <p:nvPr/>
          </p:nvGraphicFramePr>
          <p:xfrm>
            <a:off x="8332" y="29"/>
            <a:ext cx="4328" cy="4722"/>
          </p:xfrm>
          <a:graphic>
            <a:graphicData uri="http://schemas.openxmlformats.org/presentationml/2006/ole">
              <mc:AlternateContent xmlns:mc="http://schemas.openxmlformats.org/markup-compatibility/2006">
                <mc:Choice xmlns:v="urn:schemas-microsoft-com:vml" Requires="v">
                  <p:oleObj spid="_x0000_s53287" r:id="rId25" imgW="1257300" imgH="1371600" progId="Equation.KSEE3">
                    <p:embed/>
                  </p:oleObj>
                </mc:Choice>
                <mc:Fallback>
                  <p:oleObj r:id="rId25" imgW="1257300" imgH="1371600" progId="Equation.KSEE3">
                    <p:embed/>
                    <p:pic>
                      <p:nvPicPr>
                        <p:cNvPr id="0" name="图片 1024"/>
                        <p:cNvPicPr/>
                        <p:nvPr/>
                      </p:nvPicPr>
                      <p:blipFill>
                        <a:blip r:embed="rId26"/>
                        <a:stretch>
                          <a:fillRect/>
                        </a:stretch>
                      </p:blipFill>
                      <p:spPr>
                        <a:xfrm>
                          <a:off x="8332" y="29"/>
                          <a:ext cx="4328" cy="4722"/>
                        </a:xfrm>
                        <a:prstGeom prst="rect">
                          <a:avLst/>
                        </a:prstGeom>
                      </p:spPr>
                    </p:pic>
                  </p:oleObj>
                </mc:Fallback>
              </mc:AlternateContent>
            </a:graphicData>
          </a:graphic>
        </p:graphicFrame>
      </p:grpSp>
      <p:sp>
        <p:nvSpPr>
          <p:cNvPr id="86" name="文本框 85"/>
          <p:cNvSpPr txBox="1"/>
          <p:nvPr/>
        </p:nvSpPr>
        <p:spPr>
          <a:xfrm>
            <a:off x="349250" y="4819650"/>
            <a:ext cx="4053840" cy="1938020"/>
          </a:xfrm>
          <a:prstGeom prst="rect">
            <a:avLst/>
          </a:prstGeom>
          <a:noFill/>
          <a:ln w="38100">
            <a:solidFill>
              <a:srgbClr val="00B050"/>
            </a:solidFill>
          </a:ln>
        </p:spPr>
        <p:txBody>
          <a:bodyPr wrap="square" rtlCol="0">
            <a:spAutoFit/>
          </a:bodyPr>
          <a:lstStyle/>
          <a:p>
            <a:r>
              <a:rPr lang="zh-CN" altLang="en-US" sz="2400" b="1">
                <a:solidFill>
                  <a:srgbClr val="00B050"/>
                </a:solidFill>
                <a:latin typeface="华文楷体" panose="02010600040101010101" charset="-122"/>
                <a:ea typeface="华文楷体" panose="02010600040101010101" charset="-122"/>
              </a:rPr>
              <a:t>无论哪种情况，电场都是对称的，</a:t>
            </a:r>
            <a:r>
              <a:rPr lang="en-US" altLang="zh-CN" sz="2400" b="1" i="1">
                <a:solidFill>
                  <a:srgbClr val="00B050"/>
                </a:solidFill>
                <a:latin typeface="Times New Roman" panose="02020603050405020304" pitchFamily="18" charset="0"/>
                <a:ea typeface="华文楷体" panose="02010600040101010101" charset="-122"/>
                <a:cs typeface="Times New Roman" panose="02020603050405020304" pitchFamily="18" charset="0"/>
              </a:rPr>
              <a:t>E</a:t>
            </a:r>
            <a:r>
              <a:rPr lang="en-US" altLang="zh-CN" sz="2400" b="1" baseline="-25000">
                <a:solidFill>
                  <a:srgbClr val="00B050"/>
                </a:solidFill>
                <a:latin typeface="Times New Roman" panose="02020603050405020304" pitchFamily="18" charset="0"/>
                <a:ea typeface="华文楷体" panose="02010600040101010101" charset="-122"/>
                <a:cs typeface="Times New Roman" panose="02020603050405020304" pitchFamily="18" charset="0"/>
              </a:rPr>
              <a:t>I</a:t>
            </a:r>
            <a:r>
              <a:rPr lang="en-US" altLang="zh-CN" sz="2400" b="1">
                <a:solidFill>
                  <a:srgbClr val="00B050"/>
                </a:solidFill>
                <a:latin typeface="Times New Roman" panose="02020603050405020304" pitchFamily="18" charset="0"/>
                <a:ea typeface="华文楷体" panose="02010600040101010101" charset="-122"/>
                <a:cs typeface="Times New Roman" panose="02020603050405020304" pitchFamily="18" charset="0"/>
              </a:rPr>
              <a:t> = -</a:t>
            </a:r>
            <a:r>
              <a:rPr lang="en-US" altLang="zh-CN" sz="2400" b="1" i="1">
                <a:solidFill>
                  <a:srgbClr val="00B050"/>
                </a:solidFill>
                <a:latin typeface="Times New Roman" panose="02020603050405020304" pitchFamily="18" charset="0"/>
                <a:ea typeface="华文楷体" panose="02010600040101010101" charset="-122"/>
                <a:cs typeface="Times New Roman" panose="02020603050405020304" pitchFamily="18" charset="0"/>
              </a:rPr>
              <a:t>E</a:t>
            </a:r>
            <a:r>
              <a:rPr lang="en-US" altLang="zh-CN" sz="2400" b="1" baseline="-25000">
                <a:solidFill>
                  <a:srgbClr val="00B050"/>
                </a:solidFill>
                <a:latin typeface="Times New Roman" panose="02020603050405020304" pitchFamily="18" charset="0"/>
                <a:ea typeface="华文楷体" panose="02010600040101010101" charset="-122"/>
                <a:cs typeface="Times New Roman" panose="02020603050405020304" pitchFamily="18" charset="0"/>
              </a:rPr>
              <a:t>III</a:t>
            </a:r>
            <a:r>
              <a:rPr lang="zh-CN" altLang="en-US" sz="2400" b="1">
                <a:solidFill>
                  <a:srgbClr val="00B050"/>
                </a:solidFill>
                <a:latin typeface="Times New Roman" panose="02020603050405020304" pitchFamily="18" charset="0"/>
                <a:ea typeface="华文楷体" panose="02010600040101010101" charset="-122"/>
                <a:cs typeface="Times New Roman" panose="02020603050405020304" pitchFamily="18" charset="0"/>
              </a:rPr>
              <a:t>。</a:t>
            </a:r>
            <a:endParaRPr lang="en-US" altLang="zh-CN" sz="2400" b="1">
              <a:solidFill>
                <a:srgbClr val="00B050"/>
              </a:solidFill>
              <a:latin typeface="Times New Roman" panose="02020603050405020304" pitchFamily="18" charset="0"/>
              <a:ea typeface="华文楷体" panose="02010600040101010101" charset="-122"/>
              <a:cs typeface="Times New Roman" panose="02020603050405020304" pitchFamily="18" charset="0"/>
            </a:endParaRPr>
          </a:p>
          <a:p>
            <a:r>
              <a:rPr lang="zh-CN" altLang="zh-CN" sz="2400" b="1">
                <a:solidFill>
                  <a:srgbClr val="00B050"/>
                </a:solidFill>
                <a:latin typeface="Times New Roman" panose="02020603050405020304" pitchFamily="18" charset="0"/>
                <a:ea typeface="华文楷体" panose="02010600040101010101" charset="-122"/>
                <a:cs typeface="Times New Roman" panose="02020603050405020304" pitchFamily="18" charset="0"/>
              </a:rPr>
              <a:t>两面电荷同型，</a:t>
            </a:r>
            <a:r>
              <a:rPr lang="en-US" altLang="zh-CN" sz="2400" b="1">
                <a:solidFill>
                  <a:srgbClr val="00B050"/>
                </a:solidFill>
                <a:latin typeface="Times New Roman" panose="02020603050405020304" pitchFamily="18" charset="0"/>
                <a:ea typeface="华文楷体" panose="02010600040101010101" charset="-122"/>
                <a:cs typeface="Times New Roman" panose="02020603050405020304" pitchFamily="18" charset="0"/>
              </a:rPr>
              <a:t>II</a:t>
            </a:r>
            <a:r>
              <a:rPr lang="zh-CN" altLang="en-US" sz="2400" b="1">
                <a:solidFill>
                  <a:srgbClr val="00B050"/>
                </a:solidFill>
                <a:latin typeface="Times New Roman" panose="02020603050405020304" pitchFamily="18" charset="0"/>
                <a:ea typeface="华文楷体" panose="02010600040101010101" charset="-122"/>
                <a:cs typeface="Times New Roman" panose="02020603050405020304" pitchFamily="18" charset="0"/>
              </a:rPr>
              <a:t>区电场比两侧小；</a:t>
            </a:r>
            <a:r>
              <a:rPr lang="zh-CN" altLang="zh-CN" sz="2400" b="1">
                <a:solidFill>
                  <a:srgbClr val="00B050"/>
                </a:solidFill>
                <a:latin typeface="Times New Roman" panose="02020603050405020304" pitchFamily="18" charset="0"/>
                <a:ea typeface="华文楷体" panose="02010600040101010101" charset="-122"/>
                <a:cs typeface="Times New Roman" panose="02020603050405020304" pitchFamily="18" charset="0"/>
                <a:sym typeface="+mn-ea"/>
              </a:rPr>
              <a:t>两面电荷异型，</a:t>
            </a:r>
            <a:r>
              <a:rPr lang="en-US" altLang="zh-CN" sz="2400" b="1">
                <a:solidFill>
                  <a:srgbClr val="00B050"/>
                </a:solidFill>
                <a:latin typeface="Times New Roman" panose="02020603050405020304" pitchFamily="18" charset="0"/>
                <a:ea typeface="华文楷体" panose="02010600040101010101" charset="-122"/>
                <a:cs typeface="Times New Roman" panose="02020603050405020304" pitchFamily="18" charset="0"/>
                <a:sym typeface="+mn-ea"/>
              </a:rPr>
              <a:t>II</a:t>
            </a:r>
            <a:r>
              <a:rPr lang="zh-CN" altLang="en-US" sz="2400" b="1">
                <a:solidFill>
                  <a:srgbClr val="00B050"/>
                </a:solidFill>
                <a:latin typeface="Times New Roman" panose="02020603050405020304" pitchFamily="18" charset="0"/>
                <a:ea typeface="华文楷体" panose="02010600040101010101" charset="-122"/>
                <a:cs typeface="Times New Roman" panose="02020603050405020304" pitchFamily="18" charset="0"/>
                <a:sym typeface="+mn-ea"/>
              </a:rPr>
              <a:t>区电场比两侧大。</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linds(horizontal)">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blinds(horizontal)">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blinds(horizontal)">
                                      <p:cBhvr>
                                        <p:cTn id="27" dur="500"/>
                                        <p:tgtEl>
                                          <p:spTgt spid="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blinds(horizontal)">
                                      <p:cBhvr>
                                        <p:cTn id="3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nvSpPr>
        <p:spPr>
          <a:xfrm>
            <a:off x="18415" y="18415"/>
            <a:ext cx="3648710" cy="705485"/>
          </a:xfrm>
          <a:prstGeom prst="rect">
            <a:avLst/>
          </a:prstGeom>
        </p:spPr>
        <p:txBody>
          <a:bodyPr vert="horz" lIns="90000" tIns="46800" rIns="90000" bIns="46800" rtlCol="0" anchor="ctr" anchorCtr="0">
            <a:normAutofit fontScale="90000"/>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altLang="zh-CN">
                <a:latin typeface="仿宋" panose="02010609060101010101" charset="-122"/>
                <a:ea typeface="仿宋" panose="02010609060101010101" charset="-122"/>
                <a:cs typeface="仿宋" panose="02010609060101010101" charset="-122"/>
              </a:rPr>
              <a:t>练习</a:t>
            </a:r>
            <a:r>
              <a:rPr lang="en-US" altLang="zh-CN">
                <a:latin typeface="仿宋" panose="02010609060101010101" charset="-122"/>
                <a:ea typeface="仿宋" panose="02010609060101010101" charset="-122"/>
                <a:cs typeface="仿宋" panose="02010609060101010101" charset="-122"/>
              </a:rPr>
              <a:t>十四</a:t>
            </a:r>
            <a:r>
              <a:rPr altLang="zh-CN">
                <a:latin typeface="仿宋" panose="02010609060101010101" charset="-122"/>
                <a:ea typeface="仿宋" panose="02010609060101010101" charset="-122"/>
                <a:cs typeface="仿宋" panose="02010609060101010101" charset="-122"/>
              </a:rPr>
              <a:t>、</a:t>
            </a:r>
            <a:r>
              <a:rPr>
                <a:latin typeface="仿宋" panose="02010609060101010101" charset="-122"/>
                <a:ea typeface="仿宋" panose="02010609060101010101" charset="-122"/>
                <a:cs typeface="仿宋" panose="02010609060101010101" charset="-122"/>
              </a:rPr>
              <a:t>第</a:t>
            </a:r>
            <a:r>
              <a:rPr lang="en-US" altLang="zh-CN">
                <a:latin typeface="仿宋" panose="02010609060101010101" charset="-122"/>
                <a:ea typeface="仿宋" panose="02010609060101010101" charset="-122"/>
                <a:cs typeface="仿宋" panose="02010609060101010101" charset="-122"/>
              </a:rPr>
              <a:t>7</a:t>
            </a:r>
            <a:r>
              <a:rPr>
                <a:latin typeface="仿宋" panose="02010609060101010101" charset="-122"/>
                <a:ea typeface="仿宋" panose="02010609060101010101" charset="-122"/>
                <a:cs typeface="仿宋" panose="02010609060101010101" charset="-122"/>
              </a:rPr>
              <a:t>题</a:t>
            </a:r>
          </a:p>
        </p:txBody>
      </p:sp>
      <p:grpSp>
        <p:nvGrpSpPr>
          <p:cNvPr id="7" name="组合 6"/>
          <p:cNvGrpSpPr/>
          <p:nvPr/>
        </p:nvGrpSpPr>
        <p:grpSpPr>
          <a:xfrm>
            <a:off x="-12700" y="613410"/>
            <a:ext cx="12161520" cy="4127500"/>
            <a:chOff x="-20" y="966"/>
            <a:chExt cx="19152" cy="6500"/>
          </a:xfrm>
        </p:grpSpPr>
        <p:pic>
          <p:nvPicPr>
            <p:cNvPr id="3" name="图片 2"/>
            <p:cNvPicPr>
              <a:picLocks noChangeAspect="1"/>
            </p:cNvPicPr>
            <p:nvPr>
              <p:custDataLst>
                <p:tags r:id="rId3"/>
              </p:custDataLst>
            </p:nvPr>
          </p:nvPicPr>
          <p:blipFill>
            <a:blip r:embed="rId5"/>
            <a:stretch>
              <a:fillRect/>
            </a:stretch>
          </p:blipFill>
          <p:spPr>
            <a:xfrm>
              <a:off x="-20" y="966"/>
              <a:ext cx="19152" cy="2174"/>
            </a:xfrm>
            <a:prstGeom prst="rect">
              <a:avLst/>
            </a:prstGeom>
          </p:spPr>
        </p:pic>
        <p:pic>
          <p:nvPicPr>
            <p:cNvPr id="6" name="图片 5"/>
            <p:cNvPicPr>
              <a:picLocks noChangeAspect="1"/>
            </p:cNvPicPr>
            <p:nvPr/>
          </p:nvPicPr>
          <p:blipFill>
            <a:blip r:embed="rId6"/>
            <a:stretch>
              <a:fillRect/>
            </a:stretch>
          </p:blipFill>
          <p:spPr>
            <a:xfrm>
              <a:off x="13825" y="2303"/>
              <a:ext cx="4923" cy="5163"/>
            </a:xfrm>
            <a:prstGeom prst="rect">
              <a:avLst/>
            </a:prstGeom>
          </p:spPr>
        </p:pic>
      </p:grpSp>
      <p:grpSp>
        <p:nvGrpSpPr>
          <p:cNvPr id="37" name="组合 36"/>
          <p:cNvGrpSpPr/>
          <p:nvPr/>
        </p:nvGrpSpPr>
        <p:grpSpPr>
          <a:xfrm>
            <a:off x="8202930" y="4462145"/>
            <a:ext cx="3981450" cy="2407920"/>
            <a:chOff x="12918" y="7027"/>
            <a:chExt cx="6270" cy="3792"/>
          </a:xfrm>
        </p:grpSpPr>
        <p:cxnSp>
          <p:nvCxnSpPr>
            <p:cNvPr id="8" name="直接连接符 7"/>
            <p:cNvCxnSpPr/>
            <p:nvPr/>
          </p:nvCxnSpPr>
          <p:spPr>
            <a:xfrm>
              <a:off x="14806" y="7556"/>
              <a:ext cx="0" cy="3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735" y="7600"/>
              <a:ext cx="0" cy="3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2918" y="9135"/>
              <a:ext cx="5883" cy="1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8649" y="8937"/>
              <a:ext cx="539" cy="822"/>
            </a:xfrm>
            <a:prstGeom prst="rect">
              <a:avLst/>
            </a:prstGeom>
            <a:noFill/>
          </p:spPr>
          <p:txBody>
            <a:bodyPr wrap="square" rtlCol="0">
              <a:spAutoFit/>
            </a:bodyPr>
            <a:lstStyle/>
            <a:p>
              <a:r>
                <a:rPr lang="en-US" altLang="zh-CN" sz="2800" i="1">
                  <a:solidFill>
                    <a:srgbClr val="FF0000"/>
                  </a:solidFill>
                  <a:latin typeface="Times New Roman" panose="02020603050405020304" pitchFamily="18" charset="0"/>
                  <a:cs typeface="Times New Roman" panose="02020603050405020304" pitchFamily="18" charset="0"/>
                </a:rPr>
                <a:t>x</a:t>
              </a:r>
            </a:p>
          </p:txBody>
        </p:sp>
        <p:cxnSp>
          <p:nvCxnSpPr>
            <p:cNvPr id="12" name="直接箭头连接符 11"/>
            <p:cNvCxnSpPr/>
            <p:nvPr/>
          </p:nvCxnSpPr>
          <p:spPr>
            <a:xfrm flipH="1" flipV="1">
              <a:off x="15760" y="7247"/>
              <a:ext cx="43" cy="35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5714" y="7027"/>
              <a:ext cx="539" cy="822"/>
            </a:xfrm>
            <a:prstGeom prst="rect">
              <a:avLst/>
            </a:prstGeom>
            <a:noFill/>
          </p:spPr>
          <p:txBody>
            <a:bodyPr wrap="square" rtlCol="0">
              <a:spAutoFit/>
            </a:bodyPr>
            <a:lstStyle/>
            <a:p>
              <a:r>
                <a:rPr lang="en-US" altLang="zh-CN" sz="2800" i="1">
                  <a:solidFill>
                    <a:srgbClr val="FF0000"/>
                  </a:solidFill>
                  <a:latin typeface="Times New Roman" panose="02020603050405020304" pitchFamily="18" charset="0"/>
                  <a:cs typeface="Times New Roman" panose="02020603050405020304" pitchFamily="18" charset="0"/>
                </a:rPr>
                <a:t>E</a:t>
              </a:r>
            </a:p>
          </p:txBody>
        </p:sp>
        <p:cxnSp>
          <p:nvCxnSpPr>
            <p:cNvPr id="14" name="直接连接符 13"/>
            <p:cNvCxnSpPr/>
            <p:nvPr/>
          </p:nvCxnSpPr>
          <p:spPr>
            <a:xfrm flipH="1">
              <a:off x="14806" y="8181"/>
              <a:ext cx="1928" cy="19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5713" y="8983"/>
              <a:ext cx="539" cy="822"/>
            </a:xfrm>
            <a:prstGeom prst="rect">
              <a:avLst/>
            </a:prstGeom>
            <a:noFill/>
          </p:spPr>
          <p:txBody>
            <a:bodyPr wrap="square" rtlCol="0">
              <a:spAutoFit/>
            </a:bodyPr>
            <a:lstStyle/>
            <a:p>
              <a:r>
                <a:rPr lang="en-US" altLang="zh-CN" sz="2800" i="1">
                  <a:solidFill>
                    <a:schemeClr val="tx1"/>
                  </a:solidFill>
                  <a:latin typeface="Times New Roman" panose="02020603050405020304" pitchFamily="18" charset="0"/>
                  <a:cs typeface="Times New Roman" panose="02020603050405020304" pitchFamily="18" charset="0"/>
                </a:rPr>
                <a:t>O</a:t>
              </a:r>
            </a:p>
          </p:txBody>
        </p:sp>
        <p:cxnSp>
          <p:nvCxnSpPr>
            <p:cNvPr id="16" name="直接连接符 15"/>
            <p:cNvCxnSpPr/>
            <p:nvPr/>
          </p:nvCxnSpPr>
          <p:spPr>
            <a:xfrm>
              <a:off x="14805" y="7556"/>
              <a:ext cx="0" cy="3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6734" y="7600"/>
              <a:ext cx="0" cy="3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6735" y="8181"/>
              <a:ext cx="176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3037" y="10109"/>
              <a:ext cx="176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3" name="对象 22">
              <a:hlinkClick r:id="" action="ppaction://ole?verb=0"/>
            </p:cNvPr>
            <p:cNvGraphicFramePr>
              <a:graphicFrameLocks noChangeAspect="1"/>
            </p:cNvGraphicFramePr>
            <p:nvPr/>
          </p:nvGraphicFramePr>
          <p:xfrm>
            <a:off x="16595" y="8994"/>
            <a:ext cx="318" cy="318"/>
          </p:xfrm>
          <a:graphic>
            <a:graphicData uri="http://schemas.openxmlformats.org/presentationml/2006/ole">
              <mc:AlternateContent xmlns:mc="http://schemas.openxmlformats.org/markup-compatibility/2006">
                <mc:Choice xmlns:v="urn:schemas-microsoft-com:vml" Requires="v">
                  <p:oleObj spid="_x0000_s54297" r:id="rId7" imgW="114300" imgH="114300" progId="Equation.KSEE3">
                    <p:embed/>
                  </p:oleObj>
                </mc:Choice>
                <mc:Fallback>
                  <p:oleObj r:id="rId7" imgW="114300" imgH="114300" progId="Equation.KSEE3">
                    <p:embed/>
                    <p:pic>
                      <p:nvPicPr>
                        <p:cNvPr id="0" name="图片 1024"/>
                        <p:cNvPicPr/>
                        <p:nvPr/>
                      </p:nvPicPr>
                      <p:blipFill>
                        <a:blip r:embed="rId8"/>
                        <a:stretch>
                          <a:fillRect/>
                        </a:stretch>
                      </p:blipFill>
                      <p:spPr>
                        <a:xfrm>
                          <a:off x="16595" y="8994"/>
                          <a:ext cx="318" cy="318"/>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16742" y="9198"/>
            <a:ext cx="355" cy="847"/>
          </p:xfrm>
          <a:graphic>
            <a:graphicData uri="http://schemas.openxmlformats.org/presentationml/2006/ole">
              <mc:AlternateContent xmlns:mc="http://schemas.openxmlformats.org/markup-compatibility/2006">
                <mc:Choice xmlns:v="urn:schemas-microsoft-com:vml" Requires="v">
                  <p:oleObj spid="_x0000_s54298" r:id="rId9" imgW="165100" imgH="393700" progId="Equation.KSEE3">
                    <p:embed/>
                  </p:oleObj>
                </mc:Choice>
                <mc:Fallback>
                  <p:oleObj r:id="rId9" imgW="165100" imgH="393700" progId="Equation.KSEE3">
                    <p:embed/>
                    <p:pic>
                      <p:nvPicPr>
                        <p:cNvPr id="0" name="图片 1025"/>
                        <p:cNvPicPr/>
                        <p:nvPr/>
                      </p:nvPicPr>
                      <p:blipFill>
                        <a:blip r:embed="rId10"/>
                        <a:stretch>
                          <a:fillRect/>
                        </a:stretch>
                      </p:blipFill>
                      <p:spPr>
                        <a:xfrm>
                          <a:off x="16742" y="9198"/>
                          <a:ext cx="355" cy="847"/>
                        </a:xfrm>
                        <a:prstGeom prst="rect">
                          <a:avLst/>
                        </a:prstGeom>
                      </p:spPr>
                    </p:pic>
                  </p:oleObj>
                </mc:Fallback>
              </mc:AlternateContent>
            </a:graphicData>
          </a:graphic>
        </p:graphicFrame>
        <p:graphicFrame>
          <p:nvGraphicFramePr>
            <p:cNvPr id="25" name="对象 24">
              <a:hlinkClick r:id="" action="ppaction://ole?verb=0"/>
            </p:cNvPr>
            <p:cNvGraphicFramePr>
              <a:graphicFrameLocks noChangeAspect="1"/>
            </p:cNvGraphicFramePr>
            <p:nvPr/>
          </p:nvGraphicFramePr>
          <p:xfrm>
            <a:off x="14677" y="8994"/>
            <a:ext cx="318" cy="318"/>
          </p:xfrm>
          <a:graphic>
            <a:graphicData uri="http://schemas.openxmlformats.org/presentationml/2006/ole">
              <mc:AlternateContent xmlns:mc="http://schemas.openxmlformats.org/markup-compatibility/2006">
                <mc:Choice xmlns:v="urn:schemas-microsoft-com:vml" Requires="v">
                  <p:oleObj spid="_x0000_s54299" r:id="rId11" imgW="114300" imgH="114300" progId="Equation.KSEE3">
                    <p:embed/>
                  </p:oleObj>
                </mc:Choice>
                <mc:Fallback>
                  <p:oleObj r:id="rId11" imgW="114300" imgH="114300" progId="Equation.KSEE3">
                    <p:embed/>
                    <p:pic>
                      <p:nvPicPr>
                        <p:cNvPr id="0" name="图片 1024"/>
                        <p:cNvPicPr/>
                        <p:nvPr/>
                      </p:nvPicPr>
                      <p:blipFill>
                        <a:blip r:embed="rId8"/>
                        <a:stretch>
                          <a:fillRect/>
                        </a:stretch>
                      </p:blipFill>
                      <p:spPr>
                        <a:xfrm>
                          <a:off x="14677" y="8994"/>
                          <a:ext cx="318" cy="318"/>
                        </a:xfrm>
                        <a:prstGeom prst="rect">
                          <a:avLst/>
                        </a:prstGeom>
                      </p:spPr>
                    </p:pic>
                  </p:oleObj>
                </mc:Fallback>
              </mc:AlternateContent>
            </a:graphicData>
          </a:graphic>
        </p:graphicFrame>
        <p:graphicFrame>
          <p:nvGraphicFramePr>
            <p:cNvPr id="26" name="对象 25">
              <a:hlinkClick r:id="" action="ppaction://ole?verb=0"/>
            </p:cNvPr>
            <p:cNvGraphicFramePr>
              <a:graphicFrameLocks noChangeAspect="1"/>
            </p:cNvGraphicFramePr>
            <p:nvPr/>
          </p:nvGraphicFramePr>
          <p:xfrm>
            <a:off x="14199" y="9146"/>
            <a:ext cx="601" cy="847"/>
          </p:xfrm>
          <a:graphic>
            <a:graphicData uri="http://schemas.openxmlformats.org/presentationml/2006/ole">
              <mc:AlternateContent xmlns:mc="http://schemas.openxmlformats.org/markup-compatibility/2006">
                <mc:Choice xmlns:v="urn:schemas-microsoft-com:vml" Requires="v">
                  <p:oleObj spid="_x0000_s54300" r:id="rId12" imgW="279400" imgH="393700" progId="Equation.KSEE3">
                    <p:embed/>
                  </p:oleObj>
                </mc:Choice>
                <mc:Fallback>
                  <p:oleObj r:id="rId12" imgW="279400" imgH="393700" progId="Equation.KSEE3">
                    <p:embed/>
                    <p:pic>
                      <p:nvPicPr>
                        <p:cNvPr id="0" name="图片 1025"/>
                        <p:cNvPicPr/>
                        <p:nvPr/>
                      </p:nvPicPr>
                      <p:blipFill>
                        <a:blip r:embed="rId13"/>
                        <a:stretch>
                          <a:fillRect/>
                        </a:stretch>
                      </p:blipFill>
                      <p:spPr>
                        <a:xfrm>
                          <a:off x="14199" y="9146"/>
                          <a:ext cx="601" cy="847"/>
                        </a:xfrm>
                        <a:prstGeom prst="rect">
                          <a:avLst/>
                        </a:prstGeom>
                      </p:spPr>
                    </p:pic>
                  </p:oleObj>
                </mc:Fallback>
              </mc:AlternateContent>
            </a:graphicData>
          </a:graphic>
        </p:graphicFrame>
        <p:cxnSp>
          <p:nvCxnSpPr>
            <p:cNvPr id="27" name="直接连接符 26"/>
            <p:cNvCxnSpPr/>
            <p:nvPr/>
          </p:nvCxnSpPr>
          <p:spPr>
            <a:xfrm flipV="1">
              <a:off x="15800" y="8178"/>
              <a:ext cx="795" cy="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4918" y="10107"/>
              <a:ext cx="795" cy="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9" name="对象 28">
              <a:hlinkClick r:id="" action="ppaction://ole?verb=0"/>
            </p:cNvPr>
            <p:cNvGraphicFramePr>
              <a:graphicFrameLocks noChangeAspect="1"/>
            </p:cNvGraphicFramePr>
            <p:nvPr/>
          </p:nvGraphicFramePr>
          <p:xfrm>
            <a:off x="15643" y="8020"/>
            <a:ext cx="318" cy="318"/>
          </p:xfrm>
          <a:graphic>
            <a:graphicData uri="http://schemas.openxmlformats.org/presentationml/2006/ole">
              <mc:AlternateContent xmlns:mc="http://schemas.openxmlformats.org/markup-compatibility/2006">
                <mc:Choice xmlns:v="urn:schemas-microsoft-com:vml" Requires="v">
                  <p:oleObj spid="_x0000_s54301" r:id="rId14" imgW="114300" imgH="114300" progId="Equation.KSEE3">
                    <p:embed/>
                  </p:oleObj>
                </mc:Choice>
                <mc:Fallback>
                  <p:oleObj r:id="rId14" imgW="114300" imgH="114300" progId="Equation.KSEE3">
                    <p:embed/>
                    <p:pic>
                      <p:nvPicPr>
                        <p:cNvPr id="0" name="图片 1024"/>
                        <p:cNvPicPr/>
                        <p:nvPr/>
                      </p:nvPicPr>
                      <p:blipFill>
                        <a:blip r:embed="rId8"/>
                        <a:stretch>
                          <a:fillRect/>
                        </a:stretch>
                      </p:blipFill>
                      <p:spPr>
                        <a:xfrm>
                          <a:off x="15643" y="8020"/>
                          <a:ext cx="318" cy="318"/>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15642" y="9969"/>
            <a:ext cx="318" cy="318"/>
          </p:xfrm>
          <a:graphic>
            <a:graphicData uri="http://schemas.openxmlformats.org/presentationml/2006/ole">
              <mc:AlternateContent xmlns:mc="http://schemas.openxmlformats.org/markup-compatibility/2006">
                <mc:Choice xmlns:v="urn:schemas-microsoft-com:vml" Requires="v">
                  <p:oleObj spid="_x0000_s54302" r:id="rId15" imgW="114300" imgH="114300" progId="Equation.KSEE3">
                    <p:embed/>
                  </p:oleObj>
                </mc:Choice>
                <mc:Fallback>
                  <p:oleObj r:id="rId15" imgW="114300" imgH="114300" progId="Equation.KSEE3">
                    <p:embed/>
                    <p:pic>
                      <p:nvPicPr>
                        <p:cNvPr id="0" name="图片 1024"/>
                        <p:cNvPicPr/>
                        <p:nvPr/>
                      </p:nvPicPr>
                      <p:blipFill>
                        <a:blip r:embed="rId8"/>
                        <a:stretch>
                          <a:fillRect/>
                        </a:stretch>
                      </p:blipFill>
                      <p:spPr>
                        <a:xfrm>
                          <a:off x="15642" y="9969"/>
                          <a:ext cx="318" cy="318"/>
                        </a:xfrm>
                        <a:prstGeom prst="rect">
                          <a:avLst/>
                        </a:prstGeom>
                      </p:spPr>
                    </p:pic>
                  </p:oleObj>
                </mc:Fallback>
              </mc:AlternateContent>
            </a:graphicData>
          </a:graphic>
        </p:graphicFrame>
        <p:graphicFrame>
          <p:nvGraphicFramePr>
            <p:cNvPr id="33" name="对象 32">
              <a:hlinkClick r:id="" action="ppaction://ole?verb=0"/>
            </p:cNvPr>
            <p:cNvGraphicFramePr>
              <a:graphicFrameLocks noChangeAspect="1"/>
            </p:cNvGraphicFramePr>
            <p:nvPr/>
          </p:nvGraphicFramePr>
          <p:xfrm>
            <a:off x="15058" y="7691"/>
            <a:ext cx="712" cy="1052"/>
          </p:xfrm>
          <a:graphic>
            <a:graphicData uri="http://schemas.openxmlformats.org/presentationml/2006/ole">
              <mc:AlternateContent xmlns:mc="http://schemas.openxmlformats.org/markup-compatibility/2006">
                <mc:Choice xmlns:v="urn:schemas-microsoft-com:vml" Requires="v">
                  <p:oleObj spid="_x0000_s54303" r:id="rId16" imgW="292100" imgH="431800" progId="Equation.KSEE3">
                    <p:embed/>
                  </p:oleObj>
                </mc:Choice>
                <mc:Fallback>
                  <p:oleObj r:id="rId16" imgW="292100" imgH="431800" progId="Equation.KSEE3">
                    <p:embed/>
                    <p:pic>
                      <p:nvPicPr>
                        <p:cNvPr id="0" name="图片 1025"/>
                        <p:cNvPicPr/>
                        <p:nvPr/>
                      </p:nvPicPr>
                      <p:blipFill>
                        <a:blip r:embed="rId17"/>
                        <a:stretch>
                          <a:fillRect/>
                        </a:stretch>
                      </p:blipFill>
                      <p:spPr>
                        <a:xfrm>
                          <a:off x="15058" y="7691"/>
                          <a:ext cx="712" cy="1052"/>
                        </a:xfrm>
                        <a:prstGeom prst="rect">
                          <a:avLst/>
                        </a:prstGeom>
                      </p:spPr>
                    </p:pic>
                  </p:oleObj>
                </mc:Fallback>
              </mc:AlternateContent>
            </a:graphicData>
          </a:graphic>
        </p:graphicFrame>
        <p:graphicFrame>
          <p:nvGraphicFramePr>
            <p:cNvPr id="35" name="对象 34">
              <a:hlinkClick r:id="" action="ppaction://ole?verb=0"/>
            </p:cNvPr>
            <p:cNvGraphicFramePr>
              <a:graphicFrameLocks noChangeAspect="1"/>
            </p:cNvGraphicFramePr>
            <p:nvPr/>
          </p:nvGraphicFramePr>
          <p:xfrm>
            <a:off x="15820" y="9621"/>
            <a:ext cx="899" cy="1052"/>
          </p:xfrm>
          <a:graphic>
            <a:graphicData uri="http://schemas.openxmlformats.org/presentationml/2006/ole">
              <mc:AlternateContent xmlns:mc="http://schemas.openxmlformats.org/markup-compatibility/2006">
                <mc:Choice xmlns:v="urn:schemas-microsoft-com:vml" Requires="v">
                  <p:oleObj spid="_x0000_s54304" r:id="rId18" imgW="368300" imgH="431800" progId="Equation.KSEE3">
                    <p:embed/>
                  </p:oleObj>
                </mc:Choice>
                <mc:Fallback>
                  <p:oleObj r:id="rId18" imgW="368300" imgH="431800" progId="Equation.KSEE3">
                    <p:embed/>
                    <p:pic>
                      <p:nvPicPr>
                        <p:cNvPr id="0" name="图片 1025"/>
                        <p:cNvPicPr/>
                        <p:nvPr/>
                      </p:nvPicPr>
                      <p:blipFill>
                        <a:blip r:embed="rId19"/>
                        <a:stretch>
                          <a:fillRect/>
                        </a:stretch>
                      </p:blipFill>
                      <p:spPr>
                        <a:xfrm>
                          <a:off x="15820" y="9621"/>
                          <a:ext cx="899" cy="1052"/>
                        </a:xfrm>
                        <a:prstGeom prst="rect">
                          <a:avLst/>
                        </a:prstGeom>
                      </p:spPr>
                    </p:pic>
                  </p:oleObj>
                </mc:Fallback>
              </mc:AlternateContent>
            </a:graphicData>
          </a:graphic>
        </p:graphicFrame>
      </p:grpSp>
      <p:sp>
        <p:nvSpPr>
          <p:cNvPr id="39" name="文本框 38"/>
          <p:cNvSpPr txBox="1"/>
          <p:nvPr/>
        </p:nvSpPr>
        <p:spPr>
          <a:xfrm>
            <a:off x="170815" y="1993900"/>
            <a:ext cx="8361680" cy="460375"/>
          </a:xfrm>
          <a:prstGeom prst="rect">
            <a:avLst/>
          </a:prstGeom>
          <a:noFill/>
        </p:spPr>
        <p:txBody>
          <a:bodyPr wrap="none" rtlCol="0">
            <a:spAutoFit/>
          </a:bodyPr>
          <a:lstStyle/>
          <a:p>
            <a:r>
              <a:rPr lang="zh-CN" altLang="en-US" sz="2400">
                <a:latin typeface="华文楷体" panose="02010600040101010101" charset="-122"/>
                <a:ea typeface="华文楷体" panose="02010600040101010101" charset="-122"/>
              </a:rPr>
              <a:t>解：如图所示，带电体具有相对板中央平面</a:t>
            </a:r>
            <a:r>
              <a:rPr lang="en-US" altLang="zh-CN" sz="2400" i="1">
                <a:solidFill>
                  <a:srgbClr val="FF0000"/>
                </a:solidFill>
                <a:latin typeface="华文楷体" panose="02010600040101010101" charset="-122"/>
                <a:ea typeface="华文楷体" panose="02010600040101010101" charset="-122"/>
              </a:rPr>
              <a:t>M</a:t>
            </a:r>
            <a:r>
              <a:rPr lang="zh-CN" altLang="en-US" sz="2400">
                <a:latin typeface="华文楷体" panose="02010600040101010101" charset="-122"/>
                <a:ea typeface="华文楷体" panose="02010600040101010101" charset="-122"/>
              </a:rPr>
              <a:t>具有镜面对称。</a:t>
            </a:r>
          </a:p>
        </p:txBody>
      </p:sp>
      <p:grpSp>
        <p:nvGrpSpPr>
          <p:cNvPr id="44" name="组合 43"/>
          <p:cNvGrpSpPr/>
          <p:nvPr/>
        </p:nvGrpSpPr>
        <p:grpSpPr>
          <a:xfrm>
            <a:off x="8200390" y="2374900"/>
            <a:ext cx="3302635" cy="1388110"/>
            <a:chOff x="12923" y="3729"/>
            <a:chExt cx="5201" cy="2186"/>
          </a:xfrm>
        </p:grpSpPr>
        <p:sp>
          <p:nvSpPr>
            <p:cNvPr id="41" name="矩形 40"/>
            <p:cNvSpPr/>
            <p:nvPr/>
          </p:nvSpPr>
          <p:spPr>
            <a:xfrm>
              <a:off x="13374" y="3729"/>
              <a:ext cx="4751" cy="2186"/>
            </a:xfrm>
            <a:prstGeom prst="rect">
              <a:avLst/>
            </a:prstGeom>
            <a:noFill/>
            <a:ln w="508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12923" y="4411"/>
              <a:ext cx="539" cy="822"/>
            </a:xfrm>
            <a:prstGeom prst="rect">
              <a:avLst/>
            </a:prstGeom>
            <a:noFill/>
          </p:spPr>
          <p:txBody>
            <a:bodyPr wrap="square" rtlCol="0">
              <a:spAutoFit/>
            </a:bodyPr>
            <a:lstStyle/>
            <a:p>
              <a:r>
                <a:rPr lang="en-US" altLang="zh-CN" sz="2800" i="1">
                  <a:solidFill>
                    <a:srgbClr val="00B0F0"/>
                  </a:solidFill>
                  <a:latin typeface="Times New Roman" panose="02020603050405020304" pitchFamily="18" charset="0"/>
                  <a:cs typeface="Times New Roman" panose="02020603050405020304" pitchFamily="18" charset="0"/>
                </a:rPr>
                <a:t>S</a:t>
              </a:r>
            </a:p>
          </p:txBody>
        </p:sp>
      </p:grpSp>
      <p:grpSp>
        <p:nvGrpSpPr>
          <p:cNvPr id="46" name="组合 45"/>
          <p:cNvGrpSpPr/>
          <p:nvPr/>
        </p:nvGrpSpPr>
        <p:grpSpPr>
          <a:xfrm>
            <a:off x="9509760" y="2584450"/>
            <a:ext cx="907415" cy="1034415"/>
            <a:chOff x="14976" y="4070"/>
            <a:chExt cx="1429" cy="1629"/>
          </a:xfrm>
        </p:grpSpPr>
        <p:sp>
          <p:nvSpPr>
            <p:cNvPr id="42" name="矩形 41"/>
            <p:cNvSpPr/>
            <p:nvPr/>
          </p:nvSpPr>
          <p:spPr>
            <a:xfrm>
              <a:off x="15077" y="4070"/>
              <a:ext cx="1328" cy="1629"/>
            </a:xfrm>
            <a:prstGeom prst="rect">
              <a:avLst/>
            </a:prstGeom>
            <a:noFill/>
            <a:ln w="508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4976" y="4373"/>
              <a:ext cx="539" cy="822"/>
            </a:xfrm>
            <a:prstGeom prst="rect">
              <a:avLst/>
            </a:prstGeom>
            <a:noFill/>
          </p:spPr>
          <p:txBody>
            <a:bodyPr wrap="square" rtlCol="0">
              <a:spAutoFit/>
            </a:bodyPr>
            <a:lstStyle/>
            <a:p>
              <a:r>
                <a:rPr lang="en-US" altLang="zh-CN" sz="2800" i="1">
                  <a:solidFill>
                    <a:srgbClr val="00B050"/>
                  </a:solidFill>
                  <a:latin typeface="Times New Roman" panose="02020603050405020304" pitchFamily="18" charset="0"/>
                  <a:cs typeface="Times New Roman" panose="02020603050405020304" pitchFamily="18" charset="0"/>
                </a:rPr>
                <a:t>S</a:t>
              </a:r>
            </a:p>
          </p:txBody>
        </p:sp>
      </p:grpSp>
      <p:sp>
        <p:nvSpPr>
          <p:cNvPr id="47" name="文本框 46"/>
          <p:cNvSpPr txBox="1"/>
          <p:nvPr/>
        </p:nvSpPr>
        <p:spPr>
          <a:xfrm>
            <a:off x="170815" y="2454275"/>
            <a:ext cx="8107680" cy="829945"/>
          </a:xfrm>
          <a:prstGeom prst="rect">
            <a:avLst/>
          </a:prstGeom>
          <a:noFill/>
        </p:spPr>
        <p:txBody>
          <a:bodyPr wrap="square" rtlCol="0">
            <a:spAutoFit/>
          </a:bodyPr>
          <a:lstStyle/>
          <a:p>
            <a:r>
              <a:rPr lang="zh-CN" altLang="en-US" sz="2400">
                <a:latin typeface="华文楷体" panose="02010600040101010101" charset="-122"/>
                <a:ea typeface="华文楷体" panose="02010600040101010101" charset="-122"/>
              </a:rPr>
              <a:t>取一底面积为</a:t>
            </a:r>
            <a:r>
              <a:rPr lang="en-US" altLang="zh-CN" sz="2400" i="1">
                <a:solidFill>
                  <a:srgbClr val="FF0000"/>
                </a:solidFill>
                <a:latin typeface="华文楷体" panose="02010600040101010101" charset="-122"/>
                <a:ea typeface="华文楷体" panose="02010600040101010101" charset="-122"/>
              </a:rPr>
              <a:t>S</a:t>
            </a:r>
            <a:r>
              <a:rPr lang="zh-CN" altLang="en-US" sz="2400">
                <a:latin typeface="华文楷体" panose="02010600040101010101" charset="-122"/>
                <a:ea typeface="华文楷体" panose="02010600040101010101" charset="-122"/>
              </a:rPr>
              <a:t>的圆柱面为</a:t>
            </a:r>
            <a:r>
              <a:rPr lang="zh-CN" altLang="en-US" sz="2400">
                <a:solidFill>
                  <a:srgbClr val="FF0000"/>
                </a:solidFill>
                <a:latin typeface="华文楷体" panose="02010600040101010101" charset="-122"/>
                <a:ea typeface="华文楷体" panose="02010600040101010101" charset="-122"/>
              </a:rPr>
              <a:t>高斯面</a:t>
            </a:r>
            <a:r>
              <a:rPr lang="zh-CN" altLang="en-US" sz="2400">
                <a:latin typeface="华文楷体" panose="02010600040101010101" charset="-122"/>
                <a:ea typeface="华文楷体" panose="02010600040101010101" charset="-122"/>
              </a:rPr>
              <a:t>，高斯面相对</a:t>
            </a:r>
            <a:r>
              <a:rPr lang="en-US" altLang="zh-CN" sz="2400" i="1">
                <a:latin typeface="华文楷体" panose="02010600040101010101" charset="-122"/>
                <a:ea typeface="华文楷体" panose="02010600040101010101" charset="-122"/>
              </a:rPr>
              <a:t>M</a:t>
            </a:r>
            <a:r>
              <a:rPr lang="zh-CN" altLang="en-US" sz="2400">
                <a:latin typeface="华文楷体" panose="02010600040101010101" charset="-122"/>
                <a:ea typeface="华文楷体" panose="02010600040101010101" charset="-122"/>
              </a:rPr>
              <a:t>对称。由于侧面的法向方向垂直电场方向，所以</a:t>
            </a:r>
            <a:r>
              <a:rPr lang="zh-CN" altLang="en-US" sz="2400" u="sng">
                <a:latin typeface="华文楷体" panose="02010600040101010101" charset="-122"/>
                <a:ea typeface="华文楷体" panose="02010600040101010101" charset="-122"/>
              </a:rPr>
              <a:t>侧面电通量为零</a:t>
            </a:r>
            <a:r>
              <a:rPr lang="zh-CN" altLang="en-US" sz="2400">
                <a:latin typeface="华文楷体" panose="02010600040101010101" charset="-122"/>
                <a:ea typeface="华文楷体" panose="02010600040101010101" charset="-122"/>
              </a:rPr>
              <a:t>。</a:t>
            </a:r>
          </a:p>
        </p:txBody>
      </p:sp>
      <p:grpSp>
        <p:nvGrpSpPr>
          <p:cNvPr id="50" name="组合 49"/>
          <p:cNvGrpSpPr/>
          <p:nvPr/>
        </p:nvGrpSpPr>
        <p:grpSpPr>
          <a:xfrm>
            <a:off x="9799955" y="1438275"/>
            <a:ext cx="468630" cy="2935605"/>
            <a:chOff x="15433" y="2265"/>
            <a:chExt cx="738" cy="4623"/>
          </a:xfrm>
        </p:grpSpPr>
        <p:sp>
          <p:nvSpPr>
            <p:cNvPr id="48" name="文本框 47"/>
            <p:cNvSpPr txBox="1"/>
            <p:nvPr/>
          </p:nvSpPr>
          <p:spPr>
            <a:xfrm>
              <a:off x="15433" y="2265"/>
              <a:ext cx="739" cy="822"/>
            </a:xfrm>
            <a:prstGeom prst="rect">
              <a:avLst/>
            </a:prstGeom>
            <a:noFill/>
          </p:spPr>
          <p:txBody>
            <a:bodyPr wrap="square" rtlCol="0">
              <a:spAutoFit/>
            </a:bodyPr>
            <a:lstStyle/>
            <a:p>
              <a:r>
                <a:rPr lang="en-US" altLang="zh-CN" sz="2800" i="1">
                  <a:solidFill>
                    <a:srgbClr val="FF0000"/>
                  </a:solidFill>
                  <a:latin typeface="Times New Roman" panose="02020603050405020304" pitchFamily="18" charset="0"/>
                  <a:cs typeface="Times New Roman" panose="02020603050405020304" pitchFamily="18" charset="0"/>
                </a:rPr>
                <a:t>M</a:t>
              </a:r>
            </a:p>
          </p:txBody>
        </p:sp>
        <p:cxnSp>
          <p:nvCxnSpPr>
            <p:cNvPr id="49" name="直接连接符 48"/>
            <p:cNvCxnSpPr/>
            <p:nvPr/>
          </p:nvCxnSpPr>
          <p:spPr>
            <a:xfrm>
              <a:off x="15760" y="2896"/>
              <a:ext cx="0" cy="39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189230" y="3284220"/>
            <a:ext cx="2054225" cy="478790"/>
            <a:chOff x="298" y="5172"/>
            <a:chExt cx="3235" cy="754"/>
          </a:xfrm>
        </p:grpSpPr>
        <p:sp>
          <p:nvSpPr>
            <p:cNvPr id="51" name="文本框 50"/>
            <p:cNvSpPr txBox="1"/>
            <p:nvPr/>
          </p:nvSpPr>
          <p:spPr>
            <a:xfrm>
              <a:off x="298" y="5172"/>
              <a:ext cx="3235" cy="725"/>
            </a:xfrm>
            <a:prstGeom prst="rect">
              <a:avLst/>
            </a:prstGeom>
            <a:noFill/>
          </p:spPr>
          <p:txBody>
            <a:bodyPr wrap="square" rtlCol="0">
              <a:spAutoFit/>
            </a:bodyPr>
            <a:lstStyle/>
            <a:p>
              <a:r>
                <a:rPr lang="zh-CN" altLang="en-US" sz="2400">
                  <a:latin typeface="华文楷体" panose="02010600040101010101" charset="-122"/>
                  <a:ea typeface="华文楷体" panose="02010600040101010101" charset="-122"/>
                </a:rPr>
                <a:t>如果               ，</a:t>
              </a:r>
            </a:p>
          </p:txBody>
        </p:sp>
        <p:graphicFrame>
          <p:nvGraphicFramePr>
            <p:cNvPr id="53" name="对象 52">
              <a:hlinkClick r:id="" action="ppaction://ole?verb=0"/>
            </p:cNvPr>
            <p:cNvGraphicFramePr>
              <a:graphicFrameLocks noChangeAspect="1"/>
            </p:cNvGraphicFramePr>
            <p:nvPr/>
          </p:nvGraphicFramePr>
          <p:xfrm>
            <a:off x="1470" y="5195"/>
            <a:ext cx="1682" cy="731"/>
          </p:xfrm>
          <a:graphic>
            <a:graphicData uri="http://schemas.openxmlformats.org/presentationml/2006/ole">
              <mc:AlternateContent xmlns:mc="http://schemas.openxmlformats.org/markup-compatibility/2006">
                <mc:Choice xmlns:v="urn:schemas-microsoft-com:vml" Requires="v">
                  <p:oleObj spid="_x0000_s54305" r:id="rId20" imgW="584200" imgH="254000" progId="Equation.KSEE3">
                    <p:embed/>
                  </p:oleObj>
                </mc:Choice>
                <mc:Fallback>
                  <p:oleObj r:id="rId20" imgW="584200" imgH="254000" progId="Equation.KSEE3">
                    <p:embed/>
                    <p:pic>
                      <p:nvPicPr>
                        <p:cNvPr id="0" name="图片 1026"/>
                        <p:cNvPicPr/>
                        <p:nvPr/>
                      </p:nvPicPr>
                      <p:blipFill>
                        <a:blip r:embed="rId21"/>
                        <a:stretch>
                          <a:fillRect/>
                        </a:stretch>
                      </p:blipFill>
                      <p:spPr>
                        <a:xfrm>
                          <a:off x="1470" y="5195"/>
                          <a:ext cx="1682" cy="731"/>
                        </a:xfrm>
                        <a:prstGeom prst="rect">
                          <a:avLst/>
                        </a:prstGeom>
                      </p:spPr>
                    </p:pic>
                  </p:oleObj>
                </mc:Fallback>
              </mc:AlternateContent>
            </a:graphicData>
          </a:graphic>
        </p:graphicFrame>
      </p:grpSp>
      <p:grpSp>
        <p:nvGrpSpPr>
          <p:cNvPr id="55" name="组合 54"/>
          <p:cNvGrpSpPr/>
          <p:nvPr/>
        </p:nvGrpSpPr>
        <p:grpSpPr>
          <a:xfrm>
            <a:off x="189230" y="5040630"/>
            <a:ext cx="2054225" cy="478790"/>
            <a:chOff x="298" y="5172"/>
            <a:chExt cx="3235" cy="754"/>
          </a:xfrm>
        </p:grpSpPr>
        <p:sp>
          <p:nvSpPr>
            <p:cNvPr id="56" name="文本框 55"/>
            <p:cNvSpPr txBox="1"/>
            <p:nvPr/>
          </p:nvSpPr>
          <p:spPr>
            <a:xfrm>
              <a:off x="298" y="5172"/>
              <a:ext cx="3235" cy="725"/>
            </a:xfrm>
            <a:prstGeom prst="rect">
              <a:avLst/>
            </a:prstGeom>
            <a:noFill/>
          </p:spPr>
          <p:txBody>
            <a:bodyPr wrap="square" rtlCol="0">
              <a:spAutoFit/>
            </a:bodyPr>
            <a:lstStyle/>
            <a:p>
              <a:r>
                <a:rPr lang="zh-CN" altLang="en-US" sz="2400">
                  <a:latin typeface="华文楷体" panose="02010600040101010101" charset="-122"/>
                  <a:ea typeface="华文楷体" panose="02010600040101010101" charset="-122"/>
                </a:rPr>
                <a:t>如果               ，</a:t>
              </a:r>
            </a:p>
          </p:txBody>
        </p:sp>
        <p:graphicFrame>
          <p:nvGraphicFramePr>
            <p:cNvPr id="57" name="对象 56">
              <a:hlinkClick r:id="" action="ppaction://ole?verb=0"/>
            </p:cNvPr>
            <p:cNvGraphicFramePr>
              <a:graphicFrameLocks noChangeAspect="1"/>
            </p:cNvGraphicFramePr>
            <p:nvPr/>
          </p:nvGraphicFramePr>
          <p:xfrm>
            <a:off x="1470" y="5195"/>
            <a:ext cx="1682" cy="731"/>
          </p:xfrm>
          <a:graphic>
            <a:graphicData uri="http://schemas.openxmlformats.org/presentationml/2006/ole">
              <mc:AlternateContent xmlns:mc="http://schemas.openxmlformats.org/markup-compatibility/2006">
                <mc:Choice xmlns:v="urn:schemas-microsoft-com:vml" Requires="v">
                  <p:oleObj spid="_x0000_s54306" r:id="rId22" imgW="584200" imgH="254000" progId="Equation.KSEE3">
                    <p:embed/>
                  </p:oleObj>
                </mc:Choice>
                <mc:Fallback>
                  <p:oleObj r:id="rId22" imgW="584200" imgH="254000" progId="Equation.KSEE3">
                    <p:embed/>
                    <p:pic>
                      <p:nvPicPr>
                        <p:cNvPr id="0" name="图片 1026"/>
                        <p:cNvPicPr/>
                        <p:nvPr/>
                      </p:nvPicPr>
                      <p:blipFill>
                        <a:blip r:embed="rId23"/>
                        <a:stretch>
                          <a:fillRect/>
                        </a:stretch>
                      </p:blipFill>
                      <p:spPr>
                        <a:xfrm>
                          <a:off x="1470" y="5195"/>
                          <a:ext cx="1682" cy="731"/>
                        </a:xfrm>
                        <a:prstGeom prst="rect">
                          <a:avLst/>
                        </a:prstGeom>
                      </p:spPr>
                    </p:pic>
                  </p:oleObj>
                </mc:Fallback>
              </mc:AlternateContent>
            </a:graphicData>
          </a:graphic>
        </p:graphicFrame>
      </p:grpSp>
      <p:graphicFrame>
        <p:nvGraphicFramePr>
          <p:cNvPr id="60" name="对象 59">
            <a:hlinkClick r:id="" action="ppaction://ole?verb=0"/>
          </p:cNvPr>
          <p:cNvGraphicFramePr>
            <a:graphicFrameLocks noChangeAspect="1"/>
          </p:cNvGraphicFramePr>
          <p:nvPr/>
        </p:nvGraphicFramePr>
        <p:xfrm>
          <a:off x="2243455" y="3209925"/>
          <a:ext cx="5953125" cy="1894840"/>
        </p:xfrm>
        <a:graphic>
          <a:graphicData uri="http://schemas.openxmlformats.org/presentationml/2006/ole">
            <mc:AlternateContent xmlns:mc="http://schemas.openxmlformats.org/markup-compatibility/2006">
              <mc:Choice xmlns:v="urn:schemas-microsoft-com:vml" Requires="v">
                <p:oleObj spid="_x0000_s54307" r:id="rId24" imgW="2794000" imgH="889000" progId="Equation.KSEE3">
                  <p:embed/>
                </p:oleObj>
              </mc:Choice>
              <mc:Fallback>
                <p:oleObj r:id="rId24" imgW="2794000" imgH="889000" progId="Equation.KSEE3">
                  <p:embed/>
                  <p:pic>
                    <p:nvPicPr>
                      <p:cNvPr id="0" name="图片 1024"/>
                      <p:cNvPicPr/>
                      <p:nvPr/>
                    </p:nvPicPr>
                    <p:blipFill>
                      <a:blip r:embed="rId25"/>
                      <a:stretch>
                        <a:fillRect/>
                      </a:stretch>
                    </p:blipFill>
                    <p:spPr>
                      <a:xfrm>
                        <a:off x="2243455" y="3209925"/>
                        <a:ext cx="5953125" cy="1894840"/>
                      </a:xfrm>
                      <a:prstGeom prst="rect">
                        <a:avLst/>
                      </a:prstGeom>
                    </p:spPr>
                  </p:pic>
                </p:oleObj>
              </mc:Fallback>
            </mc:AlternateContent>
          </a:graphicData>
        </a:graphic>
      </p:graphicFrame>
      <p:graphicFrame>
        <p:nvGraphicFramePr>
          <p:cNvPr id="62" name="对象 61">
            <a:hlinkClick r:id="" action="ppaction://ole?verb=0"/>
          </p:cNvPr>
          <p:cNvGraphicFramePr>
            <a:graphicFrameLocks noChangeAspect="1"/>
          </p:cNvGraphicFramePr>
          <p:nvPr/>
        </p:nvGraphicFramePr>
        <p:xfrm>
          <a:off x="2243455" y="4854258"/>
          <a:ext cx="4899025" cy="2003425"/>
        </p:xfrm>
        <a:graphic>
          <a:graphicData uri="http://schemas.openxmlformats.org/presentationml/2006/ole">
            <mc:AlternateContent xmlns:mc="http://schemas.openxmlformats.org/markup-compatibility/2006">
              <mc:Choice xmlns:v="urn:schemas-microsoft-com:vml" Requires="v">
                <p:oleObj spid="_x0000_s54308" r:id="rId26" imgW="2298700" imgH="939800" progId="Equation.KSEE3">
                  <p:embed/>
                </p:oleObj>
              </mc:Choice>
              <mc:Fallback>
                <p:oleObj r:id="rId26" imgW="2298700" imgH="939800" progId="Equation.KSEE3">
                  <p:embed/>
                  <p:pic>
                    <p:nvPicPr>
                      <p:cNvPr id="0" name="图片 1024"/>
                      <p:cNvPicPr/>
                      <p:nvPr/>
                    </p:nvPicPr>
                    <p:blipFill>
                      <a:blip r:embed="rId27"/>
                      <a:stretch>
                        <a:fillRect/>
                      </a:stretch>
                    </p:blipFill>
                    <p:spPr>
                      <a:xfrm>
                        <a:off x="2243455" y="4854258"/>
                        <a:ext cx="4899025" cy="2003425"/>
                      </a:xfrm>
                      <a:prstGeom prst="rect">
                        <a:avLst/>
                      </a:prstGeom>
                    </p:spPr>
                  </p:pic>
                </p:oleObj>
              </mc:Fallback>
            </mc:AlternateContent>
          </a:graphicData>
        </a:graphic>
      </p:graphicFrame>
      <p:sp>
        <p:nvSpPr>
          <p:cNvPr id="65" name="文本框 64"/>
          <p:cNvSpPr txBox="1"/>
          <p:nvPr/>
        </p:nvSpPr>
        <p:spPr>
          <a:xfrm>
            <a:off x="3932555" y="4410710"/>
            <a:ext cx="4264025" cy="398780"/>
          </a:xfrm>
          <a:prstGeom prst="rect">
            <a:avLst/>
          </a:prstGeom>
          <a:noFill/>
        </p:spPr>
        <p:txBody>
          <a:bodyPr wrap="square" rtlCol="0">
            <a:spAutoFit/>
          </a:bodyPr>
          <a:lstStyle/>
          <a:p>
            <a:r>
              <a:rPr lang="zh-CN" altLang="en-US" sz="2000">
                <a:solidFill>
                  <a:srgbClr val="FF0000"/>
                </a:solidFill>
                <a:latin typeface="华文楷体" panose="02010600040101010101" charset="-122"/>
                <a:ea typeface="华文楷体" panose="02010600040101010101" charset="-122"/>
              </a:rPr>
              <a:t>方向：</a:t>
            </a:r>
            <a:r>
              <a:rPr lang="zh-CN" altLang="en-US" sz="2000">
                <a:latin typeface="华文楷体" panose="02010600040101010101" charset="-122"/>
                <a:ea typeface="华文楷体" panose="02010600040101010101" charset="-122"/>
              </a:rPr>
              <a:t>右侧左侧分别为</a:t>
            </a:r>
            <a:r>
              <a:rPr lang="en-US" altLang="zh-CN" sz="2000" i="1">
                <a:latin typeface="华文楷体" panose="02010600040101010101" charset="-122"/>
                <a:ea typeface="华文楷体" panose="02010600040101010101" charset="-122"/>
              </a:rPr>
              <a:t>x</a:t>
            </a:r>
            <a:r>
              <a:rPr lang="zh-CN" altLang="en-US" sz="2000">
                <a:latin typeface="华文楷体" panose="02010600040101010101" charset="-122"/>
                <a:ea typeface="华文楷体" panose="02010600040101010101" charset="-122"/>
              </a:rPr>
              <a:t>轴正负方向</a:t>
            </a:r>
          </a:p>
        </p:txBody>
      </p:sp>
      <p:sp>
        <p:nvSpPr>
          <p:cNvPr id="66" name="文本框 65"/>
          <p:cNvSpPr txBox="1"/>
          <p:nvPr/>
        </p:nvSpPr>
        <p:spPr>
          <a:xfrm>
            <a:off x="3932555" y="6196965"/>
            <a:ext cx="4264025" cy="398780"/>
          </a:xfrm>
          <a:prstGeom prst="rect">
            <a:avLst/>
          </a:prstGeom>
          <a:noFill/>
        </p:spPr>
        <p:txBody>
          <a:bodyPr wrap="square" rtlCol="0">
            <a:spAutoFit/>
          </a:bodyPr>
          <a:lstStyle/>
          <a:p>
            <a:r>
              <a:rPr lang="zh-CN" altLang="en-US" sz="2000">
                <a:solidFill>
                  <a:srgbClr val="FF0000"/>
                </a:solidFill>
                <a:latin typeface="华文楷体" panose="02010600040101010101" charset="-122"/>
                <a:ea typeface="华文楷体" panose="02010600040101010101" charset="-122"/>
              </a:rPr>
              <a:t>方向：</a:t>
            </a:r>
            <a:r>
              <a:rPr lang="zh-CN" altLang="en-US" sz="2000">
                <a:latin typeface="华文楷体" panose="02010600040101010101" charset="-122"/>
                <a:ea typeface="华文楷体" panose="02010600040101010101" charset="-122"/>
              </a:rPr>
              <a:t>右侧左侧分别为</a:t>
            </a:r>
            <a:r>
              <a:rPr lang="en-US" altLang="zh-CN" sz="2000" i="1">
                <a:latin typeface="华文楷体" panose="02010600040101010101" charset="-122"/>
                <a:ea typeface="华文楷体" panose="02010600040101010101" charset="-122"/>
              </a:rPr>
              <a:t>x</a:t>
            </a:r>
            <a:r>
              <a:rPr lang="zh-CN" altLang="en-US" sz="2000">
                <a:latin typeface="华文楷体" panose="02010600040101010101" charset="-122"/>
                <a:ea typeface="华文楷体" panose="02010600040101010101" charset="-122"/>
              </a:rPr>
              <a:t>轴正负方向</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blinds(horizontal)">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linds(horizontal)">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blinds(horizontal)">
                                      <p:cBhvr>
                                        <p:cTn id="20" dur="500"/>
                                        <p:tgtEl>
                                          <p:spTgt spid="54"/>
                                        </p:tgtEl>
                                      </p:cBhvr>
                                    </p:animEffect>
                                  </p:childTnLst>
                                </p:cTn>
                              </p:par>
                              <p:par>
                                <p:cTn id="21" presetID="3" presetClass="entr" presetSubtype="1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blinds(horizontal)">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blinds(horizontal)">
                                      <p:cBhvr>
                                        <p:cTn id="28" dur="500"/>
                                        <p:tgtEl>
                                          <p:spTgt spid="6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linds(horizontal)">
                                      <p:cBhvr>
                                        <p:cTn id="33" dur="500"/>
                                        <p:tgtEl>
                                          <p:spTgt spid="6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blinds(horizontal)">
                                      <p:cBhvr>
                                        <p:cTn id="38" dur="500"/>
                                        <p:tgtEl>
                                          <p:spTgt spid="55"/>
                                        </p:tgtEl>
                                      </p:cBhvr>
                                    </p:animEffect>
                                  </p:childTnLst>
                                </p:cTn>
                              </p:par>
                              <p:par>
                                <p:cTn id="39" presetID="3" presetClass="entr" presetSubtype="1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blinds(horizontal)">
                                      <p:cBhvr>
                                        <p:cTn id="41" dur="5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blinds(horizontal)">
                                      <p:cBhvr>
                                        <p:cTn id="46" dur="500"/>
                                        <p:tgtEl>
                                          <p:spTgt spid="6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blinds(horizontal)">
                                      <p:cBhvr>
                                        <p:cTn id="51" dur="500"/>
                                        <p:tgtEl>
                                          <p:spTgt spid="66"/>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linds(horizontal)">
                                      <p:cBhvr>
                                        <p:cTn id="5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65" grpId="0"/>
      <p:bldP spid="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nvSpPr>
        <p:spPr>
          <a:xfrm>
            <a:off x="18415" y="18415"/>
            <a:ext cx="3648710" cy="705485"/>
          </a:xfrm>
          <a:prstGeom prst="rect">
            <a:avLst/>
          </a:prstGeom>
        </p:spPr>
        <p:txBody>
          <a:bodyPr vert="horz" lIns="90000" tIns="46800" rIns="90000" bIns="46800" rtlCol="0" anchor="ctr" anchorCtr="0">
            <a:normAutofit fontScale="90000"/>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altLang="zh-CN">
                <a:latin typeface="仿宋" panose="02010609060101010101" charset="-122"/>
                <a:ea typeface="仿宋" panose="02010609060101010101" charset="-122"/>
                <a:cs typeface="仿宋" panose="02010609060101010101" charset="-122"/>
              </a:rPr>
              <a:t>练习</a:t>
            </a:r>
            <a:r>
              <a:rPr lang="en-US" altLang="zh-CN">
                <a:latin typeface="仿宋" panose="02010609060101010101" charset="-122"/>
                <a:ea typeface="仿宋" panose="02010609060101010101" charset="-122"/>
                <a:cs typeface="仿宋" panose="02010609060101010101" charset="-122"/>
              </a:rPr>
              <a:t>十四</a:t>
            </a:r>
            <a:r>
              <a:rPr altLang="zh-CN">
                <a:latin typeface="仿宋" panose="02010609060101010101" charset="-122"/>
                <a:ea typeface="仿宋" panose="02010609060101010101" charset="-122"/>
                <a:cs typeface="仿宋" panose="02010609060101010101" charset="-122"/>
              </a:rPr>
              <a:t>、</a:t>
            </a:r>
            <a:r>
              <a:rPr>
                <a:latin typeface="仿宋" panose="02010609060101010101" charset="-122"/>
                <a:ea typeface="仿宋" panose="02010609060101010101" charset="-122"/>
                <a:cs typeface="仿宋" panose="02010609060101010101" charset="-122"/>
              </a:rPr>
              <a:t>第</a:t>
            </a:r>
            <a:r>
              <a:rPr lang="en-US" altLang="zh-CN">
                <a:latin typeface="仿宋" panose="02010609060101010101" charset="-122"/>
                <a:ea typeface="仿宋" panose="02010609060101010101" charset="-122"/>
                <a:cs typeface="仿宋" panose="02010609060101010101" charset="-122"/>
              </a:rPr>
              <a:t>1</a:t>
            </a:r>
            <a:r>
              <a:rPr>
                <a:latin typeface="仿宋" panose="02010609060101010101" charset="-122"/>
                <a:ea typeface="仿宋" panose="02010609060101010101" charset="-122"/>
                <a:cs typeface="仿宋" panose="02010609060101010101" charset="-122"/>
              </a:rPr>
              <a:t>题</a:t>
            </a:r>
          </a:p>
        </p:txBody>
      </p:sp>
      <p:pic>
        <p:nvPicPr>
          <p:cNvPr id="2" name="图片 1"/>
          <p:cNvPicPr>
            <a:picLocks noChangeAspect="1"/>
          </p:cNvPicPr>
          <p:nvPr/>
        </p:nvPicPr>
        <p:blipFill>
          <a:blip r:embed="rId4"/>
          <a:stretch>
            <a:fillRect/>
          </a:stretch>
        </p:blipFill>
        <p:spPr>
          <a:xfrm>
            <a:off x="36195" y="723900"/>
            <a:ext cx="12094210" cy="2941955"/>
          </a:xfrm>
          <a:prstGeom prst="rect">
            <a:avLst/>
          </a:prstGeom>
        </p:spPr>
      </p:pic>
      <p:sp>
        <p:nvSpPr>
          <p:cNvPr id="61" name="文本框 60"/>
          <p:cNvSpPr txBox="1"/>
          <p:nvPr/>
        </p:nvSpPr>
        <p:spPr>
          <a:xfrm>
            <a:off x="123190" y="2663190"/>
            <a:ext cx="489585" cy="768350"/>
          </a:xfrm>
          <a:prstGeom prst="rect">
            <a:avLst/>
          </a:prstGeom>
          <a:noFill/>
        </p:spPr>
        <p:txBody>
          <a:bodyPr wrap="none" rtlCol="0" anchor="t">
            <a:spAutoFit/>
          </a:bodyPr>
          <a:lstStyle/>
          <a:p>
            <a:r>
              <a:rPr lang="zh-CN" altLang="en-US" sz="4400">
                <a:solidFill>
                  <a:srgbClr val="FF0000"/>
                </a:solidFill>
                <a:latin typeface="Times New Roman" panose="02020603050405020304" pitchFamily="18" charset="0"/>
                <a:cs typeface="Times New Roman" panose="02020603050405020304" pitchFamily="18" charset="0"/>
              </a:rPr>
              <a:t>√</a:t>
            </a:r>
          </a:p>
        </p:txBody>
      </p:sp>
      <p:sp>
        <p:nvSpPr>
          <p:cNvPr id="3" name="文本框 2"/>
          <p:cNvSpPr txBox="1"/>
          <p:nvPr/>
        </p:nvSpPr>
        <p:spPr>
          <a:xfrm>
            <a:off x="311150" y="4746625"/>
            <a:ext cx="11569700" cy="1383665"/>
          </a:xfrm>
          <a:prstGeom prst="rect">
            <a:avLst/>
          </a:prstGeom>
          <a:noFill/>
        </p:spPr>
        <p:txBody>
          <a:bodyPr wrap="none" rtlCol="0">
            <a:spAutoFit/>
          </a:bodyPr>
          <a:lstStyle/>
          <a:p>
            <a:pPr algn="l"/>
            <a:r>
              <a:rPr lang="en-US" altLang="zh-CN" sz="2800">
                <a:latin typeface="华文楷体" panose="02010600040101010101" charset="-122"/>
                <a:ea typeface="华文楷体" panose="02010600040101010101" charset="-122"/>
              </a:rPr>
              <a:t>A </a:t>
            </a:r>
            <a:r>
              <a:rPr lang="zh-CN" altLang="zh-CN" sz="2800">
                <a:latin typeface="华文楷体" panose="02010600040101010101" charset="-122"/>
                <a:ea typeface="华文楷体" panose="02010600040101010101" charset="-122"/>
              </a:rPr>
              <a:t>积分为零，不意味着各点场强为零。</a:t>
            </a:r>
          </a:p>
          <a:p>
            <a:pPr algn="l"/>
            <a:r>
              <a:rPr lang="en-US" altLang="zh-CN" sz="2800">
                <a:latin typeface="华文楷体" panose="02010600040101010101" charset="-122"/>
                <a:ea typeface="华文楷体" panose="02010600040101010101" charset="-122"/>
              </a:rPr>
              <a:t>B </a:t>
            </a:r>
            <a:r>
              <a:rPr lang="zh-CN" altLang="en-US" sz="2800">
                <a:latin typeface="华文楷体" panose="02010600040101010101" charset="-122"/>
                <a:ea typeface="华文楷体" panose="02010600040101010101" charset="-122"/>
              </a:rPr>
              <a:t>代数和为零，意味着积分为零，但是不意味各点场强都不为零。</a:t>
            </a:r>
          </a:p>
          <a:p>
            <a:pPr algn="l"/>
            <a:r>
              <a:rPr lang="en-US" altLang="zh-CN" sz="2800">
                <a:latin typeface="华文楷体" panose="02010600040101010101" charset="-122"/>
                <a:ea typeface="华文楷体" panose="02010600040101010101" charset="-122"/>
              </a:rPr>
              <a:t>D </a:t>
            </a:r>
            <a:r>
              <a:rPr lang="zh-CN" altLang="en-US" sz="2800">
                <a:latin typeface="华文楷体" panose="02010600040101010101" charset="-122"/>
                <a:ea typeface="华文楷体" panose="02010600040101010101" charset="-122"/>
              </a:rPr>
              <a:t>电荷代数和为零，不意味处处无电荷，可能是有</a:t>
            </a:r>
            <a:r>
              <a:rPr lang="zh-CN" altLang="en-US" sz="2800">
                <a:latin typeface="华文楷体" panose="02010600040101010101" charset="-122"/>
                <a:ea typeface="华文楷体" panose="02010600040101010101" charset="-122"/>
                <a:sym typeface="+mn-ea"/>
              </a:rPr>
              <a:t>数目相等的</a:t>
            </a:r>
            <a:r>
              <a:rPr lang="zh-CN" altLang="en-US" sz="2800">
                <a:latin typeface="华文楷体" panose="02010600040101010101" charset="-122"/>
                <a:ea typeface="华文楷体" panose="02010600040101010101" charset="-122"/>
              </a:rPr>
              <a:t>正负电荷。</a:t>
            </a:r>
            <a:endParaRPr lang="en-US" altLang="zh-CN" sz="2800">
              <a:latin typeface="华文楷体" panose="02010600040101010101" charset="-122"/>
              <a:ea typeface="华文楷体" panose="02010600040101010101" charset="-122"/>
            </a:endParaRPr>
          </a:p>
        </p:txBody>
      </p:sp>
      <p:graphicFrame>
        <p:nvGraphicFramePr>
          <p:cNvPr id="4" name="对象 3">
            <a:hlinkClick r:id="" action="ppaction://ole?verb=0"/>
          </p:cNvPr>
          <p:cNvGraphicFramePr>
            <a:graphicFrameLocks noChangeAspect="1"/>
          </p:cNvGraphicFramePr>
          <p:nvPr/>
        </p:nvGraphicFramePr>
        <p:xfrm>
          <a:off x="2419668" y="3836035"/>
          <a:ext cx="6176010" cy="910590"/>
        </p:xfrm>
        <a:graphic>
          <a:graphicData uri="http://schemas.openxmlformats.org/presentationml/2006/ole">
            <mc:AlternateContent xmlns:mc="http://schemas.openxmlformats.org/markup-compatibility/2006">
              <mc:Choice xmlns:v="urn:schemas-microsoft-com:vml" Requires="v">
                <p:oleObj spid="_x0000_s1029" r:id="rId5" imgW="1981200" imgH="292100" progId="Equation.KSEE3">
                  <p:embed/>
                </p:oleObj>
              </mc:Choice>
              <mc:Fallback>
                <p:oleObj r:id="rId5" imgW="1981200" imgH="292100" progId="Equation.KSEE3">
                  <p:embed/>
                  <p:pic>
                    <p:nvPicPr>
                      <p:cNvPr id="0" name="图片 1024"/>
                      <p:cNvPicPr/>
                      <p:nvPr/>
                    </p:nvPicPr>
                    <p:blipFill>
                      <a:blip r:embed="rId6"/>
                      <a:stretch>
                        <a:fillRect/>
                      </a:stretch>
                    </p:blipFill>
                    <p:spPr>
                      <a:xfrm>
                        <a:off x="2419668" y="3836035"/>
                        <a:ext cx="6176010" cy="910590"/>
                      </a:xfrm>
                      <a:prstGeom prst="rect">
                        <a:avLst/>
                      </a:prstGeom>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ppt_x"/>
                                          </p:val>
                                        </p:tav>
                                        <p:tav tm="100000">
                                          <p:val>
                                            <p:strVal val="#ppt_x"/>
                                          </p:val>
                                        </p:tav>
                                      </p:tavLst>
                                    </p:anim>
                                    <p:anim calcmode="lin" valueType="num">
                                      <p:cBhvr additive="base">
                                        <p:cTn id="16"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nvSpPr>
        <p:spPr>
          <a:xfrm>
            <a:off x="18415" y="18415"/>
            <a:ext cx="3648710" cy="705485"/>
          </a:xfrm>
          <a:prstGeom prst="rect">
            <a:avLst/>
          </a:prstGeom>
        </p:spPr>
        <p:txBody>
          <a:bodyPr vert="horz" lIns="90000" tIns="46800" rIns="90000" bIns="46800" rtlCol="0" anchor="ctr" anchorCtr="0">
            <a:normAutofit fontScale="90000"/>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altLang="zh-CN">
                <a:latin typeface="仿宋" panose="02010609060101010101" charset="-122"/>
                <a:ea typeface="仿宋" panose="02010609060101010101" charset="-122"/>
                <a:cs typeface="仿宋" panose="02010609060101010101" charset="-122"/>
              </a:rPr>
              <a:t>练习</a:t>
            </a:r>
            <a:r>
              <a:rPr lang="en-US" altLang="zh-CN">
                <a:latin typeface="仿宋" panose="02010609060101010101" charset="-122"/>
                <a:ea typeface="仿宋" panose="02010609060101010101" charset="-122"/>
                <a:cs typeface="仿宋" panose="02010609060101010101" charset="-122"/>
              </a:rPr>
              <a:t>十四</a:t>
            </a:r>
            <a:r>
              <a:rPr altLang="zh-CN">
                <a:latin typeface="仿宋" panose="02010609060101010101" charset="-122"/>
                <a:ea typeface="仿宋" panose="02010609060101010101" charset="-122"/>
                <a:cs typeface="仿宋" panose="02010609060101010101" charset="-122"/>
              </a:rPr>
              <a:t>、</a:t>
            </a:r>
            <a:r>
              <a:rPr>
                <a:latin typeface="仿宋" panose="02010609060101010101" charset="-122"/>
                <a:ea typeface="仿宋" panose="02010609060101010101" charset="-122"/>
                <a:cs typeface="仿宋" panose="02010609060101010101" charset="-122"/>
              </a:rPr>
              <a:t>第</a:t>
            </a:r>
            <a:r>
              <a:rPr lang="en-US" altLang="zh-CN">
                <a:latin typeface="仿宋" panose="02010609060101010101" charset="-122"/>
                <a:ea typeface="仿宋" panose="02010609060101010101" charset="-122"/>
                <a:cs typeface="仿宋" panose="02010609060101010101" charset="-122"/>
              </a:rPr>
              <a:t>2</a:t>
            </a:r>
            <a:r>
              <a:rPr>
                <a:latin typeface="仿宋" panose="02010609060101010101" charset="-122"/>
                <a:ea typeface="仿宋" panose="02010609060101010101" charset="-122"/>
                <a:cs typeface="仿宋" panose="02010609060101010101" charset="-122"/>
              </a:rPr>
              <a:t>题</a:t>
            </a:r>
          </a:p>
        </p:txBody>
      </p:sp>
      <p:pic>
        <p:nvPicPr>
          <p:cNvPr id="2" name="图片 1"/>
          <p:cNvPicPr>
            <a:picLocks noChangeAspect="1"/>
          </p:cNvPicPr>
          <p:nvPr/>
        </p:nvPicPr>
        <p:blipFill>
          <a:blip r:embed="rId4"/>
          <a:stretch>
            <a:fillRect/>
          </a:stretch>
        </p:blipFill>
        <p:spPr>
          <a:xfrm>
            <a:off x="52705" y="548640"/>
            <a:ext cx="12087225" cy="3983355"/>
          </a:xfrm>
          <a:prstGeom prst="rect">
            <a:avLst/>
          </a:prstGeom>
        </p:spPr>
      </p:pic>
      <p:grpSp>
        <p:nvGrpSpPr>
          <p:cNvPr id="9" name="组合 8"/>
          <p:cNvGrpSpPr/>
          <p:nvPr/>
        </p:nvGrpSpPr>
        <p:grpSpPr>
          <a:xfrm>
            <a:off x="6991350" y="1264285"/>
            <a:ext cx="4808855" cy="1931670"/>
            <a:chOff x="11010" y="1991"/>
            <a:chExt cx="7573" cy="3042"/>
          </a:xfrm>
        </p:grpSpPr>
        <p:cxnSp>
          <p:nvCxnSpPr>
            <p:cNvPr id="3" name="直接连接符 2"/>
            <p:cNvCxnSpPr/>
            <p:nvPr/>
          </p:nvCxnSpPr>
          <p:spPr>
            <a:xfrm>
              <a:off x="18583" y="2453"/>
              <a:ext cx="0" cy="2147"/>
            </a:xfrm>
            <a:prstGeom prst="line">
              <a:avLst/>
            </a:prstGeom>
            <a:ln w="2540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627" y="1991"/>
              <a:ext cx="6956" cy="9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11627" y="2453"/>
              <a:ext cx="0" cy="2147"/>
            </a:xfrm>
            <a:prstGeom prst="line">
              <a:avLst/>
            </a:prstGeom>
            <a:ln w="2540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1627" y="4099"/>
              <a:ext cx="6956" cy="9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010" y="3541"/>
              <a:ext cx="608" cy="919"/>
            </a:xfrm>
            <a:prstGeom prst="rect">
              <a:avLst/>
            </a:prstGeom>
            <a:noFill/>
          </p:spPr>
          <p:txBody>
            <a:bodyPr wrap="none" rtlCol="0">
              <a:spAutoFit/>
            </a:bodyPr>
            <a:lstStyle/>
            <a:p>
              <a:r>
                <a:rPr lang="en-US" altLang="zh-CN" sz="3200">
                  <a:solidFill>
                    <a:srgbClr val="FF0000"/>
                  </a:solidFill>
                  <a:latin typeface="Times New Roman" panose="02020603050405020304" pitchFamily="18" charset="0"/>
                  <a:cs typeface="Times New Roman" panose="02020603050405020304" pitchFamily="18" charset="0"/>
                </a:rPr>
                <a:t>h</a:t>
              </a:r>
            </a:p>
          </p:txBody>
        </p:sp>
        <p:sp>
          <p:nvSpPr>
            <p:cNvPr id="8" name="文本框 7"/>
            <p:cNvSpPr txBox="1"/>
            <p:nvPr/>
          </p:nvSpPr>
          <p:spPr>
            <a:xfrm>
              <a:off x="12760" y="1991"/>
              <a:ext cx="644" cy="919"/>
            </a:xfrm>
            <a:prstGeom prst="rect">
              <a:avLst/>
            </a:prstGeom>
            <a:noFill/>
          </p:spPr>
          <p:txBody>
            <a:bodyPr wrap="none" rtlCol="0">
              <a:spAutoFit/>
            </a:bodyPr>
            <a:lstStyle/>
            <a:p>
              <a:r>
                <a:rPr lang="en-US" altLang="zh-CN" sz="3200">
                  <a:solidFill>
                    <a:srgbClr val="FF0000"/>
                  </a:solidFill>
                  <a:latin typeface="Times New Roman" panose="02020603050405020304" pitchFamily="18" charset="0"/>
                  <a:cs typeface="Times New Roman" panose="02020603050405020304" pitchFamily="18" charset="0"/>
                </a:rPr>
                <a:t>S</a:t>
              </a:r>
            </a:p>
          </p:txBody>
        </p:sp>
      </p:grpSp>
      <p:sp>
        <p:nvSpPr>
          <p:cNvPr id="10" name="文本框 9"/>
          <p:cNvSpPr txBox="1"/>
          <p:nvPr/>
        </p:nvSpPr>
        <p:spPr>
          <a:xfrm>
            <a:off x="4832985" y="3813810"/>
            <a:ext cx="7067550" cy="521970"/>
          </a:xfrm>
          <a:prstGeom prst="rect">
            <a:avLst/>
          </a:prstGeom>
          <a:noFill/>
        </p:spPr>
        <p:txBody>
          <a:bodyPr wrap="square" rtlCol="0">
            <a:spAutoFit/>
          </a:bodyPr>
          <a:lstStyle/>
          <a:p>
            <a:r>
              <a:rPr lang="zh-CN" altLang="zh-CN" sz="2800">
                <a:latin typeface="华文楷体" panose="02010600040101010101" charset="-122"/>
                <a:ea typeface="华文楷体" panose="02010600040101010101" charset="-122"/>
              </a:rPr>
              <a:t>根据对称性，建如图高斯面，由高斯定理：</a:t>
            </a:r>
          </a:p>
        </p:txBody>
      </p:sp>
      <p:graphicFrame>
        <p:nvGraphicFramePr>
          <p:cNvPr id="11" name="对象 10">
            <a:hlinkClick r:id="" action="ppaction://ole?verb=0"/>
          </p:cNvPr>
          <p:cNvGraphicFramePr>
            <a:graphicFrameLocks noChangeAspect="1"/>
          </p:cNvGraphicFramePr>
          <p:nvPr/>
        </p:nvGraphicFramePr>
        <p:xfrm>
          <a:off x="5039360" y="4531678"/>
          <a:ext cx="6100445" cy="1553210"/>
        </p:xfrm>
        <a:graphic>
          <a:graphicData uri="http://schemas.openxmlformats.org/presentationml/2006/ole">
            <mc:AlternateContent xmlns:mc="http://schemas.openxmlformats.org/markup-compatibility/2006">
              <mc:Choice xmlns:v="urn:schemas-microsoft-com:vml" Requires="v">
                <p:oleObj spid="_x0000_s2051" r:id="rId5" imgW="2095500" imgH="533400" progId="Equation.KSEE3">
                  <p:embed/>
                </p:oleObj>
              </mc:Choice>
              <mc:Fallback>
                <p:oleObj r:id="rId5" imgW="2095500" imgH="533400" progId="Equation.KSEE3">
                  <p:embed/>
                  <p:pic>
                    <p:nvPicPr>
                      <p:cNvPr id="0" name="图片 1024"/>
                      <p:cNvPicPr/>
                      <p:nvPr/>
                    </p:nvPicPr>
                    <p:blipFill>
                      <a:blip r:embed="rId6"/>
                      <a:stretch>
                        <a:fillRect/>
                      </a:stretch>
                    </p:blipFill>
                    <p:spPr>
                      <a:xfrm>
                        <a:off x="5039360" y="4531678"/>
                        <a:ext cx="6100445" cy="1553210"/>
                      </a:xfrm>
                      <a:prstGeom prst="rect">
                        <a:avLst/>
                      </a:prstGeom>
                    </p:spPr>
                  </p:pic>
                </p:oleObj>
              </mc:Fallback>
            </mc:AlternateContent>
          </a:graphicData>
        </a:graphic>
      </p:graphicFrame>
      <p:sp>
        <p:nvSpPr>
          <p:cNvPr id="61" name="文本框 60"/>
          <p:cNvSpPr txBox="1"/>
          <p:nvPr/>
        </p:nvSpPr>
        <p:spPr>
          <a:xfrm>
            <a:off x="593725" y="2361565"/>
            <a:ext cx="489585" cy="768350"/>
          </a:xfrm>
          <a:prstGeom prst="rect">
            <a:avLst/>
          </a:prstGeom>
          <a:noFill/>
        </p:spPr>
        <p:txBody>
          <a:bodyPr wrap="none" rtlCol="0" anchor="t">
            <a:spAutoFit/>
          </a:bodyPr>
          <a:lstStyle/>
          <a:p>
            <a:r>
              <a:rPr lang="zh-CN" altLang="en-US" sz="4400">
                <a:solidFill>
                  <a:srgbClr val="FF0000"/>
                </a:solidFill>
                <a:latin typeface="Times New Roman" panose="02020603050405020304" pitchFamily="18" charset="0"/>
                <a:cs typeface="Times New Roman" panose="02020603050405020304" pitchFamily="18" charset="0"/>
              </a:rPr>
              <a:t>√</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1"/>
                                        </p:tgtEl>
                                        <p:attrNameLst>
                                          <p:attrName>style.visibility</p:attrName>
                                        </p:attrNameLst>
                                      </p:cBhvr>
                                      <p:to>
                                        <p:strVal val="visible"/>
                                      </p:to>
                                    </p:set>
                                    <p:anim calcmode="lin" valueType="num">
                                      <p:cBhvr additive="base">
                                        <p:cTn id="20" dur="500" fill="hold"/>
                                        <p:tgtEl>
                                          <p:spTgt spid="61"/>
                                        </p:tgtEl>
                                        <p:attrNameLst>
                                          <p:attrName>ppt_x</p:attrName>
                                        </p:attrNameLst>
                                      </p:cBhvr>
                                      <p:tavLst>
                                        <p:tav tm="0">
                                          <p:val>
                                            <p:strVal val="#ppt_x"/>
                                          </p:val>
                                        </p:tav>
                                        <p:tav tm="100000">
                                          <p:val>
                                            <p:strVal val="#ppt_x"/>
                                          </p:val>
                                        </p:tav>
                                      </p:tavLst>
                                    </p:anim>
                                    <p:anim calcmode="lin" valueType="num">
                                      <p:cBhvr additive="base">
                                        <p:cTn id="21"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nvSpPr>
        <p:spPr>
          <a:xfrm>
            <a:off x="18415" y="18415"/>
            <a:ext cx="3648710" cy="705485"/>
          </a:xfrm>
          <a:prstGeom prst="rect">
            <a:avLst/>
          </a:prstGeom>
        </p:spPr>
        <p:txBody>
          <a:bodyPr vert="horz" lIns="90000" tIns="46800" rIns="90000" bIns="46800" rtlCol="0" anchor="ctr" anchorCtr="0">
            <a:normAutofit fontScale="90000"/>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altLang="zh-CN">
                <a:latin typeface="仿宋" panose="02010609060101010101" charset="-122"/>
                <a:ea typeface="仿宋" panose="02010609060101010101" charset="-122"/>
                <a:cs typeface="仿宋" panose="02010609060101010101" charset="-122"/>
              </a:rPr>
              <a:t>练习</a:t>
            </a:r>
            <a:r>
              <a:rPr lang="en-US" altLang="zh-CN">
                <a:latin typeface="仿宋" panose="02010609060101010101" charset="-122"/>
                <a:ea typeface="仿宋" panose="02010609060101010101" charset="-122"/>
                <a:cs typeface="仿宋" panose="02010609060101010101" charset="-122"/>
              </a:rPr>
              <a:t>十四</a:t>
            </a:r>
            <a:r>
              <a:rPr altLang="zh-CN">
                <a:latin typeface="仿宋" panose="02010609060101010101" charset="-122"/>
                <a:ea typeface="仿宋" panose="02010609060101010101" charset="-122"/>
                <a:cs typeface="仿宋" panose="02010609060101010101" charset="-122"/>
              </a:rPr>
              <a:t>、</a:t>
            </a:r>
            <a:r>
              <a:rPr>
                <a:latin typeface="仿宋" panose="02010609060101010101" charset="-122"/>
                <a:ea typeface="仿宋" panose="02010609060101010101" charset="-122"/>
                <a:cs typeface="仿宋" panose="02010609060101010101" charset="-122"/>
              </a:rPr>
              <a:t>第</a:t>
            </a:r>
            <a:r>
              <a:rPr lang="en-US" altLang="zh-CN">
                <a:latin typeface="仿宋" panose="02010609060101010101" charset="-122"/>
                <a:ea typeface="仿宋" panose="02010609060101010101" charset="-122"/>
                <a:cs typeface="仿宋" panose="02010609060101010101" charset="-122"/>
              </a:rPr>
              <a:t>3</a:t>
            </a:r>
            <a:r>
              <a:rPr>
                <a:latin typeface="仿宋" panose="02010609060101010101" charset="-122"/>
                <a:ea typeface="仿宋" panose="02010609060101010101" charset="-122"/>
                <a:cs typeface="仿宋" panose="02010609060101010101" charset="-122"/>
              </a:rPr>
              <a:t>题</a:t>
            </a:r>
          </a:p>
        </p:txBody>
      </p:sp>
      <p:pic>
        <p:nvPicPr>
          <p:cNvPr id="2" name="图片 1"/>
          <p:cNvPicPr>
            <a:picLocks noChangeAspect="1"/>
          </p:cNvPicPr>
          <p:nvPr/>
        </p:nvPicPr>
        <p:blipFill>
          <a:blip r:embed="rId4"/>
          <a:stretch>
            <a:fillRect/>
          </a:stretch>
        </p:blipFill>
        <p:spPr>
          <a:xfrm>
            <a:off x="91440" y="651510"/>
            <a:ext cx="12009120" cy="3771900"/>
          </a:xfrm>
          <a:prstGeom prst="rect">
            <a:avLst/>
          </a:prstGeom>
        </p:spPr>
      </p:pic>
      <p:sp>
        <p:nvSpPr>
          <p:cNvPr id="61" name="文本框 60"/>
          <p:cNvSpPr txBox="1"/>
          <p:nvPr/>
        </p:nvSpPr>
        <p:spPr>
          <a:xfrm>
            <a:off x="606425" y="2001520"/>
            <a:ext cx="489585" cy="768350"/>
          </a:xfrm>
          <a:prstGeom prst="rect">
            <a:avLst/>
          </a:prstGeom>
          <a:noFill/>
        </p:spPr>
        <p:txBody>
          <a:bodyPr wrap="none" rtlCol="0" anchor="t">
            <a:spAutoFit/>
          </a:bodyPr>
          <a:lstStyle/>
          <a:p>
            <a:r>
              <a:rPr lang="zh-CN" altLang="en-US" sz="4400">
                <a:solidFill>
                  <a:srgbClr val="FF0000"/>
                </a:solidFill>
                <a:latin typeface="Times New Roman" panose="02020603050405020304" pitchFamily="18" charset="0"/>
                <a:cs typeface="Times New Roman" panose="02020603050405020304" pitchFamily="18" charset="0"/>
              </a:rPr>
              <a:t>√</a:t>
            </a:r>
          </a:p>
        </p:txBody>
      </p:sp>
      <p:sp>
        <p:nvSpPr>
          <p:cNvPr id="6" name="文本框 5"/>
          <p:cNvSpPr txBox="1"/>
          <p:nvPr/>
        </p:nvSpPr>
        <p:spPr>
          <a:xfrm>
            <a:off x="781685" y="4423410"/>
            <a:ext cx="4377690" cy="521970"/>
          </a:xfrm>
          <a:prstGeom prst="rect">
            <a:avLst/>
          </a:prstGeom>
          <a:noFill/>
        </p:spPr>
        <p:txBody>
          <a:bodyPr wrap="none" rtlCol="0">
            <a:spAutoFit/>
          </a:bodyPr>
          <a:lstStyle/>
          <a:p>
            <a:r>
              <a:rPr lang="en-US" altLang="zh-CN" sz="2800" b="1">
                <a:solidFill>
                  <a:srgbClr val="00B050"/>
                </a:solidFill>
                <a:latin typeface="华文楷体" panose="02010600040101010101" charset="-122"/>
                <a:ea typeface="华文楷体" panose="02010600040101010101" charset="-122"/>
              </a:rPr>
              <a:t>A. </a:t>
            </a:r>
            <a:r>
              <a:rPr lang="zh-CN" altLang="zh-CN" sz="2800" b="1">
                <a:solidFill>
                  <a:srgbClr val="00B050"/>
                </a:solidFill>
                <a:latin typeface="华文楷体" panose="02010600040101010101" charset="-122"/>
                <a:ea typeface="华文楷体" panose="02010600040101010101" charset="-122"/>
              </a:rPr>
              <a:t>半径为</a:t>
            </a:r>
            <a:r>
              <a:rPr lang="en-US" altLang="zh-CN" sz="2800" b="1" i="1">
                <a:solidFill>
                  <a:srgbClr val="00B050"/>
                </a:solidFill>
                <a:latin typeface="华文楷体" panose="02010600040101010101" charset="-122"/>
                <a:ea typeface="华文楷体" panose="02010600040101010101" charset="-122"/>
              </a:rPr>
              <a:t>R</a:t>
            </a:r>
            <a:r>
              <a:rPr lang="zh-CN" altLang="en-US" sz="2800" b="1">
                <a:solidFill>
                  <a:srgbClr val="00B050"/>
                </a:solidFill>
                <a:latin typeface="华文楷体" panose="02010600040101010101" charset="-122"/>
                <a:ea typeface="华文楷体" panose="02010600040101010101" charset="-122"/>
              </a:rPr>
              <a:t>的均匀带电球面</a:t>
            </a:r>
          </a:p>
        </p:txBody>
      </p:sp>
      <p:sp>
        <p:nvSpPr>
          <p:cNvPr id="10" name="椭圆 9"/>
          <p:cNvSpPr/>
          <p:nvPr/>
        </p:nvSpPr>
        <p:spPr>
          <a:xfrm>
            <a:off x="1096010" y="5325745"/>
            <a:ext cx="959485" cy="956310"/>
          </a:xfrm>
          <a:prstGeom prst="ellipse">
            <a:avLst/>
          </a:prstGeom>
          <a:noFill/>
          <a:ln w="381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532255" y="5603875"/>
            <a:ext cx="795020" cy="577215"/>
            <a:chOff x="2424" y="8806"/>
            <a:chExt cx="1252" cy="909"/>
          </a:xfrm>
        </p:grpSpPr>
        <p:cxnSp>
          <p:nvCxnSpPr>
            <p:cNvPr id="7" name="直接连接符 6"/>
            <p:cNvCxnSpPr/>
            <p:nvPr/>
          </p:nvCxnSpPr>
          <p:spPr>
            <a:xfrm>
              <a:off x="2424" y="9084"/>
              <a:ext cx="834" cy="3"/>
            </a:xfrm>
            <a:prstGeom prst="line">
              <a:avLst/>
            </a:prstGeom>
            <a:ln w="381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691" y="9087"/>
              <a:ext cx="444" cy="628"/>
            </a:xfrm>
            <a:prstGeom prst="rect">
              <a:avLst/>
            </a:prstGeom>
            <a:noFill/>
          </p:spPr>
          <p:txBody>
            <a:bodyPr wrap="none" rtlCol="0">
              <a:spAutoFit/>
            </a:bodyPr>
            <a:lstStyle/>
            <a:p>
              <a:r>
                <a:rPr lang="en-US" sz="2000" b="1" i="1">
                  <a:solidFill>
                    <a:schemeClr val="tx1"/>
                  </a:solidFill>
                  <a:latin typeface="Times New Roman" panose="02020603050405020304" pitchFamily="18" charset="0"/>
                  <a:ea typeface="华文楷体" panose="02010600040101010101" charset="-122"/>
                  <a:cs typeface="Times New Roman" panose="02020603050405020304" pitchFamily="18" charset="0"/>
                </a:rPr>
                <a:t>r</a:t>
              </a:r>
            </a:p>
          </p:txBody>
        </p:sp>
        <p:sp>
          <p:nvSpPr>
            <p:cNvPr id="11" name="文本框 10"/>
            <p:cNvSpPr txBox="1"/>
            <p:nvPr/>
          </p:nvSpPr>
          <p:spPr>
            <a:xfrm>
              <a:off x="3144" y="8806"/>
              <a:ext cx="532" cy="628"/>
            </a:xfrm>
            <a:prstGeom prst="rect">
              <a:avLst/>
            </a:prstGeom>
            <a:noFill/>
          </p:spPr>
          <p:txBody>
            <a:bodyPr wrap="none" rtlCol="0">
              <a:spAutoFit/>
            </a:bodyPr>
            <a:lstStyle/>
            <a:p>
              <a:r>
                <a:rPr lang="en-US" sz="2000" b="1" i="1">
                  <a:solidFill>
                    <a:schemeClr val="tx1"/>
                  </a:solidFill>
                  <a:latin typeface="Times New Roman" panose="02020603050405020304" pitchFamily="18" charset="0"/>
                  <a:ea typeface="华文楷体" panose="02010600040101010101" charset="-122"/>
                  <a:cs typeface="Times New Roman" panose="02020603050405020304" pitchFamily="18" charset="0"/>
                </a:rPr>
                <a:t>P</a:t>
              </a:r>
            </a:p>
          </p:txBody>
        </p:sp>
      </p:grpSp>
      <p:graphicFrame>
        <p:nvGraphicFramePr>
          <p:cNvPr id="21" name="对象 20">
            <a:hlinkClick r:id="" action="ppaction://ole?verb=0"/>
          </p:cNvPr>
          <p:cNvGraphicFramePr>
            <a:graphicFrameLocks noChangeAspect="1"/>
          </p:cNvGraphicFramePr>
          <p:nvPr/>
        </p:nvGraphicFramePr>
        <p:xfrm>
          <a:off x="4820920" y="1069340"/>
          <a:ext cx="7195185" cy="1102995"/>
        </p:xfrm>
        <a:graphic>
          <a:graphicData uri="http://schemas.openxmlformats.org/presentationml/2006/ole">
            <mc:AlternateContent xmlns:mc="http://schemas.openxmlformats.org/markup-compatibility/2006">
              <mc:Choice xmlns:v="urn:schemas-microsoft-com:vml" Requires="v">
                <p:oleObj spid="_x0000_s3081" r:id="rId5" imgW="1905000" imgH="292100" progId="Equation.KSEE3">
                  <p:embed/>
                </p:oleObj>
              </mc:Choice>
              <mc:Fallback>
                <p:oleObj r:id="rId5" imgW="1905000" imgH="292100" progId="Equation.KSEE3">
                  <p:embed/>
                  <p:pic>
                    <p:nvPicPr>
                      <p:cNvPr id="0" name="图片 1024"/>
                      <p:cNvPicPr/>
                      <p:nvPr/>
                    </p:nvPicPr>
                    <p:blipFill>
                      <a:blip r:embed="rId6"/>
                      <a:stretch>
                        <a:fillRect/>
                      </a:stretch>
                    </p:blipFill>
                    <p:spPr>
                      <a:xfrm>
                        <a:off x="4820920" y="1069340"/>
                        <a:ext cx="7195185" cy="1102995"/>
                      </a:xfrm>
                      <a:prstGeom prst="rect">
                        <a:avLst/>
                      </a:prstGeom>
                      <a:ln w="38100">
                        <a:solidFill>
                          <a:srgbClr val="FF0000"/>
                        </a:solidFill>
                      </a:ln>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2886075" y="4945380"/>
          <a:ext cx="6933565" cy="744855"/>
        </p:xfrm>
        <a:graphic>
          <a:graphicData uri="http://schemas.openxmlformats.org/presentationml/2006/ole">
            <mc:AlternateContent xmlns:mc="http://schemas.openxmlformats.org/markup-compatibility/2006">
              <mc:Choice xmlns:v="urn:schemas-microsoft-com:vml" Requires="v">
                <p:oleObj spid="_x0000_s3082" r:id="rId7" imgW="2717800" imgH="292100" progId="Equation.KSEE3">
                  <p:embed/>
                </p:oleObj>
              </mc:Choice>
              <mc:Fallback>
                <p:oleObj r:id="rId7" imgW="2717800" imgH="292100" progId="Equation.KSEE3">
                  <p:embed/>
                  <p:pic>
                    <p:nvPicPr>
                      <p:cNvPr id="0" name="图片 1024"/>
                      <p:cNvPicPr/>
                      <p:nvPr/>
                    </p:nvPicPr>
                    <p:blipFill>
                      <a:blip r:embed="rId8"/>
                      <a:stretch>
                        <a:fillRect/>
                      </a:stretch>
                    </p:blipFill>
                    <p:spPr>
                      <a:xfrm>
                        <a:off x="2886075" y="4945380"/>
                        <a:ext cx="6933565" cy="744855"/>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2885758" y="5580698"/>
          <a:ext cx="2553970" cy="1242060"/>
        </p:xfrm>
        <a:graphic>
          <a:graphicData uri="http://schemas.openxmlformats.org/presentationml/2006/ole">
            <mc:AlternateContent xmlns:mc="http://schemas.openxmlformats.org/markup-compatibility/2006">
              <mc:Choice xmlns:v="urn:schemas-microsoft-com:vml" Requires="v">
                <p:oleObj spid="_x0000_s3083" r:id="rId9" imgW="939800" imgH="457200" progId="Equation.KSEE3">
                  <p:embed/>
                </p:oleObj>
              </mc:Choice>
              <mc:Fallback>
                <p:oleObj r:id="rId9" imgW="939800" imgH="457200" progId="Equation.KSEE3">
                  <p:embed/>
                  <p:pic>
                    <p:nvPicPr>
                      <p:cNvPr id="0" name="图片 1024"/>
                      <p:cNvPicPr/>
                      <p:nvPr/>
                    </p:nvPicPr>
                    <p:blipFill>
                      <a:blip r:embed="rId10"/>
                      <a:stretch>
                        <a:fillRect/>
                      </a:stretch>
                    </p:blipFill>
                    <p:spPr>
                      <a:xfrm>
                        <a:off x="2885758" y="5580698"/>
                        <a:ext cx="2553970" cy="1242060"/>
                      </a:xfrm>
                      <a:prstGeom prst="rect">
                        <a:avLst/>
                      </a:prstGeom>
                    </p:spPr>
                  </p:pic>
                </p:oleObj>
              </mc:Fallback>
            </mc:AlternateContent>
          </a:graphicData>
        </a:graphic>
      </p:graphicFrame>
      <p:grpSp>
        <p:nvGrpSpPr>
          <p:cNvPr id="29" name="组合 28"/>
          <p:cNvGrpSpPr/>
          <p:nvPr/>
        </p:nvGrpSpPr>
        <p:grpSpPr>
          <a:xfrm>
            <a:off x="606425" y="5050155"/>
            <a:ext cx="1727200" cy="1488440"/>
            <a:chOff x="955" y="7953"/>
            <a:chExt cx="2720" cy="2344"/>
          </a:xfrm>
        </p:grpSpPr>
        <p:grpSp>
          <p:nvGrpSpPr>
            <p:cNvPr id="12" name="组合 11"/>
            <p:cNvGrpSpPr/>
            <p:nvPr/>
          </p:nvGrpSpPr>
          <p:grpSpPr>
            <a:xfrm>
              <a:off x="1231" y="7953"/>
              <a:ext cx="2444" cy="2344"/>
              <a:chOff x="1231" y="7953"/>
              <a:chExt cx="2444" cy="2344"/>
            </a:xfrm>
          </p:grpSpPr>
          <p:sp>
            <p:nvSpPr>
              <p:cNvPr id="3" name="文本框 2"/>
              <p:cNvSpPr txBox="1"/>
              <p:nvPr/>
            </p:nvSpPr>
            <p:spPr>
              <a:xfrm>
                <a:off x="1866" y="8771"/>
                <a:ext cx="577" cy="628"/>
              </a:xfrm>
              <a:prstGeom prst="rect">
                <a:avLst/>
              </a:prstGeom>
              <a:noFill/>
            </p:spPr>
            <p:txBody>
              <a:bodyPr wrap="none" rtlCol="0">
                <a:spAutoFit/>
              </a:bodyPr>
              <a:lstStyle/>
              <a:p>
                <a:r>
                  <a:rPr lang="en-US" sz="2000" b="1" i="1">
                    <a:solidFill>
                      <a:srgbClr val="00B050"/>
                    </a:solidFill>
                    <a:latin typeface="Times New Roman" panose="02020603050405020304" pitchFamily="18" charset="0"/>
                    <a:ea typeface="华文楷体" panose="02010600040101010101" charset="-122"/>
                    <a:cs typeface="Times New Roman" panose="02020603050405020304" pitchFamily="18" charset="0"/>
                  </a:rPr>
                  <a:t>O</a:t>
                </a:r>
              </a:p>
            </p:txBody>
          </p:sp>
          <p:sp>
            <p:nvSpPr>
              <p:cNvPr id="4" name="椭圆 3"/>
              <p:cNvSpPr/>
              <p:nvPr/>
            </p:nvSpPr>
            <p:spPr>
              <a:xfrm>
                <a:off x="1231" y="7953"/>
                <a:ext cx="2445" cy="234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a:endCxn id="4" idx="7"/>
              </p:cNvCxnSpPr>
              <p:nvPr/>
            </p:nvCxnSpPr>
            <p:spPr>
              <a:xfrm flipV="1">
                <a:off x="2443" y="8296"/>
                <a:ext cx="875" cy="81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305" y="8387"/>
                <a:ext cx="555" cy="628"/>
              </a:xfrm>
              <a:prstGeom prst="rect">
                <a:avLst/>
              </a:prstGeom>
              <a:noFill/>
            </p:spPr>
            <p:txBody>
              <a:bodyPr wrap="none" rtlCol="0">
                <a:spAutoFit/>
              </a:bodyPr>
              <a:lstStyle/>
              <a:p>
                <a:r>
                  <a:rPr lang="en-US" sz="2000" b="1" i="1">
                    <a:solidFill>
                      <a:srgbClr val="00B050"/>
                    </a:solidFill>
                    <a:latin typeface="Times New Roman" panose="02020603050405020304" pitchFamily="18" charset="0"/>
                    <a:ea typeface="华文楷体" panose="02010600040101010101" charset="-122"/>
                    <a:cs typeface="Times New Roman" panose="02020603050405020304" pitchFamily="18" charset="0"/>
                  </a:rPr>
                  <a:t>R</a:t>
                </a:r>
              </a:p>
            </p:txBody>
          </p:sp>
        </p:grpSp>
        <p:sp>
          <p:nvSpPr>
            <p:cNvPr id="26" name="文本框 25"/>
            <p:cNvSpPr txBox="1"/>
            <p:nvPr/>
          </p:nvSpPr>
          <p:spPr>
            <a:xfrm>
              <a:off x="955" y="7953"/>
              <a:ext cx="577" cy="628"/>
            </a:xfrm>
            <a:prstGeom prst="rect">
              <a:avLst/>
            </a:prstGeom>
            <a:noFill/>
          </p:spPr>
          <p:txBody>
            <a:bodyPr wrap="none" rtlCol="0">
              <a:spAutoFit/>
            </a:bodyPr>
            <a:lstStyle/>
            <a:p>
              <a:r>
                <a:rPr lang="en-US" sz="2000" b="1" i="1">
                  <a:solidFill>
                    <a:srgbClr val="00B050"/>
                  </a:solidFill>
                  <a:latin typeface="Times New Roman" panose="02020603050405020304" pitchFamily="18" charset="0"/>
                  <a:ea typeface="华文楷体" panose="02010600040101010101" charset="-122"/>
                  <a:cs typeface="Times New Roman" panose="02020603050405020304" pitchFamily="18" charset="0"/>
                </a:rPr>
                <a:t>Q</a:t>
              </a:r>
            </a:p>
          </p:txBody>
        </p:sp>
      </p:grpSp>
      <p:graphicFrame>
        <p:nvGraphicFramePr>
          <p:cNvPr id="27" name="对象 26">
            <a:hlinkClick r:id="" action="ppaction://ole?verb=0"/>
          </p:cNvPr>
          <p:cNvGraphicFramePr>
            <a:graphicFrameLocks noChangeAspect="1"/>
          </p:cNvGraphicFramePr>
          <p:nvPr/>
        </p:nvGraphicFramePr>
        <p:xfrm>
          <a:off x="5818823" y="5581016"/>
          <a:ext cx="4245610" cy="1311275"/>
        </p:xfrm>
        <a:graphic>
          <a:graphicData uri="http://schemas.openxmlformats.org/presentationml/2006/ole">
            <mc:AlternateContent xmlns:mc="http://schemas.openxmlformats.org/markup-compatibility/2006">
              <mc:Choice xmlns:v="urn:schemas-microsoft-com:vml" Requires="v">
                <p:oleObj spid="_x0000_s3084" r:id="rId11" imgW="1562100" imgH="482600" progId="Equation.KSEE3">
                  <p:embed/>
                </p:oleObj>
              </mc:Choice>
              <mc:Fallback>
                <p:oleObj r:id="rId11" imgW="1562100" imgH="482600" progId="Equation.KSEE3">
                  <p:embed/>
                  <p:pic>
                    <p:nvPicPr>
                      <p:cNvPr id="0" name="图片 1024"/>
                      <p:cNvPicPr/>
                      <p:nvPr/>
                    </p:nvPicPr>
                    <p:blipFill>
                      <a:blip r:embed="rId12"/>
                      <a:stretch>
                        <a:fillRect/>
                      </a:stretch>
                    </p:blipFill>
                    <p:spPr>
                      <a:xfrm>
                        <a:off x="5818823" y="5581016"/>
                        <a:ext cx="4245610" cy="1311275"/>
                      </a:xfrm>
                      <a:prstGeom prst="rect">
                        <a:avLst/>
                      </a:prstGeom>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 calcmode="lin" valueType="num">
                                      <p:cBhvr additive="base">
                                        <p:cTn id="12" dur="500" fill="hold"/>
                                        <p:tgtEl>
                                          <p:spTgt spid="61"/>
                                        </p:tgtEl>
                                        <p:attrNameLst>
                                          <p:attrName>ppt_x</p:attrName>
                                        </p:attrNameLst>
                                      </p:cBhvr>
                                      <p:tavLst>
                                        <p:tav tm="0">
                                          <p:val>
                                            <p:strVal val="#ppt_x"/>
                                          </p:val>
                                        </p:tav>
                                        <p:tav tm="100000">
                                          <p:val>
                                            <p:strVal val="#ppt_x"/>
                                          </p:val>
                                        </p:tav>
                                      </p:tavLst>
                                    </p:anim>
                                    <p:anim calcmode="lin" valueType="num">
                                      <p:cBhvr additive="base">
                                        <p:cTn id="13"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linds(horizontal)">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blinds(horizontal)">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linds(horizontal)">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blinds(horizontal)">
                                      <p:cBhvr>
                                        <p:cTn id="4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 grpId="0"/>
      <p:bldP spid="1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03499" y="2099945"/>
            <a:ext cx="2799721" cy="2563495"/>
            <a:chOff x="395" y="7369"/>
            <a:chExt cx="3281" cy="2929"/>
          </a:xfrm>
        </p:grpSpPr>
        <p:grpSp>
          <p:nvGrpSpPr>
            <p:cNvPr id="27" name="组合 26"/>
            <p:cNvGrpSpPr/>
            <p:nvPr/>
          </p:nvGrpSpPr>
          <p:grpSpPr>
            <a:xfrm>
              <a:off x="714" y="7369"/>
              <a:ext cx="2962" cy="2929"/>
              <a:chOff x="714" y="7369"/>
              <a:chExt cx="2962" cy="2929"/>
            </a:xfrm>
          </p:grpSpPr>
          <p:sp>
            <p:nvSpPr>
              <p:cNvPr id="28" name="文本框 27"/>
              <p:cNvSpPr txBox="1"/>
              <p:nvPr/>
            </p:nvSpPr>
            <p:spPr>
              <a:xfrm>
                <a:off x="1866" y="8771"/>
                <a:ext cx="577" cy="596"/>
              </a:xfrm>
              <a:prstGeom prst="rect">
                <a:avLst/>
              </a:prstGeom>
              <a:noFill/>
            </p:spPr>
            <p:txBody>
              <a:bodyPr wrap="square" rtlCol="0">
                <a:spAutoFit/>
              </a:bodyPr>
              <a:lstStyle/>
              <a:p>
                <a:r>
                  <a:rPr lang="en-US" sz="2800" b="1" i="1">
                    <a:solidFill>
                      <a:srgbClr val="00B050"/>
                    </a:solidFill>
                    <a:latin typeface="Times New Roman" panose="02020603050405020304" pitchFamily="18" charset="0"/>
                    <a:ea typeface="华文楷体" panose="02010600040101010101" charset="-122"/>
                    <a:cs typeface="Times New Roman" panose="02020603050405020304" pitchFamily="18" charset="0"/>
                  </a:rPr>
                  <a:t>O</a:t>
                </a:r>
              </a:p>
            </p:txBody>
          </p:sp>
          <p:sp>
            <p:nvSpPr>
              <p:cNvPr id="30" name="椭圆 29"/>
              <p:cNvSpPr/>
              <p:nvPr/>
            </p:nvSpPr>
            <p:spPr>
              <a:xfrm>
                <a:off x="714" y="7369"/>
                <a:ext cx="2962" cy="2929"/>
              </a:xfrm>
              <a:prstGeom prst="ellipse">
                <a:avLst/>
              </a:prstGeom>
              <a:solidFill>
                <a:srgbClr val="00B050">
                  <a:alpha val="5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Times New Roman" panose="02020603050405020304" pitchFamily="18" charset="0"/>
                  <a:cs typeface="Times New Roman" panose="02020603050405020304" pitchFamily="18" charset="0"/>
                </a:endParaRPr>
              </a:p>
            </p:txBody>
          </p:sp>
          <p:cxnSp>
            <p:nvCxnSpPr>
              <p:cNvPr id="31" name="直接连接符 30"/>
              <p:cNvCxnSpPr>
                <a:endCxn id="30" idx="7"/>
              </p:cNvCxnSpPr>
              <p:nvPr/>
            </p:nvCxnSpPr>
            <p:spPr>
              <a:xfrm flipV="1">
                <a:off x="2239" y="7798"/>
                <a:ext cx="1003" cy="103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68" y="7527"/>
                <a:ext cx="555" cy="596"/>
              </a:xfrm>
              <a:prstGeom prst="rect">
                <a:avLst/>
              </a:prstGeom>
              <a:noFill/>
            </p:spPr>
            <p:txBody>
              <a:bodyPr wrap="square" rtlCol="0">
                <a:spAutoFit/>
              </a:bodyPr>
              <a:lstStyle/>
              <a:p>
                <a:r>
                  <a:rPr lang="en-US" sz="2800" b="1" i="1">
                    <a:solidFill>
                      <a:srgbClr val="00B050"/>
                    </a:solidFill>
                    <a:latin typeface="Times New Roman" panose="02020603050405020304" pitchFamily="18" charset="0"/>
                    <a:ea typeface="华文楷体" panose="02010600040101010101" charset="-122"/>
                    <a:cs typeface="Times New Roman" panose="02020603050405020304" pitchFamily="18" charset="0"/>
                  </a:rPr>
                  <a:t>R</a:t>
                </a:r>
              </a:p>
            </p:txBody>
          </p:sp>
        </p:grpSp>
        <p:sp>
          <p:nvSpPr>
            <p:cNvPr id="33" name="文本框 32"/>
            <p:cNvSpPr txBox="1"/>
            <p:nvPr/>
          </p:nvSpPr>
          <p:spPr>
            <a:xfrm>
              <a:off x="395" y="7703"/>
              <a:ext cx="577" cy="596"/>
            </a:xfrm>
            <a:prstGeom prst="rect">
              <a:avLst/>
            </a:prstGeom>
            <a:noFill/>
          </p:spPr>
          <p:txBody>
            <a:bodyPr wrap="square" rtlCol="0">
              <a:spAutoFit/>
            </a:bodyPr>
            <a:lstStyle/>
            <a:p>
              <a:r>
                <a:rPr lang="en-US" sz="2800" b="1" i="1">
                  <a:solidFill>
                    <a:srgbClr val="00B050"/>
                  </a:solidFill>
                  <a:latin typeface="Times New Roman" panose="02020603050405020304" pitchFamily="18" charset="0"/>
                  <a:ea typeface="华文楷体" panose="02010600040101010101" charset="-122"/>
                  <a:cs typeface="Times New Roman" panose="02020603050405020304" pitchFamily="18" charset="0"/>
                </a:rPr>
                <a:t>Q</a:t>
              </a:r>
            </a:p>
          </p:txBody>
        </p:sp>
      </p:grpSp>
      <p:sp>
        <p:nvSpPr>
          <p:cNvPr id="17" name="标题 1"/>
          <p:cNvSpPr>
            <a:spLocks noGrp="1"/>
          </p:cNvSpPr>
          <p:nvPr/>
        </p:nvSpPr>
        <p:spPr>
          <a:xfrm>
            <a:off x="18415" y="18415"/>
            <a:ext cx="3648710" cy="705485"/>
          </a:xfrm>
          <a:prstGeom prst="rect">
            <a:avLst/>
          </a:prstGeom>
        </p:spPr>
        <p:txBody>
          <a:bodyPr vert="horz" lIns="90000" tIns="46800" rIns="90000" bIns="46800" rtlCol="0" anchor="ctr" anchorCtr="0">
            <a:normAutofit fontScale="80000" lnSpcReduction="10000"/>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altLang="zh-CN">
                <a:latin typeface="仿宋" panose="02010609060101010101" charset="-122"/>
                <a:ea typeface="仿宋" panose="02010609060101010101" charset="-122"/>
                <a:cs typeface="仿宋" panose="02010609060101010101" charset="-122"/>
              </a:rPr>
              <a:t>练习</a:t>
            </a:r>
            <a:r>
              <a:rPr lang="en-US" altLang="zh-CN">
                <a:latin typeface="仿宋" panose="02010609060101010101" charset="-122"/>
                <a:ea typeface="仿宋" panose="02010609060101010101" charset="-122"/>
                <a:cs typeface="仿宋" panose="02010609060101010101" charset="-122"/>
              </a:rPr>
              <a:t>十四</a:t>
            </a:r>
            <a:r>
              <a:rPr altLang="zh-CN">
                <a:latin typeface="仿宋" panose="02010609060101010101" charset="-122"/>
                <a:ea typeface="仿宋" panose="02010609060101010101" charset="-122"/>
                <a:cs typeface="仿宋" panose="02010609060101010101" charset="-122"/>
              </a:rPr>
              <a:t>、</a:t>
            </a:r>
            <a:r>
              <a:rPr>
                <a:latin typeface="仿宋" panose="02010609060101010101" charset="-122"/>
                <a:ea typeface="仿宋" panose="02010609060101010101" charset="-122"/>
                <a:cs typeface="仿宋" panose="02010609060101010101" charset="-122"/>
              </a:rPr>
              <a:t>第</a:t>
            </a:r>
            <a:r>
              <a:rPr lang="en-US" altLang="zh-CN">
                <a:latin typeface="仿宋" panose="02010609060101010101" charset="-122"/>
                <a:ea typeface="仿宋" panose="02010609060101010101" charset="-122"/>
                <a:cs typeface="仿宋" panose="02010609060101010101" charset="-122"/>
              </a:rPr>
              <a:t>3</a:t>
            </a:r>
            <a:r>
              <a:rPr>
                <a:latin typeface="仿宋" panose="02010609060101010101" charset="-122"/>
                <a:ea typeface="仿宋" panose="02010609060101010101" charset="-122"/>
                <a:cs typeface="仿宋" panose="02010609060101010101" charset="-122"/>
              </a:rPr>
              <a:t>题</a:t>
            </a:r>
            <a:r>
              <a:rPr lang="en-US" altLang="zh-CN">
                <a:latin typeface="仿宋" panose="02010609060101010101" charset="-122"/>
                <a:ea typeface="仿宋" panose="02010609060101010101" charset="-122"/>
                <a:cs typeface="仿宋" panose="02010609060101010101" charset="-122"/>
              </a:rPr>
              <a:t>+</a:t>
            </a:r>
          </a:p>
        </p:txBody>
      </p:sp>
      <p:graphicFrame>
        <p:nvGraphicFramePr>
          <p:cNvPr id="13" name="对象 12">
            <a:hlinkClick r:id="" action="ppaction://ole?verb=0"/>
          </p:cNvPr>
          <p:cNvGraphicFramePr>
            <a:graphicFrameLocks noChangeAspect="1"/>
          </p:cNvGraphicFramePr>
          <p:nvPr/>
        </p:nvGraphicFramePr>
        <p:xfrm>
          <a:off x="3681730" y="144145"/>
          <a:ext cx="7017385" cy="1075690"/>
        </p:xfrm>
        <a:graphic>
          <a:graphicData uri="http://schemas.openxmlformats.org/presentationml/2006/ole">
            <mc:AlternateContent xmlns:mc="http://schemas.openxmlformats.org/markup-compatibility/2006">
              <mc:Choice xmlns:v="urn:schemas-microsoft-com:vml" Requires="v">
                <p:oleObj spid="_x0000_s4111" r:id="rId4" imgW="1905000" imgH="292100" progId="Equation.KSEE3">
                  <p:embed/>
                </p:oleObj>
              </mc:Choice>
              <mc:Fallback>
                <p:oleObj r:id="rId4" imgW="1905000" imgH="292100" progId="Equation.KSEE3">
                  <p:embed/>
                  <p:pic>
                    <p:nvPicPr>
                      <p:cNvPr id="0" name="图片 1024"/>
                      <p:cNvPicPr/>
                      <p:nvPr/>
                    </p:nvPicPr>
                    <p:blipFill>
                      <a:blip r:embed="rId5"/>
                      <a:stretch>
                        <a:fillRect/>
                      </a:stretch>
                    </p:blipFill>
                    <p:spPr>
                      <a:xfrm>
                        <a:off x="3681730" y="144145"/>
                        <a:ext cx="7017385" cy="1075690"/>
                      </a:xfrm>
                      <a:prstGeom prst="rect">
                        <a:avLst/>
                      </a:prstGeom>
                      <a:ln w="38100">
                        <a:solidFill>
                          <a:srgbClr val="FF0000"/>
                        </a:solidFill>
                      </a:ln>
                    </p:spPr>
                  </p:pic>
                </p:oleObj>
              </mc:Fallback>
            </mc:AlternateContent>
          </a:graphicData>
        </a:graphic>
      </p:graphicFrame>
      <p:grpSp>
        <p:nvGrpSpPr>
          <p:cNvPr id="19" name="组合 18"/>
          <p:cNvGrpSpPr/>
          <p:nvPr/>
        </p:nvGrpSpPr>
        <p:grpSpPr>
          <a:xfrm>
            <a:off x="280035" y="1318260"/>
            <a:ext cx="8116570" cy="657860"/>
            <a:chOff x="421" y="2213"/>
            <a:chExt cx="12782" cy="1036"/>
          </a:xfrm>
        </p:grpSpPr>
        <p:sp>
          <p:nvSpPr>
            <p:cNvPr id="15" name="文本框 14"/>
            <p:cNvSpPr txBox="1"/>
            <p:nvPr/>
          </p:nvSpPr>
          <p:spPr>
            <a:xfrm>
              <a:off x="421" y="2427"/>
              <a:ext cx="10330" cy="822"/>
            </a:xfrm>
            <a:prstGeom prst="rect">
              <a:avLst/>
            </a:prstGeom>
            <a:noFill/>
          </p:spPr>
          <p:txBody>
            <a:bodyPr wrap="none" rtlCol="0" anchor="t">
              <a:spAutoFit/>
            </a:bodyPr>
            <a:lstStyle/>
            <a:p>
              <a:r>
                <a:rPr lang="en-US" altLang="zh-CN" sz="2800" b="1">
                  <a:solidFill>
                    <a:srgbClr val="00B050"/>
                  </a:solidFill>
                  <a:latin typeface="华文楷体" panose="02010600040101010101" charset="-122"/>
                  <a:ea typeface="华文楷体" panose="02010600040101010101" charset="-122"/>
                  <a:sym typeface="+mn-ea"/>
                </a:rPr>
                <a:t>B</a:t>
              </a:r>
              <a:r>
                <a:rPr lang="zh-CN" altLang="zh-CN" sz="2800" b="1">
                  <a:solidFill>
                    <a:srgbClr val="00B050"/>
                  </a:solidFill>
                  <a:latin typeface="华文楷体" panose="02010600040101010101" charset="-122"/>
                  <a:ea typeface="华文楷体" panose="02010600040101010101" charset="-122"/>
                  <a:sym typeface="+mn-ea"/>
                </a:rPr>
                <a:t>、</a:t>
              </a:r>
              <a:r>
                <a:rPr lang="en-US" altLang="zh-CN" sz="2800" b="1">
                  <a:solidFill>
                    <a:srgbClr val="00B050"/>
                  </a:solidFill>
                  <a:latin typeface="华文楷体" panose="02010600040101010101" charset="-122"/>
                  <a:ea typeface="华文楷体" panose="02010600040101010101" charset="-122"/>
                  <a:sym typeface="+mn-ea"/>
                </a:rPr>
                <a:t>C</a:t>
              </a:r>
              <a:r>
                <a:rPr lang="zh-CN" altLang="en-US" sz="2800" b="1">
                  <a:solidFill>
                    <a:srgbClr val="00B050"/>
                  </a:solidFill>
                  <a:latin typeface="华文楷体" panose="02010600040101010101" charset="-122"/>
                  <a:ea typeface="华文楷体" panose="02010600040101010101" charset="-122"/>
                  <a:sym typeface="+mn-ea"/>
                </a:rPr>
                <a:t>、</a:t>
              </a:r>
              <a:r>
                <a:rPr lang="en-US" altLang="zh-CN" sz="2800" b="1">
                  <a:solidFill>
                    <a:srgbClr val="00B050"/>
                  </a:solidFill>
                  <a:latin typeface="华文楷体" panose="02010600040101010101" charset="-122"/>
                  <a:ea typeface="华文楷体" panose="02010600040101010101" charset="-122"/>
                  <a:sym typeface="+mn-ea"/>
                </a:rPr>
                <a:t>D</a:t>
              </a:r>
              <a:r>
                <a:rPr lang="zh-CN" altLang="en-US" sz="2800" b="1">
                  <a:solidFill>
                    <a:srgbClr val="00B050"/>
                  </a:solidFill>
                  <a:latin typeface="华文楷体" panose="02010600040101010101" charset="-122"/>
                  <a:ea typeface="华文楷体" panose="02010600040101010101" charset="-122"/>
                  <a:sym typeface="+mn-ea"/>
                </a:rPr>
                <a:t>：</a:t>
              </a:r>
              <a:r>
                <a:rPr lang="en-US" altLang="zh-CN" sz="2800" b="1">
                  <a:solidFill>
                    <a:srgbClr val="00B050"/>
                  </a:solidFill>
                  <a:latin typeface="华文楷体" panose="02010600040101010101" charset="-122"/>
                  <a:ea typeface="华文楷体" panose="02010600040101010101" charset="-122"/>
                  <a:sym typeface="+mn-ea"/>
                </a:rPr>
                <a:t> </a:t>
              </a:r>
              <a:r>
                <a:rPr lang="zh-CN" altLang="zh-CN" sz="2800" b="1">
                  <a:solidFill>
                    <a:srgbClr val="00B050"/>
                  </a:solidFill>
                  <a:latin typeface="华文楷体" panose="02010600040101010101" charset="-122"/>
                  <a:ea typeface="华文楷体" panose="02010600040101010101" charset="-122"/>
                  <a:sym typeface="+mn-ea"/>
                </a:rPr>
                <a:t>半径为</a:t>
              </a:r>
              <a:r>
                <a:rPr lang="en-US" altLang="zh-CN" sz="2800" b="1" i="1">
                  <a:solidFill>
                    <a:srgbClr val="00B050"/>
                  </a:solidFill>
                  <a:latin typeface="华文楷体" panose="02010600040101010101" charset="-122"/>
                  <a:ea typeface="华文楷体" panose="02010600040101010101" charset="-122"/>
                  <a:sym typeface="+mn-ea"/>
                </a:rPr>
                <a:t>R</a:t>
              </a:r>
              <a:r>
                <a:rPr lang="zh-CN" altLang="en-US" sz="2800" b="1">
                  <a:solidFill>
                    <a:srgbClr val="00B050"/>
                  </a:solidFill>
                  <a:latin typeface="华文楷体" panose="02010600040101010101" charset="-122"/>
                  <a:ea typeface="华文楷体" panose="02010600040101010101" charset="-122"/>
                  <a:sym typeface="+mn-ea"/>
                </a:rPr>
                <a:t>的球体，电荷体密度</a:t>
              </a:r>
            </a:p>
          </p:txBody>
        </p:sp>
        <p:graphicFrame>
          <p:nvGraphicFramePr>
            <p:cNvPr id="18" name="对象 17">
              <a:hlinkClick r:id="" action="ppaction://ole?verb=0"/>
            </p:cNvPr>
            <p:cNvGraphicFramePr>
              <a:graphicFrameLocks noChangeAspect="1"/>
            </p:cNvGraphicFramePr>
            <p:nvPr/>
          </p:nvGraphicFramePr>
          <p:xfrm>
            <a:off x="10731" y="2213"/>
            <a:ext cx="2472" cy="1036"/>
          </p:xfrm>
          <a:graphic>
            <a:graphicData uri="http://schemas.openxmlformats.org/presentationml/2006/ole">
              <mc:AlternateContent xmlns:mc="http://schemas.openxmlformats.org/markup-compatibility/2006">
                <mc:Choice xmlns:v="urn:schemas-microsoft-com:vml" Requires="v">
                  <p:oleObj spid="_x0000_s4112" r:id="rId6" imgW="545465" imgH="228600" progId="Equation.KSEE3">
                    <p:embed/>
                  </p:oleObj>
                </mc:Choice>
                <mc:Fallback>
                  <p:oleObj r:id="rId6" imgW="545465" imgH="228600" progId="Equation.KSEE3">
                    <p:embed/>
                    <p:pic>
                      <p:nvPicPr>
                        <p:cNvPr id="0" name="图片 1026"/>
                        <p:cNvPicPr/>
                        <p:nvPr/>
                      </p:nvPicPr>
                      <p:blipFill>
                        <a:blip r:embed="rId7"/>
                        <a:stretch>
                          <a:fillRect/>
                        </a:stretch>
                      </p:blipFill>
                      <p:spPr>
                        <a:xfrm>
                          <a:off x="10731" y="2213"/>
                          <a:ext cx="2472" cy="1036"/>
                        </a:xfrm>
                        <a:prstGeom prst="rect">
                          <a:avLst/>
                        </a:prstGeom>
                      </p:spPr>
                    </p:pic>
                  </p:oleObj>
                </mc:Fallback>
              </mc:AlternateContent>
            </a:graphicData>
          </a:graphic>
        </p:graphicFrame>
      </p:grpSp>
      <p:sp>
        <p:nvSpPr>
          <p:cNvPr id="22" name="椭圆 21"/>
          <p:cNvSpPr/>
          <p:nvPr/>
        </p:nvSpPr>
        <p:spPr>
          <a:xfrm>
            <a:off x="800100" y="2508250"/>
            <a:ext cx="1716405" cy="1746885"/>
          </a:xfrm>
          <a:prstGeom prst="ellipse">
            <a:avLst/>
          </a:prstGeom>
          <a:noFill/>
          <a:ln w="381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Times New Roman" panose="02020603050405020304" pitchFamily="18" charset="0"/>
              <a:cs typeface="Times New Roman" panose="02020603050405020304" pitchFamily="18" charset="0"/>
            </a:endParaRPr>
          </a:p>
        </p:txBody>
      </p:sp>
      <p:graphicFrame>
        <p:nvGraphicFramePr>
          <p:cNvPr id="34" name="对象 33">
            <a:hlinkClick r:id="" action="ppaction://ole?verb=0"/>
          </p:cNvPr>
          <p:cNvGraphicFramePr>
            <a:graphicFrameLocks noChangeAspect="1"/>
          </p:cNvGraphicFramePr>
          <p:nvPr/>
        </p:nvGraphicFramePr>
        <p:xfrm>
          <a:off x="3366135" y="2482215"/>
          <a:ext cx="6933565" cy="744855"/>
        </p:xfrm>
        <a:graphic>
          <a:graphicData uri="http://schemas.openxmlformats.org/presentationml/2006/ole">
            <mc:AlternateContent xmlns:mc="http://schemas.openxmlformats.org/markup-compatibility/2006">
              <mc:Choice xmlns:v="urn:schemas-microsoft-com:vml" Requires="v">
                <p:oleObj spid="_x0000_s4113" r:id="rId8" imgW="2717800" imgH="292100" progId="Equation.KSEE3">
                  <p:embed/>
                </p:oleObj>
              </mc:Choice>
              <mc:Fallback>
                <p:oleObj r:id="rId8" imgW="2717800" imgH="292100" progId="Equation.KSEE3">
                  <p:embed/>
                  <p:pic>
                    <p:nvPicPr>
                      <p:cNvPr id="0" name="图片 1024"/>
                      <p:cNvPicPr/>
                      <p:nvPr/>
                    </p:nvPicPr>
                    <p:blipFill>
                      <a:blip r:embed="rId9"/>
                      <a:stretch>
                        <a:fillRect/>
                      </a:stretch>
                    </p:blipFill>
                    <p:spPr>
                      <a:xfrm>
                        <a:off x="3366135" y="2482215"/>
                        <a:ext cx="6933565" cy="744855"/>
                      </a:xfrm>
                      <a:prstGeom prst="rect">
                        <a:avLst/>
                      </a:prstGeom>
                    </p:spPr>
                  </p:pic>
                </p:oleObj>
              </mc:Fallback>
            </mc:AlternateContent>
          </a:graphicData>
        </a:graphic>
      </p:graphicFrame>
      <p:graphicFrame>
        <p:nvGraphicFramePr>
          <p:cNvPr id="38" name="对象 37">
            <a:hlinkClick r:id="" action="ppaction://ole?verb=0"/>
          </p:cNvPr>
          <p:cNvGraphicFramePr>
            <a:graphicFrameLocks noChangeAspect="1"/>
          </p:cNvGraphicFramePr>
          <p:nvPr/>
        </p:nvGraphicFramePr>
        <p:xfrm>
          <a:off x="3366136" y="4682809"/>
          <a:ext cx="5972175" cy="1932940"/>
        </p:xfrm>
        <a:graphic>
          <a:graphicData uri="http://schemas.openxmlformats.org/presentationml/2006/ole">
            <mc:AlternateContent xmlns:mc="http://schemas.openxmlformats.org/markup-compatibility/2006">
              <mc:Choice xmlns:v="urn:schemas-microsoft-com:vml" Requires="v">
                <p:oleObj spid="_x0000_s4114" r:id="rId10" imgW="2197100" imgH="711200" progId="Equation.KSEE3">
                  <p:embed/>
                </p:oleObj>
              </mc:Choice>
              <mc:Fallback>
                <p:oleObj r:id="rId10" imgW="2197100" imgH="711200" progId="Equation.KSEE3">
                  <p:embed/>
                  <p:pic>
                    <p:nvPicPr>
                      <p:cNvPr id="0" name="图片 1024"/>
                      <p:cNvPicPr/>
                      <p:nvPr/>
                    </p:nvPicPr>
                    <p:blipFill>
                      <a:blip r:embed="rId11"/>
                      <a:stretch>
                        <a:fillRect/>
                      </a:stretch>
                    </p:blipFill>
                    <p:spPr>
                      <a:xfrm>
                        <a:off x="3366136" y="4682809"/>
                        <a:ext cx="5972175" cy="1932940"/>
                      </a:xfrm>
                      <a:prstGeom prst="rect">
                        <a:avLst/>
                      </a:prstGeom>
                    </p:spPr>
                  </p:pic>
                </p:oleObj>
              </mc:Fallback>
            </mc:AlternateContent>
          </a:graphicData>
        </a:graphic>
      </p:graphicFrame>
      <p:grpSp>
        <p:nvGrpSpPr>
          <p:cNvPr id="48" name="组合 47"/>
          <p:cNvGrpSpPr/>
          <p:nvPr/>
        </p:nvGrpSpPr>
        <p:grpSpPr>
          <a:xfrm>
            <a:off x="3271520" y="3172460"/>
            <a:ext cx="2977515" cy="605155"/>
            <a:chOff x="5152" y="4588"/>
            <a:chExt cx="4689" cy="953"/>
          </a:xfrm>
        </p:grpSpPr>
        <p:graphicFrame>
          <p:nvGraphicFramePr>
            <p:cNvPr id="36" name="对象 35">
              <a:hlinkClick r:id="" action="ppaction://ole?verb=0"/>
            </p:cNvPr>
            <p:cNvGraphicFramePr>
              <a:graphicFrameLocks noChangeAspect="1"/>
            </p:cNvGraphicFramePr>
            <p:nvPr/>
          </p:nvGraphicFramePr>
          <p:xfrm>
            <a:off x="7914" y="4588"/>
            <a:ext cx="1927" cy="912"/>
          </p:xfrm>
          <a:graphic>
            <a:graphicData uri="http://schemas.openxmlformats.org/presentationml/2006/ole">
              <mc:AlternateContent xmlns:mc="http://schemas.openxmlformats.org/markup-compatibility/2006">
                <mc:Choice xmlns:v="urn:schemas-microsoft-com:vml" Requires="v">
                  <p:oleObj spid="_x0000_s4115" r:id="rId12" imgW="482600" imgH="228600" progId="Equation.KSEE3">
                    <p:embed/>
                  </p:oleObj>
                </mc:Choice>
                <mc:Fallback>
                  <p:oleObj r:id="rId12" imgW="482600" imgH="228600" progId="Equation.KSEE3">
                    <p:embed/>
                    <p:pic>
                      <p:nvPicPr>
                        <p:cNvPr id="0" name="图片 1024"/>
                        <p:cNvPicPr/>
                        <p:nvPr/>
                      </p:nvPicPr>
                      <p:blipFill>
                        <a:blip r:embed="rId13"/>
                        <a:stretch>
                          <a:fillRect/>
                        </a:stretch>
                      </p:blipFill>
                      <p:spPr>
                        <a:xfrm>
                          <a:off x="7914" y="4588"/>
                          <a:ext cx="1927" cy="912"/>
                        </a:xfrm>
                        <a:prstGeom prst="rect">
                          <a:avLst/>
                        </a:prstGeom>
                      </p:spPr>
                    </p:pic>
                  </p:oleObj>
                </mc:Fallback>
              </mc:AlternateContent>
            </a:graphicData>
          </a:graphic>
        </p:graphicFrame>
        <p:sp>
          <p:nvSpPr>
            <p:cNvPr id="42" name="文本框 41"/>
            <p:cNvSpPr txBox="1"/>
            <p:nvPr/>
          </p:nvSpPr>
          <p:spPr>
            <a:xfrm>
              <a:off x="5152" y="4719"/>
              <a:ext cx="3291" cy="822"/>
            </a:xfrm>
            <a:prstGeom prst="rect">
              <a:avLst/>
            </a:prstGeom>
            <a:noFill/>
          </p:spPr>
          <p:txBody>
            <a:bodyPr wrap="none" rtlCol="0" anchor="t">
              <a:spAutoFit/>
            </a:bodyPr>
            <a:lstStyle/>
            <a:p>
              <a:r>
                <a:rPr lang="zh-CN" altLang="en-US" sz="2800" b="1">
                  <a:solidFill>
                    <a:srgbClr val="00B050"/>
                  </a:solidFill>
                  <a:latin typeface="华文楷体" panose="02010600040101010101" charset="-122"/>
                  <a:ea typeface="华文楷体" panose="02010600040101010101" charset="-122"/>
                  <a:sym typeface="+mn-ea"/>
                </a:rPr>
                <a:t>当 </a:t>
              </a:r>
              <a:r>
                <a:rPr lang="en-US" altLang="zh-CN" sz="2800" b="1" i="1">
                  <a:solidFill>
                    <a:srgbClr val="00B050"/>
                  </a:solidFill>
                  <a:latin typeface="Times New Roman" panose="02020603050405020304" pitchFamily="18" charset="0"/>
                  <a:ea typeface="华文楷体" panose="02010600040101010101" charset="-122"/>
                  <a:cs typeface="Times New Roman" panose="02020603050405020304" pitchFamily="18" charset="0"/>
                  <a:sym typeface="+mn-ea"/>
                </a:rPr>
                <a:t>r</a:t>
              </a:r>
              <a:r>
                <a:rPr lang="en-US" altLang="zh-CN" sz="2800" b="1">
                  <a:solidFill>
                    <a:srgbClr val="00B050"/>
                  </a:solidFill>
                  <a:latin typeface="Times New Roman" panose="02020603050405020304" pitchFamily="18" charset="0"/>
                  <a:ea typeface="华文楷体" panose="02010600040101010101" charset="-122"/>
                  <a:cs typeface="Times New Roman" panose="02020603050405020304" pitchFamily="18" charset="0"/>
                  <a:sym typeface="+mn-ea"/>
                </a:rPr>
                <a:t> ≥ </a:t>
              </a:r>
              <a:r>
                <a:rPr lang="en-US" altLang="zh-CN" sz="2800" b="1" i="1">
                  <a:solidFill>
                    <a:srgbClr val="00B050"/>
                  </a:solidFill>
                  <a:latin typeface="Times New Roman" panose="02020603050405020304" pitchFamily="18" charset="0"/>
                  <a:ea typeface="华文楷体" panose="02010600040101010101" charset="-122"/>
                  <a:cs typeface="Times New Roman" panose="02020603050405020304" pitchFamily="18" charset="0"/>
                  <a:sym typeface="+mn-ea"/>
                </a:rPr>
                <a:t>R</a:t>
              </a:r>
              <a:r>
                <a:rPr lang="zh-CN" altLang="en-US" sz="2800" b="1">
                  <a:solidFill>
                    <a:srgbClr val="00B050"/>
                  </a:solidFill>
                  <a:latin typeface="Arial" panose="020B0604020202020204" pitchFamily="34" charset="0"/>
                  <a:ea typeface="华文楷体" panose="02010600040101010101" charset="-122"/>
                  <a:cs typeface="Arial" panose="020B0604020202020204" pitchFamily="34" charset="0"/>
                  <a:sym typeface="+mn-ea"/>
                </a:rPr>
                <a:t>时，</a:t>
              </a:r>
            </a:p>
          </p:txBody>
        </p:sp>
      </p:grpSp>
      <p:graphicFrame>
        <p:nvGraphicFramePr>
          <p:cNvPr id="45" name="对象 44">
            <a:hlinkClick r:id="" action="ppaction://ole?verb=0"/>
          </p:cNvPr>
          <p:cNvGraphicFramePr>
            <a:graphicFrameLocks noChangeAspect="1"/>
          </p:cNvGraphicFramePr>
          <p:nvPr/>
        </p:nvGraphicFramePr>
        <p:xfrm>
          <a:off x="4961573" y="3623945"/>
          <a:ext cx="6731000" cy="998220"/>
        </p:xfrm>
        <a:graphic>
          <a:graphicData uri="http://schemas.openxmlformats.org/presentationml/2006/ole">
            <mc:AlternateContent xmlns:mc="http://schemas.openxmlformats.org/markup-compatibility/2006">
              <mc:Choice xmlns:v="urn:schemas-microsoft-com:vml" Requires="v">
                <p:oleObj spid="_x0000_s4116" r:id="rId14" imgW="2654300" imgH="393700" progId="Equation.KSEE3">
                  <p:embed/>
                </p:oleObj>
              </mc:Choice>
              <mc:Fallback>
                <p:oleObj r:id="rId14" imgW="2654300" imgH="393700" progId="Equation.KSEE3">
                  <p:embed/>
                  <p:pic>
                    <p:nvPicPr>
                      <p:cNvPr id="0" name="图片 1024"/>
                      <p:cNvPicPr/>
                      <p:nvPr/>
                    </p:nvPicPr>
                    <p:blipFill>
                      <a:blip r:embed="rId15"/>
                      <a:stretch>
                        <a:fillRect/>
                      </a:stretch>
                    </p:blipFill>
                    <p:spPr>
                      <a:xfrm>
                        <a:off x="4961573" y="3623945"/>
                        <a:ext cx="6731000" cy="998220"/>
                      </a:xfrm>
                      <a:prstGeom prst="rect">
                        <a:avLst/>
                      </a:prstGeom>
                    </p:spPr>
                  </p:pic>
                </p:oleObj>
              </mc:Fallback>
            </mc:AlternateContent>
          </a:graphicData>
        </a:graphic>
      </p:graphicFrame>
      <p:sp>
        <p:nvSpPr>
          <p:cNvPr id="47" name="文本框 46"/>
          <p:cNvSpPr txBox="1"/>
          <p:nvPr/>
        </p:nvSpPr>
        <p:spPr>
          <a:xfrm>
            <a:off x="3276600" y="3862070"/>
            <a:ext cx="2007870" cy="521970"/>
          </a:xfrm>
          <a:prstGeom prst="rect">
            <a:avLst/>
          </a:prstGeom>
          <a:noFill/>
        </p:spPr>
        <p:txBody>
          <a:bodyPr wrap="none" rtlCol="0" anchor="t">
            <a:spAutoFit/>
          </a:bodyPr>
          <a:lstStyle/>
          <a:p>
            <a:r>
              <a:rPr lang="zh-CN" altLang="en-US" sz="2800" b="1">
                <a:solidFill>
                  <a:srgbClr val="00B050"/>
                </a:solidFill>
                <a:latin typeface="华文楷体" panose="02010600040101010101" charset="-122"/>
                <a:ea typeface="华文楷体" panose="02010600040101010101" charset="-122"/>
                <a:sym typeface="+mn-ea"/>
              </a:rPr>
              <a:t>当</a:t>
            </a:r>
            <a:r>
              <a:rPr lang="en-US" altLang="zh-CN" sz="2800" b="1" i="1">
                <a:solidFill>
                  <a:srgbClr val="00B050"/>
                </a:solidFill>
                <a:latin typeface="Times New Roman" panose="02020603050405020304" pitchFamily="18" charset="0"/>
                <a:ea typeface="华文楷体" panose="02010600040101010101" charset="-122"/>
                <a:cs typeface="Times New Roman" panose="02020603050405020304" pitchFamily="18" charset="0"/>
                <a:sym typeface="+mn-ea"/>
              </a:rPr>
              <a:t>r </a:t>
            </a:r>
            <a:r>
              <a:rPr lang="en-US" altLang="zh-CN" sz="2800" b="1">
                <a:solidFill>
                  <a:srgbClr val="00B050"/>
                </a:solidFill>
                <a:latin typeface="Times New Roman" panose="02020603050405020304" pitchFamily="18" charset="0"/>
                <a:ea typeface="华文楷体" panose="02010600040101010101" charset="-122"/>
                <a:cs typeface="Times New Roman" panose="02020603050405020304" pitchFamily="18" charset="0"/>
                <a:sym typeface="+mn-ea"/>
              </a:rPr>
              <a:t>&lt; </a:t>
            </a:r>
            <a:r>
              <a:rPr lang="en-US" altLang="zh-CN" sz="2800" b="1" i="1">
                <a:solidFill>
                  <a:srgbClr val="00B050"/>
                </a:solidFill>
                <a:latin typeface="Times New Roman" panose="02020603050405020304" pitchFamily="18" charset="0"/>
                <a:ea typeface="华文楷体" panose="02010600040101010101" charset="-122"/>
                <a:cs typeface="Times New Roman" panose="02020603050405020304" pitchFamily="18" charset="0"/>
                <a:sym typeface="+mn-ea"/>
              </a:rPr>
              <a:t>R</a:t>
            </a:r>
            <a:r>
              <a:rPr lang="zh-CN" altLang="en-US" sz="2800" b="1">
                <a:solidFill>
                  <a:srgbClr val="00B050"/>
                </a:solidFill>
                <a:latin typeface="Arial" panose="020B0604020202020204" pitchFamily="34" charset="0"/>
                <a:ea typeface="华文楷体" panose="02010600040101010101" charset="-122"/>
                <a:cs typeface="Arial" panose="020B0604020202020204" pitchFamily="34" charset="0"/>
                <a:sym typeface="+mn-ea"/>
              </a:rPr>
              <a:t>时，</a:t>
            </a:r>
          </a:p>
        </p:txBody>
      </p:sp>
      <p:grpSp>
        <p:nvGrpSpPr>
          <p:cNvPr id="56" name="组合 55"/>
          <p:cNvGrpSpPr/>
          <p:nvPr/>
        </p:nvGrpSpPr>
        <p:grpSpPr>
          <a:xfrm>
            <a:off x="799465" y="4854575"/>
            <a:ext cx="2120265" cy="1822450"/>
            <a:chOff x="1240" y="7683"/>
            <a:chExt cx="3339" cy="2870"/>
          </a:xfrm>
        </p:grpSpPr>
        <p:grpSp>
          <p:nvGrpSpPr>
            <p:cNvPr id="23" name="组合 22"/>
            <p:cNvGrpSpPr/>
            <p:nvPr/>
          </p:nvGrpSpPr>
          <p:grpSpPr>
            <a:xfrm>
              <a:off x="2563" y="8854"/>
              <a:ext cx="2016" cy="1049"/>
              <a:chOff x="1758" y="8806"/>
              <a:chExt cx="2016" cy="1049"/>
            </a:xfrm>
          </p:grpSpPr>
          <p:cxnSp>
            <p:nvCxnSpPr>
              <p:cNvPr id="24" name="直接连接符 23"/>
              <p:cNvCxnSpPr>
                <a:endCxn id="49" idx="6"/>
              </p:cNvCxnSpPr>
              <p:nvPr/>
            </p:nvCxnSpPr>
            <p:spPr>
              <a:xfrm>
                <a:off x="1758" y="9059"/>
                <a:ext cx="1426" cy="11"/>
              </a:xfrm>
              <a:prstGeom prst="line">
                <a:avLst/>
              </a:prstGeom>
              <a:ln w="381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156" y="9033"/>
                <a:ext cx="506" cy="822"/>
              </a:xfrm>
              <a:prstGeom prst="rect">
                <a:avLst/>
              </a:prstGeom>
              <a:noFill/>
            </p:spPr>
            <p:txBody>
              <a:bodyPr wrap="none" rtlCol="0">
                <a:spAutoFit/>
              </a:bodyPr>
              <a:lstStyle/>
              <a:p>
                <a:r>
                  <a:rPr lang="en-US" sz="2800" b="1" i="1">
                    <a:solidFill>
                      <a:schemeClr val="tx1"/>
                    </a:solidFill>
                    <a:latin typeface="Times New Roman" panose="02020603050405020304" pitchFamily="18" charset="0"/>
                    <a:ea typeface="华文楷体" panose="02010600040101010101" charset="-122"/>
                    <a:cs typeface="Times New Roman" panose="02020603050405020304" pitchFamily="18" charset="0"/>
                  </a:rPr>
                  <a:t>r</a:t>
                </a:r>
              </a:p>
            </p:txBody>
          </p:sp>
          <p:sp>
            <p:nvSpPr>
              <p:cNvPr id="26" name="文本框 25"/>
              <p:cNvSpPr txBox="1"/>
              <p:nvPr/>
            </p:nvSpPr>
            <p:spPr>
              <a:xfrm>
                <a:off x="3144" y="8806"/>
                <a:ext cx="630" cy="822"/>
              </a:xfrm>
              <a:prstGeom prst="rect">
                <a:avLst/>
              </a:prstGeom>
              <a:noFill/>
            </p:spPr>
            <p:txBody>
              <a:bodyPr wrap="none" rtlCol="0">
                <a:spAutoFit/>
              </a:bodyPr>
              <a:lstStyle/>
              <a:p>
                <a:r>
                  <a:rPr lang="en-US" sz="2800" b="1" i="1">
                    <a:solidFill>
                      <a:schemeClr val="tx1"/>
                    </a:solidFill>
                    <a:latin typeface="Times New Roman" panose="02020603050405020304" pitchFamily="18" charset="0"/>
                    <a:ea typeface="华文楷体" panose="02010600040101010101" charset="-122"/>
                    <a:cs typeface="Times New Roman" panose="02020603050405020304" pitchFamily="18" charset="0"/>
                  </a:rPr>
                  <a:t>P</a:t>
                </a:r>
              </a:p>
            </p:txBody>
          </p:sp>
        </p:grpSp>
        <p:sp>
          <p:nvSpPr>
            <p:cNvPr id="49" name="椭圆 48"/>
            <p:cNvSpPr/>
            <p:nvPr/>
          </p:nvSpPr>
          <p:spPr>
            <a:xfrm>
              <a:off x="1240" y="7683"/>
              <a:ext cx="2749" cy="2870"/>
            </a:xfrm>
            <a:prstGeom prst="ellipse">
              <a:avLst/>
            </a:prstGeom>
            <a:solidFill>
              <a:srgbClr val="FF0000">
                <a:alpha val="36000"/>
              </a:srgbClr>
            </a:solidFill>
            <a:ln w="381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Times New Roman" panose="02020603050405020304" pitchFamily="18" charset="0"/>
                <a:cs typeface="Times New Roman" panose="02020603050405020304" pitchFamily="18" charset="0"/>
              </a:endParaRPr>
            </a:p>
          </p:txBody>
        </p:sp>
      </p:grpSp>
      <p:grpSp>
        <p:nvGrpSpPr>
          <p:cNvPr id="52" name="组合 51"/>
          <p:cNvGrpSpPr/>
          <p:nvPr/>
        </p:nvGrpSpPr>
        <p:grpSpPr>
          <a:xfrm>
            <a:off x="1639570" y="3181985"/>
            <a:ext cx="1280160" cy="666115"/>
            <a:chOff x="1758" y="8806"/>
            <a:chExt cx="2016" cy="1049"/>
          </a:xfrm>
        </p:grpSpPr>
        <p:cxnSp>
          <p:nvCxnSpPr>
            <p:cNvPr id="53" name="直接连接符 52"/>
            <p:cNvCxnSpPr/>
            <p:nvPr/>
          </p:nvCxnSpPr>
          <p:spPr>
            <a:xfrm>
              <a:off x="1758" y="9119"/>
              <a:ext cx="1426" cy="11"/>
            </a:xfrm>
            <a:prstGeom prst="line">
              <a:avLst/>
            </a:prstGeom>
            <a:ln w="381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156" y="9033"/>
              <a:ext cx="506" cy="822"/>
            </a:xfrm>
            <a:prstGeom prst="rect">
              <a:avLst/>
            </a:prstGeom>
            <a:noFill/>
          </p:spPr>
          <p:txBody>
            <a:bodyPr wrap="none" rtlCol="0">
              <a:spAutoFit/>
            </a:bodyPr>
            <a:lstStyle/>
            <a:p>
              <a:r>
                <a:rPr lang="en-US" sz="2800" b="1" i="1">
                  <a:solidFill>
                    <a:schemeClr val="tx1"/>
                  </a:solidFill>
                  <a:latin typeface="Times New Roman" panose="02020603050405020304" pitchFamily="18" charset="0"/>
                  <a:ea typeface="华文楷体" panose="02010600040101010101" charset="-122"/>
                  <a:cs typeface="Times New Roman" panose="02020603050405020304" pitchFamily="18" charset="0"/>
                </a:rPr>
                <a:t>r</a:t>
              </a:r>
            </a:p>
          </p:txBody>
        </p:sp>
        <p:sp>
          <p:nvSpPr>
            <p:cNvPr id="55" name="文本框 54"/>
            <p:cNvSpPr txBox="1"/>
            <p:nvPr/>
          </p:nvSpPr>
          <p:spPr>
            <a:xfrm>
              <a:off x="3144" y="8806"/>
              <a:ext cx="630" cy="822"/>
            </a:xfrm>
            <a:prstGeom prst="rect">
              <a:avLst/>
            </a:prstGeom>
            <a:noFill/>
          </p:spPr>
          <p:txBody>
            <a:bodyPr wrap="none" rtlCol="0">
              <a:spAutoFit/>
            </a:bodyPr>
            <a:lstStyle/>
            <a:p>
              <a:r>
                <a:rPr lang="en-US" sz="2800" b="1" i="1">
                  <a:solidFill>
                    <a:schemeClr val="tx1"/>
                  </a:solidFill>
                  <a:latin typeface="Times New Roman" panose="02020603050405020304" pitchFamily="18" charset="0"/>
                  <a:ea typeface="华文楷体" panose="02010600040101010101" charset="-122"/>
                  <a:cs typeface="Times New Roman" panose="02020603050405020304" pitchFamily="18" charset="0"/>
                </a:rPr>
                <a:t>P</a:t>
              </a:r>
            </a:p>
          </p:txBody>
        </p:sp>
      </p:grpSp>
      <p:grpSp>
        <p:nvGrpSpPr>
          <p:cNvPr id="63" name="组合 62"/>
          <p:cNvGrpSpPr/>
          <p:nvPr/>
        </p:nvGrpSpPr>
        <p:grpSpPr>
          <a:xfrm>
            <a:off x="1079500" y="4967605"/>
            <a:ext cx="1191260" cy="1389380"/>
            <a:chOff x="1681" y="7823"/>
            <a:chExt cx="1876" cy="2188"/>
          </a:xfrm>
        </p:grpSpPr>
        <p:cxnSp>
          <p:nvCxnSpPr>
            <p:cNvPr id="57" name="直接连接符 56"/>
            <p:cNvCxnSpPr/>
            <p:nvPr/>
          </p:nvCxnSpPr>
          <p:spPr>
            <a:xfrm flipV="1">
              <a:off x="2617" y="8411"/>
              <a:ext cx="259" cy="7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2259" y="8356"/>
              <a:ext cx="537" cy="822"/>
            </a:xfrm>
            <a:prstGeom prst="rect">
              <a:avLst/>
            </a:prstGeom>
            <a:noFill/>
          </p:spPr>
          <p:txBody>
            <a:bodyPr wrap="none" rtlCol="0">
              <a:spAutoFit/>
            </a:bodyPr>
            <a:lstStyle/>
            <a:p>
              <a:r>
                <a:rPr lang="en-US" altLang="zh-CN" sz="2800" i="1">
                  <a:solidFill>
                    <a:srgbClr val="0070C0"/>
                  </a:solidFill>
                  <a:latin typeface="Times New Roman" panose="02020603050405020304" pitchFamily="18" charset="0"/>
                  <a:cs typeface="Times New Roman" panose="02020603050405020304" pitchFamily="18" charset="0"/>
                </a:rPr>
                <a:t>x</a:t>
              </a:r>
            </a:p>
          </p:txBody>
        </p:sp>
        <p:sp>
          <p:nvSpPr>
            <p:cNvPr id="59" name="椭圆 58"/>
            <p:cNvSpPr/>
            <p:nvPr/>
          </p:nvSpPr>
          <p:spPr>
            <a:xfrm>
              <a:off x="1871" y="8356"/>
              <a:ext cx="1481" cy="1473"/>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681" y="8135"/>
              <a:ext cx="1876" cy="1876"/>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p:nvSpPr>
          <p:spPr>
            <a:xfrm>
              <a:off x="2338" y="7823"/>
              <a:ext cx="817" cy="822"/>
            </a:xfrm>
            <a:prstGeom prst="rect">
              <a:avLst/>
            </a:prstGeom>
            <a:noFill/>
          </p:spPr>
          <p:txBody>
            <a:bodyPr wrap="none" rtlCol="0">
              <a:spAutoFit/>
            </a:bodyPr>
            <a:lstStyle/>
            <a:p>
              <a:r>
                <a:rPr lang="en-US" altLang="zh-CN" sz="2800">
                  <a:solidFill>
                    <a:srgbClr val="0070C0"/>
                  </a:solidFill>
                  <a:latin typeface="Times New Roman" panose="02020603050405020304" pitchFamily="18" charset="0"/>
                  <a:cs typeface="Times New Roman" panose="02020603050405020304" pitchFamily="18" charset="0"/>
                </a:rPr>
                <a:t>d</a:t>
              </a:r>
              <a:r>
                <a:rPr lang="en-US" altLang="zh-CN" sz="2800" i="1">
                  <a:solidFill>
                    <a:srgbClr val="0070C0"/>
                  </a:solidFill>
                  <a:latin typeface="Times New Roman" panose="02020603050405020304" pitchFamily="18" charset="0"/>
                  <a:cs typeface="Times New Roman" panose="02020603050405020304" pitchFamily="18" charset="0"/>
                </a:rPr>
                <a:t>x</a:t>
              </a:r>
            </a:p>
          </p:txBody>
        </p:sp>
      </p:grpSp>
      <p:graphicFrame>
        <p:nvGraphicFramePr>
          <p:cNvPr id="64" name="对象 63">
            <a:hlinkClick r:id="" action="ppaction://ole?verb=0"/>
          </p:cNvPr>
          <p:cNvGraphicFramePr>
            <a:graphicFrameLocks noChangeAspect="1"/>
          </p:cNvGraphicFramePr>
          <p:nvPr/>
        </p:nvGraphicFramePr>
        <p:xfrm>
          <a:off x="9711690" y="5048885"/>
          <a:ext cx="2378710" cy="1450340"/>
        </p:xfrm>
        <a:graphic>
          <a:graphicData uri="http://schemas.openxmlformats.org/presentationml/2006/ole">
            <mc:AlternateContent xmlns:mc="http://schemas.openxmlformats.org/markup-compatibility/2006">
              <mc:Choice xmlns:v="urn:schemas-microsoft-com:vml" Requires="v">
                <p:oleObj spid="_x0000_s4117" r:id="rId16" imgW="1168400" imgH="711200" progId="Equation.KSEE3">
                  <p:embed/>
                </p:oleObj>
              </mc:Choice>
              <mc:Fallback>
                <p:oleObj r:id="rId16" imgW="1168400" imgH="711200" progId="Equation.KSEE3">
                  <p:embed/>
                  <p:pic>
                    <p:nvPicPr>
                      <p:cNvPr id="0" name="图片 1026"/>
                      <p:cNvPicPr/>
                      <p:nvPr/>
                    </p:nvPicPr>
                    <p:blipFill>
                      <a:blip r:embed="rId17"/>
                      <a:stretch>
                        <a:fillRect/>
                      </a:stretch>
                    </p:blipFill>
                    <p:spPr>
                      <a:xfrm>
                        <a:off x="9711690" y="5048885"/>
                        <a:ext cx="2378710" cy="1450340"/>
                      </a:xfrm>
                      <a:prstGeom prst="rect">
                        <a:avLst/>
                      </a:prstGeom>
                    </p:spPr>
                  </p:pic>
                </p:oleObj>
              </mc:Fallback>
            </mc:AlternateContent>
          </a:graphicData>
        </a:graphic>
      </p:graphicFrame>
      <p:sp>
        <p:nvSpPr>
          <p:cNvPr id="67" name="文本框 66"/>
          <p:cNvSpPr txBox="1"/>
          <p:nvPr/>
        </p:nvSpPr>
        <p:spPr>
          <a:xfrm>
            <a:off x="8736330" y="1408430"/>
            <a:ext cx="2602230" cy="829945"/>
          </a:xfrm>
          <a:prstGeom prst="rect">
            <a:avLst/>
          </a:prstGeom>
          <a:noFill/>
          <a:ln w="25400">
            <a:solidFill>
              <a:schemeClr val="accent1"/>
            </a:solidFill>
          </a:ln>
        </p:spPr>
        <p:txBody>
          <a:bodyPr wrap="square" rtlCol="0">
            <a:spAutoFit/>
          </a:bodyPr>
          <a:lstStyle/>
          <a:p>
            <a:r>
              <a:rPr lang="zh-CN" altLang="en-US" sz="2400">
                <a:latin typeface="华文楷体" panose="02010600040101010101" charset="-122"/>
                <a:ea typeface="华文楷体" panose="02010600040101010101" charset="-122"/>
                <a:cs typeface="华文楷体" panose="02010600040101010101" charset="-122"/>
              </a:rPr>
              <a:t>答案</a:t>
            </a:r>
            <a:r>
              <a:rPr lang="en-US" altLang="zh-CN" sz="2400">
                <a:latin typeface="华文楷体" panose="02010600040101010101" charset="-122"/>
                <a:ea typeface="华文楷体" panose="02010600040101010101" charset="-122"/>
                <a:cs typeface="华文楷体" panose="02010600040101010101" charset="-122"/>
              </a:rPr>
              <a:t>B</a:t>
            </a:r>
            <a:r>
              <a:rPr lang="zh-CN" altLang="en-US" sz="2400">
                <a:latin typeface="华文楷体" panose="02010600040101010101" charset="-122"/>
                <a:ea typeface="华文楷体" panose="02010600040101010101" charset="-122"/>
                <a:cs typeface="华文楷体" panose="02010600040101010101" charset="-122"/>
              </a:rPr>
              <a:t>、</a:t>
            </a:r>
            <a:r>
              <a:rPr lang="en-US" altLang="zh-CN" sz="2400">
                <a:latin typeface="华文楷体" panose="02010600040101010101" charset="-122"/>
                <a:ea typeface="华文楷体" panose="02010600040101010101" charset="-122"/>
                <a:cs typeface="华文楷体" panose="02010600040101010101" charset="-122"/>
              </a:rPr>
              <a:t>C</a:t>
            </a:r>
            <a:r>
              <a:rPr lang="zh-CN" altLang="en-US" sz="2400">
                <a:latin typeface="华文楷体" panose="02010600040101010101" charset="-122"/>
                <a:ea typeface="华文楷体" panose="02010600040101010101" charset="-122"/>
                <a:cs typeface="华文楷体" panose="02010600040101010101" charset="-122"/>
              </a:rPr>
              <a:t>、</a:t>
            </a:r>
            <a:r>
              <a:rPr lang="en-US" altLang="zh-CN" sz="2400">
                <a:latin typeface="华文楷体" panose="02010600040101010101" charset="-122"/>
                <a:ea typeface="华文楷体" panose="02010600040101010101" charset="-122"/>
                <a:cs typeface="华文楷体" panose="02010600040101010101" charset="-122"/>
              </a:rPr>
              <a:t>D</a:t>
            </a:r>
            <a:r>
              <a:rPr lang="zh-CN" altLang="en-US" sz="2400">
                <a:latin typeface="华文楷体" panose="02010600040101010101" charset="-122"/>
                <a:ea typeface="华文楷体" panose="02010600040101010101" charset="-122"/>
                <a:cs typeface="华文楷体" panose="02010600040101010101" charset="-122"/>
              </a:rPr>
              <a:t>中</a:t>
            </a:r>
            <a:r>
              <a:rPr lang="en-US" altLang="zh-CN" sz="2400">
                <a:latin typeface="华文楷体" panose="02010600040101010101" charset="-122"/>
                <a:ea typeface="华文楷体" panose="02010600040101010101" charset="-122"/>
                <a:cs typeface="华文楷体" panose="02010600040101010101" charset="-122"/>
              </a:rPr>
              <a:t>m</a:t>
            </a:r>
            <a:r>
              <a:rPr lang="zh-CN" altLang="en-US" sz="2400">
                <a:latin typeface="华文楷体" panose="02010600040101010101" charset="-122"/>
                <a:ea typeface="华文楷体" panose="02010600040101010101" charset="-122"/>
                <a:cs typeface="华文楷体" panose="02010600040101010101" charset="-122"/>
              </a:rPr>
              <a:t>分别为</a:t>
            </a:r>
            <a:r>
              <a:rPr lang="en-US" altLang="zh-CN" sz="2400">
                <a:latin typeface="华文楷体" panose="02010600040101010101" charset="-122"/>
                <a:ea typeface="华文楷体" panose="02010600040101010101" charset="-122"/>
                <a:cs typeface="华文楷体" panose="02010600040101010101" charset="-122"/>
              </a:rPr>
              <a:t>0</a:t>
            </a:r>
            <a:r>
              <a:rPr lang="zh-CN" altLang="en-US" sz="2400">
                <a:latin typeface="华文楷体" panose="02010600040101010101" charset="-122"/>
                <a:ea typeface="华文楷体" panose="02010600040101010101" charset="-122"/>
                <a:cs typeface="华文楷体" panose="02010600040101010101" charset="-122"/>
              </a:rPr>
              <a:t>，</a:t>
            </a:r>
            <a:r>
              <a:rPr lang="en-US" altLang="zh-CN" sz="2400">
                <a:latin typeface="华文楷体" panose="02010600040101010101" charset="-122"/>
                <a:ea typeface="华文楷体" panose="02010600040101010101" charset="-122"/>
                <a:cs typeface="华文楷体" panose="02010600040101010101" charset="-122"/>
              </a:rPr>
              <a:t>1</a:t>
            </a:r>
            <a:r>
              <a:rPr lang="zh-CN" altLang="en-US" sz="2400">
                <a:latin typeface="华文楷体" panose="02010600040101010101" charset="-122"/>
                <a:ea typeface="华文楷体" panose="02010600040101010101" charset="-122"/>
                <a:cs typeface="华文楷体" panose="02010600040101010101" charset="-122"/>
              </a:rPr>
              <a:t>，</a:t>
            </a:r>
            <a:r>
              <a:rPr lang="en-US" altLang="zh-CN" sz="2400">
                <a:latin typeface="华文楷体" panose="02010600040101010101" charset="-122"/>
                <a:ea typeface="华文楷体" panose="02010600040101010101" charset="-122"/>
                <a:cs typeface="华文楷体" panose="02010600040101010101" charset="-122"/>
              </a:rPr>
              <a:t>-1</a:t>
            </a:r>
          </a:p>
        </p:txBody>
      </p:sp>
      <p:sp>
        <p:nvSpPr>
          <p:cNvPr id="68" name="矩形 67"/>
          <p:cNvSpPr/>
          <p:nvPr/>
        </p:nvSpPr>
        <p:spPr>
          <a:xfrm>
            <a:off x="6552565" y="4671695"/>
            <a:ext cx="1905635" cy="7194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7146290" y="5598160"/>
            <a:ext cx="2191385" cy="6661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blinds(horizontal)">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linds(horizontal)">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blinds(horizontal)">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blinds(horizontal)">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linds(horizontal)">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blinds(horizontal)">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blinds(horizontal)">
                                      <p:cBhvr>
                                        <p:cTn id="52" dur="500"/>
                                        <p:tgtEl>
                                          <p:spTgt spid="6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blinds(horizontal)">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blinds(horizontal)">
                                      <p:cBhvr>
                                        <p:cTn id="62" dur="5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blinds(horizontal)">
                                      <p:cBhvr>
                                        <p:cTn id="67" dur="500"/>
                                        <p:tgtEl>
                                          <p:spTgt spid="6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blinds(horizontal)">
                                      <p:cBhvr>
                                        <p:cTn id="72" dur="500"/>
                                        <p:tgtEl>
                                          <p:spTgt spid="6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blinds(horizontal)">
                                      <p:cBhvr>
                                        <p:cTn id="7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47" grpId="0"/>
      <p:bldP spid="67" grpId="0" animBg="1"/>
      <p:bldP spid="68" grpId="0" bldLvl="0" animBg="1"/>
      <p:bldP spid="68" grpId="1" animBg="1"/>
      <p:bldP spid="69" grpId="0" bldLvl="0" animBg="1"/>
      <p:bldP spid="6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nvSpPr>
        <p:spPr>
          <a:xfrm>
            <a:off x="18415" y="18415"/>
            <a:ext cx="8585835" cy="705485"/>
          </a:xfrm>
          <a:prstGeom prst="rect">
            <a:avLst/>
          </a:prstGeom>
        </p:spPr>
        <p:txBody>
          <a:bodyPr vert="horz" lIns="90000" tIns="46800" rIns="90000" bIns="46800" rtlCol="0" anchor="ctr" anchorCtr="0">
            <a:normAutofit fontScale="90000"/>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altLang="zh-CN">
                <a:latin typeface="仿宋" panose="02010609060101010101" charset="-122"/>
                <a:ea typeface="仿宋" panose="02010609060101010101" charset="-122"/>
                <a:cs typeface="仿宋" panose="02010609060101010101" charset="-122"/>
              </a:rPr>
              <a:t>练习</a:t>
            </a:r>
            <a:r>
              <a:rPr lang="en-US" altLang="zh-CN">
                <a:latin typeface="仿宋" panose="02010609060101010101" charset="-122"/>
                <a:ea typeface="仿宋" panose="02010609060101010101" charset="-122"/>
                <a:cs typeface="仿宋" panose="02010609060101010101" charset="-122"/>
              </a:rPr>
              <a:t>十四</a:t>
            </a:r>
            <a:r>
              <a:rPr altLang="zh-CN">
                <a:latin typeface="仿宋" panose="02010609060101010101" charset="-122"/>
                <a:ea typeface="仿宋" panose="02010609060101010101" charset="-122"/>
                <a:cs typeface="仿宋" panose="02010609060101010101" charset="-122"/>
              </a:rPr>
              <a:t>、</a:t>
            </a:r>
            <a:r>
              <a:rPr>
                <a:latin typeface="仿宋" panose="02010609060101010101" charset="-122"/>
                <a:ea typeface="仿宋" panose="02010609060101010101" charset="-122"/>
                <a:cs typeface="仿宋" panose="02010609060101010101" charset="-122"/>
              </a:rPr>
              <a:t>第</a:t>
            </a:r>
            <a:r>
              <a:rPr lang="en-US" altLang="zh-CN">
                <a:latin typeface="仿宋" panose="02010609060101010101" charset="-122"/>
                <a:ea typeface="仿宋" panose="02010609060101010101" charset="-122"/>
                <a:cs typeface="仿宋" panose="02010609060101010101" charset="-122"/>
              </a:rPr>
              <a:t>3</a:t>
            </a:r>
            <a:r>
              <a:rPr>
                <a:latin typeface="仿宋" panose="02010609060101010101" charset="-122"/>
                <a:ea typeface="仿宋" panose="02010609060101010101" charset="-122"/>
                <a:cs typeface="仿宋" panose="02010609060101010101" charset="-122"/>
              </a:rPr>
              <a:t>题</a:t>
            </a:r>
            <a:r>
              <a:rPr lang="en-US" altLang="zh-CN">
                <a:latin typeface="仿宋" panose="02010609060101010101" charset="-122"/>
                <a:ea typeface="仿宋" panose="02010609060101010101" charset="-122"/>
                <a:cs typeface="仿宋" panose="02010609060101010101" charset="-122"/>
              </a:rPr>
              <a:t>++</a:t>
            </a:r>
            <a:r>
              <a:rPr>
                <a:latin typeface="仿宋" panose="02010609060101010101" charset="-122"/>
                <a:ea typeface="仿宋" panose="02010609060101010101" charset="-122"/>
                <a:cs typeface="仿宋" panose="02010609060101010101" charset="-122"/>
              </a:rPr>
              <a:t>：如何应用高斯定理</a:t>
            </a:r>
            <a:endParaRPr lang="en-US" altLang="zh-CN">
              <a:latin typeface="仿宋" panose="02010609060101010101" charset="-122"/>
              <a:ea typeface="仿宋" panose="02010609060101010101" charset="-122"/>
              <a:cs typeface="仿宋" panose="02010609060101010101" charset="-122"/>
            </a:endParaRPr>
          </a:p>
        </p:txBody>
      </p:sp>
      <p:graphicFrame>
        <p:nvGraphicFramePr>
          <p:cNvPr id="13" name="对象 12">
            <a:hlinkClick r:id="" action="ppaction://ole?verb=0"/>
          </p:cNvPr>
          <p:cNvGraphicFramePr>
            <a:graphicFrameLocks noChangeAspect="1"/>
          </p:cNvGraphicFramePr>
          <p:nvPr/>
        </p:nvGraphicFramePr>
        <p:xfrm>
          <a:off x="2823210" y="1191895"/>
          <a:ext cx="7017385" cy="1075690"/>
        </p:xfrm>
        <a:graphic>
          <a:graphicData uri="http://schemas.openxmlformats.org/presentationml/2006/ole">
            <mc:AlternateContent xmlns:mc="http://schemas.openxmlformats.org/markup-compatibility/2006">
              <mc:Choice xmlns:v="urn:schemas-microsoft-com:vml" Requires="v">
                <p:oleObj spid="_x0000_s5123" r:id="rId4" imgW="1905000" imgH="292100" progId="Equation.KSEE3">
                  <p:embed/>
                </p:oleObj>
              </mc:Choice>
              <mc:Fallback>
                <p:oleObj r:id="rId4" imgW="1905000" imgH="292100" progId="Equation.KSEE3">
                  <p:embed/>
                  <p:pic>
                    <p:nvPicPr>
                      <p:cNvPr id="0" name="图片 1024"/>
                      <p:cNvPicPr/>
                      <p:nvPr/>
                    </p:nvPicPr>
                    <p:blipFill>
                      <a:blip r:embed="rId5"/>
                      <a:stretch>
                        <a:fillRect/>
                      </a:stretch>
                    </p:blipFill>
                    <p:spPr>
                      <a:xfrm>
                        <a:off x="2823210" y="1191895"/>
                        <a:ext cx="7017385" cy="1075690"/>
                      </a:xfrm>
                      <a:prstGeom prst="rect">
                        <a:avLst/>
                      </a:prstGeom>
                      <a:ln w="38100">
                        <a:noFill/>
                      </a:ln>
                    </p:spPr>
                  </p:pic>
                </p:oleObj>
              </mc:Fallback>
            </mc:AlternateContent>
          </a:graphicData>
        </a:graphic>
      </p:graphicFrame>
      <p:cxnSp>
        <p:nvCxnSpPr>
          <p:cNvPr id="3" name="直接连接符 2"/>
          <p:cNvCxnSpPr/>
          <p:nvPr/>
        </p:nvCxnSpPr>
        <p:spPr>
          <a:xfrm>
            <a:off x="4975225" y="2374900"/>
            <a:ext cx="261239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3889375" y="2387600"/>
            <a:ext cx="2322830" cy="6057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04470" y="3094355"/>
            <a:ext cx="6762750" cy="3046095"/>
          </a:xfrm>
          <a:prstGeom prst="rect">
            <a:avLst/>
          </a:prstGeom>
          <a:noFill/>
          <a:ln w="25400">
            <a:solidFill>
              <a:srgbClr val="FF0000"/>
            </a:solidFill>
          </a:ln>
        </p:spPr>
        <p:txBody>
          <a:bodyPr wrap="square" rtlCol="0">
            <a:spAutoFit/>
          </a:bodyPr>
          <a:lstStyle/>
          <a:p>
            <a:r>
              <a:rPr lang="zh-CN" altLang="en-US" sz="3200">
                <a:solidFill>
                  <a:srgbClr val="FF0000"/>
                </a:solidFill>
                <a:latin typeface="Times New Roman" panose="02020603050405020304" pitchFamily="18" charset="0"/>
                <a:ea typeface="华文楷体" panose="02010600040101010101" charset="-122"/>
                <a:cs typeface="Times New Roman" panose="02020603050405020304" pitchFamily="18" charset="0"/>
              </a:rPr>
              <a:t>等式左边</a:t>
            </a:r>
            <a:r>
              <a:rPr lang="zh-CN" altLang="en-US" sz="3200">
                <a:latin typeface="Times New Roman" panose="02020603050405020304" pitchFamily="18" charset="0"/>
                <a:ea typeface="华文楷体" panose="02010600040101010101" charset="-122"/>
                <a:cs typeface="Times New Roman" panose="02020603050405020304" pitchFamily="18" charset="0"/>
              </a:rPr>
              <a:t>：</a:t>
            </a:r>
            <a:r>
              <a:rPr lang="zh-CN" altLang="en-US" sz="3200" u="sng">
                <a:latin typeface="Times New Roman" panose="02020603050405020304" pitchFamily="18" charset="0"/>
                <a:ea typeface="华文楷体" panose="02010600040101010101" charset="-122"/>
                <a:cs typeface="Times New Roman" panose="02020603050405020304" pitchFamily="18" charset="0"/>
              </a:rPr>
              <a:t>关键在于如何取高斯面</a:t>
            </a:r>
            <a:r>
              <a:rPr lang="zh-CN" altLang="en-US" sz="3200">
                <a:latin typeface="Times New Roman" panose="02020603050405020304" pitchFamily="18" charset="0"/>
                <a:ea typeface="华文楷体" panose="02010600040101010101" charset="-122"/>
                <a:cs typeface="Times New Roman" panose="02020603050405020304" pitchFamily="18" charset="0"/>
              </a:rPr>
              <a:t>。</a:t>
            </a:r>
          </a:p>
          <a:p>
            <a:r>
              <a:rPr lang="en-US" altLang="zh-CN" sz="3200">
                <a:latin typeface="Times New Roman" panose="02020603050405020304" pitchFamily="18" charset="0"/>
                <a:ea typeface="华文楷体" panose="02010600040101010101" charset="-122"/>
                <a:cs typeface="Times New Roman" panose="02020603050405020304" pitchFamily="18" charset="0"/>
              </a:rPr>
              <a:t>*</a:t>
            </a:r>
            <a:r>
              <a:rPr lang="zh-CN" altLang="en-US" sz="3200">
                <a:latin typeface="Times New Roman" panose="02020603050405020304" pitchFamily="18" charset="0"/>
                <a:ea typeface="华文楷体" panose="02010600040101010101" charset="-122"/>
                <a:cs typeface="Times New Roman" panose="02020603050405020304" pitchFamily="18" charset="0"/>
              </a:rPr>
              <a:t>高斯面是闭合的面。</a:t>
            </a:r>
          </a:p>
          <a:p>
            <a:r>
              <a:rPr lang="zh-CN" altLang="en-US" sz="3200">
                <a:latin typeface="Times New Roman" panose="02020603050405020304" pitchFamily="18" charset="0"/>
                <a:ea typeface="华文楷体" panose="02010600040101010101" charset="-122"/>
                <a:cs typeface="Times New Roman" panose="02020603050405020304" pitchFamily="18" charset="0"/>
              </a:rPr>
              <a:t>要充分利用对称性。简单几何对称。</a:t>
            </a:r>
          </a:p>
          <a:p>
            <a:r>
              <a:rPr lang="zh-CN" altLang="en-US" sz="3200">
                <a:latin typeface="Times New Roman" panose="02020603050405020304" pitchFamily="18" charset="0"/>
                <a:ea typeface="华文楷体" panose="02010600040101010101" charset="-122"/>
                <a:cs typeface="Times New Roman" panose="02020603050405020304" pitchFamily="18" charset="0"/>
              </a:rPr>
              <a:t>取的面，</a:t>
            </a:r>
            <a:r>
              <a:rPr lang="en-US" altLang="zh-CN" sz="3200" i="1">
                <a:latin typeface="Times New Roman" panose="02020603050405020304" pitchFamily="18" charset="0"/>
                <a:ea typeface="华文楷体" panose="02010600040101010101" charset="-122"/>
                <a:cs typeface="Times New Roman" panose="02020603050405020304" pitchFamily="18" charset="0"/>
              </a:rPr>
              <a:t>E</a:t>
            </a:r>
            <a:r>
              <a:rPr lang="zh-CN" altLang="en-US" sz="3200">
                <a:latin typeface="Times New Roman" panose="02020603050405020304" pitchFamily="18" charset="0"/>
                <a:ea typeface="华文楷体" panose="02010600040101010101" charset="-122"/>
                <a:cs typeface="Times New Roman" panose="02020603050405020304" pitchFamily="18" charset="0"/>
              </a:rPr>
              <a:t>处处相等，或分段相等。</a:t>
            </a:r>
          </a:p>
          <a:p>
            <a:r>
              <a:rPr lang="zh-CN" altLang="en-US" sz="3200">
                <a:latin typeface="Times New Roman" panose="02020603050405020304" pitchFamily="18" charset="0"/>
                <a:ea typeface="华文楷体" panose="02010600040101010101" charset="-122"/>
                <a:cs typeface="Times New Roman" panose="02020603050405020304" pitchFamily="18" charset="0"/>
              </a:rPr>
              <a:t>高斯面最好夹角</a:t>
            </a:r>
            <a:r>
              <a:rPr lang="en-US" altLang="zh-CN" sz="3200" i="1">
                <a:latin typeface="Times New Roman" panose="02020603050405020304" pitchFamily="18" charset="0"/>
                <a:ea typeface="华文楷体" panose="02010600040101010101" charset="-122"/>
                <a:cs typeface="Times New Roman" panose="02020603050405020304" pitchFamily="18" charset="0"/>
                <a:sym typeface="+mn-ea"/>
              </a:rPr>
              <a:t>θ</a:t>
            </a:r>
            <a:r>
              <a:rPr lang="zh-CN" altLang="en-US" sz="3200">
                <a:latin typeface="Times New Roman" panose="02020603050405020304" pitchFamily="18" charset="0"/>
                <a:ea typeface="华文楷体" panose="02010600040101010101" charset="-122"/>
                <a:cs typeface="Times New Roman" panose="02020603050405020304" pitchFamily="18" charset="0"/>
              </a:rPr>
              <a:t>不变，即</a:t>
            </a:r>
            <a:r>
              <a:rPr lang="en-US" altLang="zh-CN" sz="3200">
                <a:latin typeface="Times New Roman" panose="02020603050405020304" pitchFamily="18" charset="0"/>
                <a:ea typeface="华文楷体" panose="02010600040101010101" charset="-122"/>
                <a:cs typeface="Times New Roman" panose="02020603050405020304" pitchFamily="18" charset="0"/>
              </a:rPr>
              <a:t>cos</a:t>
            </a:r>
            <a:r>
              <a:rPr lang="en-US" altLang="zh-CN" sz="3200" i="1">
                <a:latin typeface="Times New Roman" panose="02020603050405020304" pitchFamily="18" charset="0"/>
                <a:ea typeface="华文楷体" panose="02010600040101010101" charset="-122"/>
                <a:cs typeface="Times New Roman" panose="02020603050405020304" pitchFamily="18" charset="0"/>
              </a:rPr>
              <a:t>θ</a:t>
            </a:r>
            <a:r>
              <a:rPr lang="zh-CN" altLang="en-US" sz="3200">
                <a:latin typeface="Times New Roman" panose="02020603050405020304" pitchFamily="18" charset="0"/>
                <a:ea typeface="华文楷体" panose="02010600040101010101" charset="-122"/>
                <a:cs typeface="Times New Roman" panose="02020603050405020304" pitchFamily="18" charset="0"/>
              </a:rPr>
              <a:t>可以提出积分号外。</a:t>
            </a:r>
          </a:p>
        </p:txBody>
      </p:sp>
      <p:cxnSp>
        <p:nvCxnSpPr>
          <p:cNvPr id="6" name="直接连接符 5"/>
          <p:cNvCxnSpPr/>
          <p:nvPr/>
        </p:nvCxnSpPr>
        <p:spPr>
          <a:xfrm flipV="1">
            <a:off x="8105775" y="2134870"/>
            <a:ext cx="1627505" cy="127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9027160" y="2136140"/>
            <a:ext cx="756285" cy="85725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700645" y="3094355"/>
            <a:ext cx="4011930" cy="3538220"/>
          </a:xfrm>
          <a:prstGeom prst="rect">
            <a:avLst/>
          </a:prstGeom>
          <a:noFill/>
          <a:ln w="25400">
            <a:solidFill>
              <a:srgbClr val="00B050"/>
            </a:solidFill>
          </a:ln>
        </p:spPr>
        <p:txBody>
          <a:bodyPr wrap="square" rtlCol="0">
            <a:spAutoFit/>
          </a:bodyPr>
          <a:lstStyle/>
          <a:p>
            <a:r>
              <a:rPr lang="zh-CN" altLang="en-US" sz="3200">
                <a:solidFill>
                  <a:srgbClr val="00B050"/>
                </a:solidFill>
                <a:latin typeface="Times New Roman" panose="02020603050405020304" pitchFamily="18" charset="0"/>
                <a:ea typeface="华文楷体" panose="02010600040101010101" charset="-122"/>
                <a:cs typeface="Times New Roman" panose="02020603050405020304" pitchFamily="18" charset="0"/>
              </a:rPr>
              <a:t>等式左边</a:t>
            </a:r>
            <a:r>
              <a:rPr lang="zh-CN" altLang="en-US" sz="3200">
                <a:latin typeface="Times New Roman" panose="02020603050405020304" pitchFamily="18" charset="0"/>
                <a:ea typeface="华文楷体" panose="02010600040101010101" charset="-122"/>
                <a:cs typeface="Times New Roman" panose="02020603050405020304" pitchFamily="18" charset="0"/>
              </a:rPr>
              <a:t>：关键在于求高斯面内的电荷代数和</a:t>
            </a:r>
            <a:r>
              <a:rPr lang="en-US" altLang="zh-CN" sz="3200" i="1">
                <a:latin typeface="Times New Roman" panose="02020603050405020304" pitchFamily="18" charset="0"/>
                <a:ea typeface="华文楷体" panose="02010600040101010101" charset="-122"/>
                <a:cs typeface="Times New Roman" panose="02020603050405020304" pitchFamily="18" charset="0"/>
              </a:rPr>
              <a:t>q</a:t>
            </a:r>
            <a:r>
              <a:rPr lang="en-US" altLang="zh-CN" sz="3200" baseline="30000">
                <a:latin typeface="Times New Roman" panose="02020603050405020304" pitchFamily="18" charset="0"/>
                <a:ea typeface="华文楷体" panose="02010600040101010101" charset="-122"/>
                <a:cs typeface="Times New Roman" panose="02020603050405020304" pitchFamily="18" charset="0"/>
              </a:rPr>
              <a:t>in</a:t>
            </a:r>
            <a:r>
              <a:rPr lang="zh-CN" altLang="en-US" sz="3200">
                <a:latin typeface="Times New Roman" panose="02020603050405020304" pitchFamily="18" charset="0"/>
                <a:ea typeface="华文楷体" panose="02010600040101010101" charset="-122"/>
                <a:cs typeface="Times New Roman" panose="02020603050405020304" pitchFamily="18" charset="0"/>
              </a:rPr>
              <a:t>。</a:t>
            </a:r>
          </a:p>
          <a:p>
            <a:r>
              <a:rPr lang="zh-CN" altLang="zh-CN" sz="3200">
                <a:latin typeface="Times New Roman" panose="02020603050405020304" pitchFamily="18" charset="0"/>
                <a:ea typeface="华文楷体" panose="02010600040101010101" charset="-122"/>
                <a:cs typeface="Times New Roman" panose="02020603050405020304" pitchFamily="18" charset="0"/>
              </a:rPr>
              <a:t>如果高斯面将带电体包含在内，则</a:t>
            </a:r>
            <a:r>
              <a:rPr lang="en-US" altLang="zh-CN" sz="3200" i="1">
                <a:latin typeface="Times New Roman" panose="02020603050405020304" pitchFamily="18" charset="0"/>
                <a:ea typeface="华文楷体" panose="02010600040101010101" charset="-122"/>
                <a:cs typeface="Times New Roman" panose="02020603050405020304" pitchFamily="18" charset="0"/>
                <a:sym typeface="+mn-ea"/>
              </a:rPr>
              <a:t>q</a:t>
            </a:r>
            <a:r>
              <a:rPr lang="en-US" altLang="zh-CN" sz="3200" baseline="30000">
                <a:latin typeface="Times New Roman" panose="02020603050405020304" pitchFamily="18" charset="0"/>
                <a:ea typeface="华文楷体" panose="02010600040101010101" charset="-122"/>
                <a:cs typeface="Times New Roman" panose="02020603050405020304" pitchFamily="18" charset="0"/>
                <a:sym typeface="+mn-ea"/>
              </a:rPr>
              <a:t>in </a:t>
            </a:r>
            <a:r>
              <a:rPr lang="en-US" altLang="zh-CN" sz="3200">
                <a:latin typeface="Times New Roman" panose="02020603050405020304" pitchFamily="18" charset="0"/>
                <a:ea typeface="华文楷体" panose="02010600040101010101" charset="-122"/>
                <a:cs typeface="Times New Roman" panose="02020603050405020304" pitchFamily="18" charset="0"/>
              </a:rPr>
              <a:t>= </a:t>
            </a:r>
            <a:r>
              <a:rPr lang="en-US" altLang="zh-CN" sz="3200" i="1">
                <a:latin typeface="Times New Roman" panose="02020603050405020304" pitchFamily="18" charset="0"/>
                <a:ea typeface="华文楷体" panose="02010600040101010101" charset="-122"/>
                <a:cs typeface="Times New Roman" panose="02020603050405020304" pitchFamily="18" charset="0"/>
              </a:rPr>
              <a:t>Q</a:t>
            </a:r>
            <a:r>
              <a:rPr lang="zh-CN" altLang="en-US" sz="3200" baseline="-25000">
                <a:latin typeface="Times New Roman" panose="02020603050405020304" pitchFamily="18" charset="0"/>
                <a:ea typeface="华文楷体" panose="02010600040101010101" charset="-122"/>
                <a:cs typeface="Times New Roman" panose="02020603050405020304" pitchFamily="18" charset="0"/>
              </a:rPr>
              <a:t>总</a:t>
            </a:r>
            <a:endParaRPr lang="en-US" altLang="zh-CN" sz="3200">
              <a:latin typeface="Times New Roman" panose="02020603050405020304" pitchFamily="18" charset="0"/>
              <a:ea typeface="华文楷体" panose="02010600040101010101" charset="-122"/>
              <a:cs typeface="Times New Roman" panose="02020603050405020304" pitchFamily="18" charset="0"/>
            </a:endParaRPr>
          </a:p>
          <a:p>
            <a:r>
              <a:rPr lang="zh-CN" altLang="zh-CN" sz="3200">
                <a:latin typeface="Times New Roman" panose="02020603050405020304" pitchFamily="18" charset="0"/>
                <a:ea typeface="华文楷体" panose="02010600040101010101" charset="-122"/>
                <a:cs typeface="Times New Roman" panose="02020603050405020304" pitchFamily="18" charset="0"/>
                <a:sym typeface="+mn-ea"/>
              </a:rPr>
              <a:t>如果高斯面在带电体内部，要具体计算。</a:t>
            </a:r>
            <a:endParaRPr lang="en-US" altLang="zh-CN" sz="3200">
              <a:latin typeface="Times New Roman" panose="02020603050405020304" pitchFamily="18" charset="0"/>
              <a:ea typeface="华文楷体" panose="02010600040101010101" charset="-122"/>
              <a:cs typeface="Times New Roman" panose="02020603050405020304" pitchFamily="18" charset="0"/>
            </a:endParaRPr>
          </a:p>
        </p:txBody>
      </p:sp>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nvSpPr>
        <p:spPr>
          <a:xfrm>
            <a:off x="18415" y="18415"/>
            <a:ext cx="3648710" cy="705485"/>
          </a:xfrm>
          <a:prstGeom prst="rect">
            <a:avLst/>
          </a:prstGeom>
        </p:spPr>
        <p:txBody>
          <a:bodyPr vert="horz" lIns="90000" tIns="46800" rIns="90000" bIns="46800" rtlCol="0" anchor="ctr" anchorCtr="0">
            <a:normAutofit fontScale="90000"/>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altLang="zh-CN">
                <a:latin typeface="仿宋" panose="02010609060101010101" charset="-122"/>
                <a:ea typeface="仿宋" panose="02010609060101010101" charset="-122"/>
                <a:cs typeface="仿宋" panose="02010609060101010101" charset="-122"/>
              </a:rPr>
              <a:t>练习</a:t>
            </a:r>
            <a:r>
              <a:rPr lang="en-US" altLang="zh-CN">
                <a:latin typeface="仿宋" panose="02010609060101010101" charset="-122"/>
                <a:ea typeface="仿宋" panose="02010609060101010101" charset="-122"/>
                <a:cs typeface="仿宋" panose="02010609060101010101" charset="-122"/>
              </a:rPr>
              <a:t>十四</a:t>
            </a:r>
            <a:r>
              <a:rPr altLang="zh-CN">
                <a:latin typeface="仿宋" panose="02010609060101010101" charset="-122"/>
                <a:ea typeface="仿宋" panose="02010609060101010101" charset="-122"/>
                <a:cs typeface="仿宋" panose="02010609060101010101" charset="-122"/>
              </a:rPr>
              <a:t>、</a:t>
            </a:r>
            <a:r>
              <a:rPr>
                <a:latin typeface="仿宋" panose="02010609060101010101" charset="-122"/>
                <a:ea typeface="仿宋" panose="02010609060101010101" charset="-122"/>
                <a:cs typeface="仿宋" panose="02010609060101010101" charset="-122"/>
              </a:rPr>
              <a:t>第</a:t>
            </a:r>
            <a:r>
              <a:rPr lang="en-US" altLang="zh-CN">
                <a:latin typeface="仿宋" panose="02010609060101010101" charset="-122"/>
                <a:ea typeface="仿宋" panose="02010609060101010101" charset="-122"/>
                <a:cs typeface="仿宋" panose="02010609060101010101" charset="-122"/>
              </a:rPr>
              <a:t>4</a:t>
            </a:r>
            <a:r>
              <a:rPr>
                <a:latin typeface="仿宋" panose="02010609060101010101" charset="-122"/>
                <a:ea typeface="仿宋" panose="02010609060101010101" charset="-122"/>
                <a:cs typeface="仿宋" panose="02010609060101010101" charset="-122"/>
              </a:rPr>
              <a:t>题</a:t>
            </a:r>
          </a:p>
        </p:txBody>
      </p:sp>
      <p:pic>
        <p:nvPicPr>
          <p:cNvPr id="2" name="图片 1"/>
          <p:cNvPicPr>
            <a:picLocks noChangeAspect="1"/>
          </p:cNvPicPr>
          <p:nvPr/>
        </p:nvPicPr>
        <p:blipFill>
          <a:blip r:embed="rId3"/>
          <a:stretch>
            <a:fillRect/>
          </a:stretch>
        </p:blipFill>
        <p:spPr>
          <a:xfrm>
            <a:off x="126365" y="635635"/>
            <a:ext cx="11908155" cy="1903730"/>
          </a:xfrm>
          <a:prstGeom prst="rect">
            <a:avLst/>
          </a:prstGeom>
        </p:spPr>
      </p:pic>
      <p:sp>
        <p:nvSpPr>
          <p:cNvPr id="5" name="文本框 4"/>
          <p:cNvSpPr txBox="1"/>
          <p:nvPr/>
        </p:nvSpPr>
        <p:spPr>
          <a:xfrm>
            <a:off x="4291330" y="1507490"/>
            <a:ext cx="986155" cy="583565"/>
          </a:xfrm>
          <a:prstGeom prst="rect">
            <a:avLst/>
          </a:prstGeom>
          <a:noFill/>
        </p:spPr>
        <p:txBody>
          <a:bodyPr wrap="square" rtlCol="0">
            <a:spAutoFit/>
          </a:bodyPr>
          <a:lstStyle/>
          <a:p>
            <a:r>
              <a:rPr lang="en-US" altLang="zh-CN" sz="3200">
                <a:solidFill>
                  <a:srgbClr val="FF0000"/>
                </a:solidFill>
                <a:latin typeface="Times New Roman" panose="02020603050405020304" pitchFamily="18" charset="0"/>
                <a:cs typeface="Times New Roman" panose="02020603050405020304" pitchFamily="18" charset="0"/>
              </a:rPr>
              <a:t>-</a:t>
            </a:r>
            <a:r>
              <a:rPr lang="en-US" altLang="zh-CN" sz="3200" i="1">
                <a:solidFill>
                  <a:srgbClr val="FF0000"/>
                </a:solidFill>
                <a:latin typeface="Times New Roman" panose="02020603050405020304" pitchFamily="18" charset="0"/>
                <a:cs typeface="Times New Roman" panose="02020603050405020304" pitchFamily="18" charset="0"/>
              </a:rPr>
              <a:t>q</a:t>
            </a:r>
            <a:r>
              <a:rPr lang="en-US" altLang="zh-CN" sz="3200">
                <a:solidFill>
                  <a:srgbClr val="FF0000"/>
                </a:solidFill>
                <a:latin typeface="Times New Roman" panose="02020603050405020304" pitchFamily="18" charset="0"/>
                <a:cs typeface="Times New Roman" panose="02020603050405020304" pitchFamily="18" charset="0"/>
              </a:rPr>
              <a:t>/</a:t>
            </a:r>
            <a:r>
              <a:rPr lang="en-US" altLang="zh-CN" sz="3200" i="1">
                <a:solidFill>
                  <a:srgbClr val="FF0000"/>
                </a:solidFill>
                <a:latin typeface="Times New Roman" panose="02020603050405020304" pitchFamily="18" charset="0"/>
                <a:cs typeface="Times New Roman" panose="02020603050405020304" pitchFamily="18" charset="0"/>
              </a:rPr>
              <a:t>ε</a:t>
            </a:r>
            <a:r>
              <a:rPr lang="en-US" altLang="zh-CN" sz="3200" baseline="-25000">
                <a:solidFill>
                  <a:srgbClr val="FF0000"/>
                </a:solidFill>
                <a:latin typeface="Times New Roman" panose="02020603050405020304" pitchFamily="18" charset="0"/>
                <a:cs typeface="Times New Roman" panose="02020603050405020304" pitchFamily="18" charset="0"/>
              </a:rPr>
              <a:t>0</a:t>
            </a:r>
          </a:p>
        </p:txBody>
      </p:sp>
      <p:sp>
        <p:nvSpPr>
          <p:cNvPr id="6" name="文本框 5"/>
          <p:cNvSpPr txBox="1"/>
          <p:nvPr/>
        </p:nvSpPr>
        <p:spPr>
          <a:xfrm>
            <a:off x="2353310" y="1507490"/>
            <a:ext cx="986155" cy="583565"/>
          </a:xfrm>
          <a:prstGeom prst="rect">
            <a:avLst/>
          </a:prstGeom>
          <a:noFill/>
        </p:spPr>
        <p:txBody>
          <a:bodyPr wrap="square" rtlCol="0">
            <a:spAutoFit/>
          </a:bodyPr>
          <a:lstStyle/>
          <a:p>
            <a:r>
              <a:rPr lang="en-US" altLang="zh-CN" sz="3200">
                <a:solidFill>
                  <a:srgbClr val="FF0000"/>
                </a:solidFill>
                <a:latin typeface="Times New Roman" panose="02020603050405020304" pitchFamily="18" charset="0"/>
                <a:cs typeface="Times New Roman" panose="02020603050405020304" pitchFamily="18" charset="0"/>
              </a:rPr>
              <a:t>0</a:t>
            </a:r>
            <a:endParaRPr lang="en-US" altLang="zh-CN" sz="3200" baseline="-25000">
              <a:solidFill>
                <a:srgbClr val="FF0000"/>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2353310" y="2810510"/>
            <a:ext cx="7805420" cy="3538220"/>
          </a:xfrm>
          <a:prstGeom prst="rect">
            <a:avLst/>
          </a:prstGeom>
          <a:noFill/>
        </p:spPr>
        <p:txBody>
          <a:bodyPr wrap="square" rtlCol="0">
            <a:spAutoFit/>
          </a:bodyPr>
          <a:lstStyle/>
          <a:p>
            <a:r>
              <a:rPr lang="zh-CN" altLang="en-US" sz="3200">
                <a:solidFill>
                  <a:srgbClr val="FF0000"/>
                </a:solidFill>
                <a:latin typeface="华文楷体" panose="02010600040101010101" charset="-122"/>
                <a:ea typeface="华文楷体" panose="02010600040101010101" charset="-122"/>
              </a:rPr>
              <a:t>高斯定理</a:t>
            </a:r>
            <a:r>
              <a:rPr lang="zh-CN" altLang="en-US" sz="3200">
                <a:latin typeface="华文楷体" panose="02010600040101010101" charset="-122"/>
                <a:ea typeface="华文楷体" panose="02010600040101010101" charset="-122"/>
              </a:rPr>
              <a:t>：闭合曲面的电通量等于闭合曲面内包围的电荷代数和除以真空电容率。</a:t>
            </a:r>
          </a:p>
          <a:p>
            <a:endParaRPr lang="zh-CN" altLang="en-US" sz="3200">
              <a:latin typeface="华文楷体" panose="02010600040101010101" charset="-122"/>
              <a:ea typeface="华文楷体" panose="02010600040101010101" charset="-122"/>
            </a:endParaRPr>
          </a:p>
          <a:p>
            <a:r>
              <a:rPr lang="zh-CN" altLang="en-US" sz="3200">
                <a:latin typeface="华文楷体" panose="02010600040101010101" charset="-122"/>
                <a:ea typeface="华文楷体" panose="02010600040101010101" charset="-122"/>
              </a:rPr>
              <a:t>闭合曲面电通量与曲面外的电荷无关。</a:t>
            </a:r>
          </a:p>
          <a:p>
            <a:endParaRPr lang="zh-CN" altLang="en-US" sz="3200">
              <a:latin typeface="华文楷体" panose="02010600040101010101" charset="-122"/>
              <a:ea typeface="华文楷体" panose="02010600040101010101" charset="-122"/>
            </a:endParaRPr>
          </a:p>
          <a:p>
            <a:r>
              <a:rPr lang="zh-CN" altLang="en-US" sz="3200">
                <a:latin typeface="华文楷体" panose="02010600040101010101" charset="-122"/>
                <a:ea typeface="华文楷体" panose="02010600040101010101" charset="-122"/>
              </a:rPr>
              <a:t>曲面上一点的电场强度与所有电荷，不分曲面内、外，都有关系。</a:t>
            </a:r>
          </a:p>
        </p:txBody>
      </p:sp>
      <p:sp>
        <p:nvSpPr>
          <p:cNvPr id="8" name="文本框 7"/>
          <p:cNvSpPr txBox="1"/>
          <p:nvPr/>
        </p:nvSpPr>
        <p:spPr>
          <a:xfrm>
            <a:off x="264795" y="1507490"/>
            <a:ext cx="1149350" cy="583565"/>
          </a:xfrm>
          <a:prstGeom prst="rect">
            <a:avLst/>
          </a:prstGeom>
          <a:noFill/>
        </p:spPr>
        <p:txBody>
          <a:bodyPr wrap="square" rtlCol="0">
            <a:spAutoFit/>
          </a:bodyPr>
          <a:lstStyle/>
          <a:p>
            <a:r>
              <a:rPr lang="en-US" altLang="zh-CN" sz="3200">
                <a:solidFill>
                  <a:srgbClr val="FF0000"/>
                </a:solidFill>
                <a:latin typeface="Times New Roman" panose="02020603050405020304" pitchFamily="18" charset="0"/>
                <a:cs typeface="Times New Roman" panose="02020603050405020304" pitchFamily="18" charset="0"/>
              </a:rPr>
              <a:t>+</a:t>
            </a:r>
            <a:r>
              <a:rPr lang="en-US" altLang="zh-CN" sz="3200" i="1">
                <a:solidFill>
                  <a:srgbClr val="FF0000"/>
                </a:solidFill>
                <a:latin typeface="Times New Roman" panose="02020603050405020304" pitchFamily="18" charset="0"/>
                <a:cs typeface="Times New Roman" panose="02020603050405020304" pitchFamily="18" charset="0"/>
              </a:rPr>
              <a:t>q</a:t>
            </a:r>
            <a:r>
              <a:rPr lang="en-US" altLang="zh-CN" sz="3200">
                <a:solidFill>
                  <a:srgbClr val="FF0000"/>
                </a:solidFill>
                <a:latin typeface="Times New Roman" panose="02020603050405020304" pitchFamily="18" charset="0"/>
                <a:cs typeface="Times New Roman" panose="02020603050405020304" pitchFamily="18" charset="0"/>
              </a:rPr>
              <a:t>/</a:t>
            </a:r>
            <a:r>
              <a:rPr lang="en-US" altLang="zh-CN" sz="3200" i="1">
                <a:solidFill>
                  <a:srgbClr val="FF0000"/>
                </a:solidFill>
                <a:latin typeface="Times New Roman" panose="02020603050405020304" pitchFamily="18" charset="0"/>
                <a:cs typeface="Times New Roman" panose="02020603050405020304" pitchFamily="18" charset="0"/>
              </a:rPr>
              <a:t>ε</a:t>
            </a:r>
            <a:r>
              <a:rPr lang="en-US" altLang="zh-CN" sz="3200" baseline="-25000">
                <a:solidFill>
                  <a:srgbClr val="FF0000"/>
                </a:solidFill>
                <a:latin typeface="Times New Roman" panose="02020603050405020304" pitchFamily="18" charset="0"/>
                <a:cs typeface="Times New Roman" panose="02020603050405020304" pitchFamily="18" charset="0"/>
              </a:rPr>
              <a:t>0</a:t>
            </a:r>
          </a:p>
        </p:txBody>
      </p:sp>
      <p:sp>
        <p:nvSpPr>
          <p:cNvPr id="3" name="椭圆 2"/>
          <p:cNvSpPr/>
          <p:nvPr/>
        </p:nvSpPr>
        <p:spPr>
          <a:xfrm>
            <a:off x="9212580" y="254635"/>
            <a:ext cx="2890520" cy="2625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7" grpId="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nvSpPr>
        <p:spPr>
          <a:xfrm>
            <a:off x="18415" y="18415"/>
            <a:ext cx="3648710" cy="705485"/>
          </a:xfrm>
          <a:prstGeom prst="rect">
            <a:avLst/>
          </a:prstGeom>
        </p:spPr>
        <p:txBody>
          <a:bodyPr vert="horz" lIns="90000" tIns="46800" rIns="90000" bIns="46800" rtlCol="0" anchor="ctr" anchorCtr="0">
            <a:normAutofit fontScale="90000"/>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altLang="zh-CN">
                <a:latin typeface="仿宋" panose="02010609060101010101" charset="-122"/>
                <a:ea typeface="仿宋" panose="02010609060101010101" charset="-122"/>
                <a:cs typeface="仿宋" panose="02010609060101010101" charset="-122"/>
              </a:rPr>
              <a:t>练习</a:t>
            </a:r>
            <a:r>
              <a:rPr lang="en-US" altLang="zh-CN">
                <a:latin typeface="仿宋" panose="02010609060101010101" charset="-122"/>
                <a:ea typeface="仿宋" panose="02010609060101010101" charset="-122"/>
                <a:cs typeface="仿宋" panose="02010609060101010101" charset="-122"/>
              </a:rPr>
              <a:t>十四</a:t>
            </a:r>
            <a:r>
              <a:rPr altLang="zh-CN">
                <a:latin typeface="仿宋" panose="02010609060101010101" charset="-122"/>
                <a:ea typeface="仿宋" panose="02010609060101010101" charset="-122"/>
                <a:cs typeface="仿宋" panose="02010609060101010101" charset="-122"/>
              </a:rPr>
              <a:t>、</a:t>
            </a:r>
            <a:r>
              <a:rPr>
                <a:latin typeface="仿宋" panose="02010609060101010101" charset="-122"/>
                <a:ea typeface="仿宋" panose="02010609060101010101" charset="-122"/>
                <a:cs typeface="仿宋" panose="02010609060101010101" charset="-122"/>
              </a:rPr>
              <a:t>第</a:t>
            </a:r>
            <a:r>
              <a:rPr lang="en-US" altLang="zh-CN">
                <a:latin typeface="仿宋" panose="02010609060101010101" charset="-122"/>
                <a:ea typeface="仿宋" panose="02010609060101010101" charset="-122"/>
                <a:cs typeface="仿宋" panose="02010609060101010101" charset="-122"/>
              </a:rPr>
              <a:t>5</a:t>
            </a:r>
            <a:r>
              <a:rPr>
                <a:latin typeface="仿宋" panose="02010609060101010101" charset="-122"/>
                <a:ea typeface="仿宋" panose="02010609060101010101" charset="-122"/>
                <a:cs typeface="仿宋" panose="02010609060101010101" charset="-122"/>
              </a:rPr>
              <a:t>题</a:t>
            </a:r>
          </a:p>
        </p:txBody>
      </p:sp>
      <p:pic>
        <p:nvPicPr>
          <p:cNvPr id="2" name="图片 1"/>
          <p:cNvPicPr>
            <a:picLocks noChangeAspect="1"/>
          </p:cNvPicPr>
          <p:nvPr/>
        </p:nvPicPr>
        <p:blipFill>
          <a:blip r:embed="rId4"/>
          <a:stretch>
            <a:fillRect/>
          </a:stretch>
        </p:blipFill>
        <p:spPr>
          <a:xfrm>
            <a:off x="18415" y="723900"/>
            <a:ext cx="12174220" cy="1407160"/>
          </a:xfrm>
          <a:prstGeom prst="rect">
            <a:avLst/>
          </a:prstGeom>
        </p:spPr>
      </p:pic>
      <p:pic>
        <p:nvPicPr>
          <p:cNvPr id="3" name="图片 2"/>
          <p:cNvPicPr>
            <a:picLocks noChangeAspect="1"/>
          </p:cNvPicPr>
          <p:nvPr/>
        </p:nvPicPr>
        <p:blipFill>
          <a:blip r:embed="rId5"/>
          <a:stretch>
            <a:fillRect/>
          </a:stretch>
        </p:blipFill>
        <p:spPr>
          <a:xfrm>
            <a:off x="143510" y="2199005"/>
            <a:ext cx="2819400" cy="3448050"/>
          </a:xfrm>
          <a:prstGeom prst="rect">
            <a:avLst/>
          </a:prstGeom>
        </p:spPr>
      </p:pic>
      <p:grpSp>
        <p:nvGrpSpPr>
          <p:cNvPr id="40" name="组合 39"/>
          <p:cNvGrpSpPr/>
          <p:nvPr/>
        </p:nvGrpSpPr>
        <p:grpSpPr>
          <a:xfrm>
            <a:off x="650875" y="2199005"/>
            <a:ext cx="3322955" cy="2272030"/>
            <a:chOff x="1008" y="3463"/>
            <a:chExt cx="5233" cy="3578"/>
          </a:xfrm>
        </p:grpSpPr>
        <p:cxnSp>
          <p:nvCxnSpPr>
            <p:cNvPr id="4" name="直接箭头连接符 3"/>
            <p:cNvCxnSpPr/>
            <p:nvPr/>
          </p:nvCxnSpPr>
          <p:spPr>
            <a:xfrm flipV="1">
              <a:off x="1008" y="5983"/>
              <a:ext cx="4377" cy="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1008" y="7021"/>
              <a:ext cx="4377" cy="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008" y="4161"/>
              <a:ext cx="4377" cy="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 name="对象 7">
              <a:hlinkClick r:id="" action="ppaction://ole?verb=0"/>
            </p:cNvPr>
            <p:cNvGraphicFramePr>
              <a:graphicFrameLocks noChangeAspect="1"/>
            </p:cNvGraphicFramePr>
            <p:nvPr/>
          </p:nvGraphicFramePr>
          <p:xfrm>
            <a:off x="5385" y="3463"/>
            <a:ext cx="857" cy="1142"/>
          </p:xfrm>
          <a:graphic>
            <a:graphicData uri="http://schemas.openxmlformats.org/presentationml/2006/ole">
              <mc:AlternateContent xmlns:mc="http://schemas.openxmlformats.org/markup-compatibility/2006">
                <mc:Choice xmlns:v="urn:schemas-microsoft-com:vml" Requires="v">
                  <p:oleObj spid="_x0000_s6163" r:id="rId6" imgW="152400" imgH="203200" progId="Equation.KSEE3">
                    <p:embed/>
                  </p:oleObj>
                </mc:Choice>
                <mc:Fallback>
                  <p:oleObj r:id="rId6" imgW="152400" imgH="203200" progId="Equation.KSEE3">
                    <p:embed/>
                    <p:pic>
                      <p:nvPicPr>
                        <p:cNvPr id="0" name="图片 2048"/>
                        <p:cNvPicPr/>
                        <p:nvPr/>
                      </p:nvPicPr>
                      <p:blipFill>
                        <a:blip r:embed="rId7"/>
                        <a:stretch>
                          <a:fillRect/>
                        </a:stretch>
                      </p:blipFill>
                      <p:spPr>
                        <a:xfrm>
                          <a:off x="5385" y="3463"/>
                          <a:ext cx="857" cy="1142"/>
                        </a:xfrm>
                        <a:prstGeom prst="rect">
                          <a:avLst/>
                        </a:prstGeom>
                      </p:spPr>
                    </p:pic>
                  </p:oleObj>
                </mc:Fallback>
              </mc:AlternateContent>
            </a:graphicData>
          </a:graphic>
        </p:graphicFrame>
        <p:cxnSp>
          <p:nvCxnSpPr>
            <p:cNvPr id="9" name="直接箭头连接符 8"/>
            <p:cNvCxnSpPr/>
            <p:nvPr/>
          </p:nvCxnSpPr>
          <p:spPr>
            <a:xfrm flipH="1" flipV="1">
              <a:off x="1075" y="5321"/>
              <a:ext cx="892"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对象 9">
              <a:hlinkClick r:id="" action="ppaction://ole?verb=0"/>
            </p:cNvPr>
            <p:cNvGraphicFramePr>
              <a:graphicFrameLocks noChangeAspect="1"/>
            </p:cNvGraphicFramePr>
            <p:nvPr/>
          </p:nvGraphicFramePr>
          <p:xfrm>
            <a:off x="1075" y="4301"/>
            <a:ext cx="915" cy="1097"/>
          </p:xfrm>
          <a:graphic>
            <a:graphicData uri="http://schemas.openxmlformats.org/presentationml/2006/ole">
              <mc:AlternateContent xmlns:mc="http://schemas.openxmlformats.org/markup-compatibility/2006">
                <mc:Choice xmlns:v="urn:schemas-microsoft-com:vml" Requires="v">
                  <p:oleObj spid="_x0000_s6164" r:id="rId8" imgW="190500" imgH="228600" progId="Equation.KSEE3">
                    <p:embed/>
                  </p:oleObj>
                </mc:Choice>
                <mc:Fallback>
                  <p:oleObj r:id="rId8" imgW="190500" imgH="228600" progId="Equation.KSEE3">
                    <p:embed/>
                    <p:pic>
                      <p:nvPicPr>
                        <p:cNvPr id="0" name="图片 2048"/>
                        <p:cNvPicPr/>
                        <p:nvPr/>
                      </p:nvPicPr>
                      <p:blipFill>
                        <a:blip r:embed="rId9"/>
                        <a:stretch>
                          <a:fillRect/>
                        </a:stretch>
                      </p:blipFill>
                      <p:spPr>
                        <a:xfrm>
                          <a:off x="1075" y="4301"/>
                          <a:ext cx="915" cy="1097"/>
                        </a:xfrm>
                        <a:prstGeom prst="rect">
                          <a:avLst/>
                        </a:prstGeom>
                      </p:spPr>
                    </p:pic>
                  </p:oleObj>
                </mc:Fallback>
              </mc:AlternateContent>
            </a:graphicData>
          </a:graphic>
        </p:graphicFrame>
        <p:cxnSp>
          <p:nvCxnSpPr>
            <p:cNvPr id="11" name="直接箭头连接符 10"/>
            <p:cNvCxnSpPr/>
            <p:nvPr/>
          </p:nvCxnSpPr>
          <p:spPr>
            <a:xfrm>
              <a:off x="3979" y="5131"/>
              <a:ext cx="872" cy="2"/>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对象 11">
              <a:hlinkClick r:id="" action="ppaction://ole?verb=0"/>
            </p:cNvPr>
            <p:cNvGraphicFramePr>
              <a:graphicFrameLocks noChangeAspect="1"/>
            </p:cNvGraphicFramePr>
            <p:nvPr/>
          </p:nvGraphicFramePr>
          <p:xfrm>
            <a:off x="4835" y="4583"/>
            <a:ext cx="1037" cy="1097"/>
          </p:xfrm>
          <a:graphic>
            <a:graphicData uri="http://schemas.openxmlformats.org/presentationml/2006/ole">
              <mc:AlternateContent xmlns:mc="http://schemas.openxmlformats.org/markup-compatibility/2006">
                <mc:Choice xmlns:v="urn:schemas-microsoft-com:vml" Requires="v">
                  <p:oleObj spid="_x0000_s6165" r:id="rId10" imgW="215900" imgH="228600" progId="Equation.KSEE3">
                    <p:embed/>
                  </p:oleObj>
                </mc:Choice>
                <mc:Fallback>
                  <p:oleObj r:id="rId10" imgW="215900" imgH="228600" progId="Equation.KSEE3">
                    <p:embed/>
                    <p:pic>
                      <p:nvPicPr>
                        <p:cNvPr id="0" name="图片 2048"/>
                        <p:cNvPicPr/>
                        <p:nvPr/>
                      </p:nvPicPr>
                      <p:blipFill>
                        <a:blip r:embed="rId11"/>
                        <a:stretch>
                          <a:fillRect/>
                        </a:stretch>
                      </p:blipFill>
                      <p:spPr>
                        <a:xfrm>
                          <a:off x="4835" y="4583"/>
                          <a:ext cx="1037" cy="1097"/>
                        </a:xfrm>
                        <a:prstGeom prst="rect">
                          <a:avLst/>
                        </a:prstGeom>
                      </p:spPr>
                    </p:pic>
                  </p:oleObj>
                </mc:Fallback>
              </mc:AlternateContent>
            </a:graphicData>
          </a:graphic>
        </p:graphicFrame>
      </p:grpSp>
      <p:graphicFrame>
        <p:nvGraphicFramePr>
          <p:cNvPr id="15" name="对象 14">
            <a:hlinkClick r:id="" action="ppaction://ole?verb=0"/>
          </p:cNvPr>
          <p:cNvGraphicFramePr>
            <a:graphicFrameLocks noChangeAspect="1"/>
          </p:cNvGraphicFramePr>
          <p:nvPr/>
        </p:nvGraphicFramePr>
        <p:xfrm>
          <a:off x="2236470" y="5002530"/>
          <a:ext cx="2527935" cy="1184910"/>
        </p:xfrm>
        <a:graphic>
          <a:graphicData uri="http://schemas.openxmlformats.org/presentationml/2006/ole">
            <mc:AlternateContent xmlns:mc="http://schemas.openxmlformats.org/markup-compatibility/2006">
              <mc:Choice xmlns:v="urn:schemas-microsoft-com:vml" Requires="v">
                <p:oleObj spid="_x0000_s6166" r:id="rId12" imgW="812800" imgH="381000" progId="Equation.KSEE3">
                  <p:embed/>
                </p:oleObj>
              </mc:Choice>
              <mc:Fallback>
                <p:oleObj r:id="rId12" imgW="812800" imgH="381000" progId="Equation.KSEE3">
                  <p:embed/>
                  <p:pic>
                    <p:nvPicPr>
                      <p:cNvPr id="0" name="图片 1024"/>
                      <p:cNvPicPr/>
                      <p:nvPr/>
                    </p:nvPicPr>
                    <p:blipFill>
                      <a:blip r:embed="rId13"/>
                      <a:stretch>
                        <a:fillRect/>
                      </a:stretch>
                    </p:blipFill>
                    <p:spPr>
                      <a:xfrm>
                        <a:off x="2236470" y="5002530"/>
                        <a:ext cx="2527935" cy="1184910"/>
                      </a:xfrm>
                      <a:prstGeom prst="rect">
                        <a:avLst/>
                      </a:prstGeom>
                      <a:ln w="38100">
                        <a:solidFill>
                          <a:schemeClr val="accent1"/>
                        </a:solidFill>
                      </a:ln>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5419725" y="2250758"/>
          <a:ext cx="5344160" cy="1176655"/>
        </p:xfrm>
        <a:graphic>
          <a:graphicData uri="http://schemas.openxmlformats.org/presentationml/2006/ole">
            <mc:AlternateContent xmlns:mc="http://schemas.openxmlformats.org/markup-compatibility/2006">
              <mc:Choice xmlns:v="urn:schemas-microsoft-com:vml" Requires="v">
                <p:oleObj spid="_x0000_s6167" r:id="rId14" imgW="2019300" imgH="444500" progId="Equation.KSEE3">
                  <p:embed/>
                </p:oleObj>
              </mc:Choice>
              <mc:Fallback>
                <p:oleObj r:id="rId14" imgW="2019300" imgH="444500" progId="Equation.KSEE3">
                  <p:embed/>
                  <p:pic>
                    <p:nvPicPr>
                      <p:cNvPr id="0" name="图片 1024"/>
                      <p:cNvPicPr/>
                      <p:nvPr/>
                    </p:nvPicPr>
                    <p:blipFill>
                      <a:blip r:embed="rId15"/>
                      <a:stretch>
                        <a:fillRect/>
                      </a:stretch>
                    </p:blipFill>
                    <p:spPr>
                      <a:xfrm>
                        <a:off x="5419725" y="2250758"/>
                        <a:ext cx="5344160" cy="1176655"/>
                      </a:xfrm>
                      <a:prstGeom prst="rect">
                        <a:avLst/>
                      </a:prstGeom>
                      <a:ln w="38100">
                        <a:noFill/>
                      </a:ln>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5396230" y="3606800"/>
          <a:ext cx="5367655" cy="1305560"/>
        </p:xfrm>
        <a:graphic>
          <a:graphicData uri="http://schemas.openxmlformats.org/presentationml/2006/ole">
            <mc:AlternateContent xmlns:mc="http://schemas.openxmlformats.org/markup-compatibility/2006">
              <mc:Choice xmlns:v="urn:schemas-microsoft-com:vml" Requires="v">
                <p:oleObj spid="_x0000_s6168" r:id="rId16" imgW="1879600" imgH="457200" progId="Equation.KSEE3">
                  <p:embed/>
                </p:oleObj>
              </mc:Choice>
              <mc:Fallback>
                <p:oleObj r:id="rId16" imgW="1879600" imgH="457200" progId="Equation.KSEE3">
                  <p:embed/>
                  <p:pic>
                    <p:nvPicPr>
                      <p:cNvPr id="0" name="图片 1024"/>
                      <p:cNvPicPr/>
                      <p:nvPr/>
                    </p:nvPicPr>
                    <p:blipFill>
                      <a:blip r:embed="rId17"/>
                      <a:stretch>
                        <a:fillRect/>
                      </a:stretch>
                    </p:blipFill>
                    <p:spPr>
                      <a:xfrm>
                        <a:off x="5396230" y="3606800"/>
                        <a:ext cx="5367655" cy="1305560"/>
                      </a:xfrm>
                      <a:prstGeom prst="rect">
                        <a:avLst/>
                      </a:prstGeom>
                      <a:ln w="38100">
                        <a:noFill/>
                      </a:ln>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5419725" y="5002530"/>
          <a:ext cx="3892550" cy="1310005"/>
        </p:xfrm>
        <a:graphic>
          <a:graphicData uri="http://schemas.openxmlformats.org/presentationml/2006/ole">
            <mc:AlternateContent xmlns:mc="http://schemas.openxmlformats.org/markup-compatibility/2006">
              <mc:Choice xmlns:v="urn:schemas-microsoft-com:vml" Requires="v">
                <p:oleObj spid="_x0000_s6169" r:id="rId18" imgW="1397000" imgH="469900" progId="Equation.KSEE3">
                  <p:embed/>
                </p:oleObj>
              </mc:Choice>
              <mc:Fallback>
                <p:oleObj r:id="rId18" imgW="1397000" imgH="469900" progId="Equation.KSEE3">
                  <p:embed/>
                  <p:pic>
                    <p:nvPicPr>
                      <p:cNvPr id="0" name="图片 1024"/>
                      <p:cNvPicPr/>
                      <p:nvPr/>
                    </p:nvPicPr>
                    <p:blipFill>
                      <a:blip r:embed="rId19"/>
                      <a:stretch>
                        <a:fillRect/>
                      </a:stretch>
                    </p:blipFill>
                    <p:spPr>
                      <a:xfrm>
                        <a:off x="5419725" y="5002530"/>
                        <a:ext cx="3892550" cy="1310005"/>
                      </a:xfrm>
                      <a:prstGeom prst="rect">
                        <a:avLst/>
                      </a:prstGeom>
                      <a:ln w="38100">
                        <a:noFill/>
                      </a:ln>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9476105" y="1179195"/>
          <a:ext cx="1180465" cy="423545"/>
        </p:xfrm>
        <a:graphic>
          <a:graphicData uri="http://schemas.openxmlformats.org/presentationml/2006/ole">
            <mc:AlternateContent xmlns:mc="http://schemas.openxmlformats.org/markup-compatibility/2006">
              <mc:Choice xmlns:v="urn:schemas-microsoft-com:vml" Requires="v">
                <p:oleObj spid="_x0000_s6170" r:id="rId20" imgW="673100" imgH="241300" progId="Equation.KSEE3">
                  <p:embed/>
                </p:oleObj>
              </mc:Choice>
              <mc:Fallback>
                <p:oleObj r:id="rId20" imgW="673100" imgH="241300" progId="Equation.KSEE3">
                  <p:embed/>
                  <p:pic>
                    <p:nvPicPr>
                      <p:cNvPr id="0" name="图片 1024"/>
                      <p:cNvPicPr/>
                      <p:nvPr/>
                    </p:nvPicPr>
                    <p:blipFill>
                      <a:blip r:embed="rId21"/>
                      <a:stretch>
                        <a:fillRect/>
                      </a:stretch>
                    </p:blipFill>
                    <p:spPr>
                      <a:xfrm>
                        <a:off x="9476105" y="1179195"/>
                        <a:ext cx="1180465" cy="423545"/>
                      </a:xfrm>
                      <a:prstGeom prst="rect">
                        <a:avLst/>
                      </a:prstGeom>
                      <a:ln w="38100">
                        <a:noFill/>
                      </a:ln>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2840990" y="1602740"/>
          <a:ext cx="1165225" cy="503555"/>
        </p:xfrm>
        <a:graphic>
          <a:graphicData uri="http://schemas.openxmlformats.org/presentationml/2006/ole">
            <mc:AlternateContent xmlns:mc="http://schemas.openxmlformats.org/markup-compatibility/2006">
              <mc:Choice xmlns:v="urn:schemas-microsoft-com:vml" Requires="v">
                <p:oleObj spid="_x0000_s6171" r:id="rId22" imgW="558800" imgH="241300" progId="Equation.KSEE3">
                  <p:embed/>
                </p:oleObj>
              </mc:Choice>
              <mc:Fallback>
                <p:oleObj r:id="rId22" imgW="558800" imgH="241300" progId="Equation.KSEE3">
                  <p:embed/>
                  <p:pic>
                    <p:nvPicPr>
                      <p:cNvPr id="0" name="图片 1024"/>
                      <p:cNvPicPr/>
                      <p:nvPr/>
                    </p:nvPicPr>
                    <p:blipFill>
                      <a:blip r:embed="rId23"/>
                      <a:stretch>
                        <a:fillRect/>
                      </a:stretch>
                    </p:blipFill>
                    <p:spPr>
                      <a:xfrm>
                        <a:off x="2840990" y="1602740"/>
                        <a:ext cx="1165225" cy="503555"/>
                      </a:xfrm>
                      <a:prstGeom prst="rect">
                        <a:avLst/>
                      </a:prstGeom>
                      <a:ln w="38100">
                        <a:noFill/>
                      </a:ln>
                    </p:spPr>
                  </p:pic>
                </p:oleObj>
              </mc:Fallback>
            </mc:AlternateContent>
          </a:graphicData>
        </a:graphic>
      </p:graphicFrame>
      <p:sp>
        <p:nvSpPr>
          <p:cNvPr id="30" name="文本框 29"/>
          <p:cNvSpPr txBox="1"/>
          <p:nvPr/>
        </p:nvSpPr>
        <p:spPr>
          <a:xfrm>
            <a:off x="8656955" y="1562735"/>
            <a:ext cx="386080" cy="583565"/>
          </a:xfrm>
          <a:prstGeom prst="rect">
            <a:avLst/>
          </a:prstGeom>
          <a:noFill/>
        </p:spPr>
        <p:txBody>
          <a:bodyPr wrap="none" rtlCol="0">
            <a:spAutoFit/>
          </a:bodyPr>
          <a:lstStyle/>
          <a:p>
            <a:r>
              <a:rPr lang="en-US" altLang="zh-CN" sz="3200">
                <a:latin typeface="Times New Roman" panose="02020603050405020304" pitchFamily="18" charset="0"/>
                <a:cs typeface="Times New Roman" panose="02020603050405020304" pitchFamily="18" charset="0"/>
              </a:rPr>
              <a:t>0</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par>
                                <p:cTn id="33" presetID="3" presetClass="entr" presetSubtype="1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linds(horizontal)">
                                      <p:cBhvr>
                                        <p:cTn id="35" dur="500"/>
                                        <p:tgtEl>
                                          <p:spTgt spid="2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linds(horizontal)">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nvSpPr>
        <p:spPr>
          <a:xfrm>
            <a:off x="18415" y="18415"/>
            <a:ext cx="3648710" cy="705485"/>
          </a:xfrm>
          <a:prstGeom prst="rect">
            <a:avLst/>
          </a:prstGeom>
        </p:spPr>
        <p:txBody>
          <a:bodyPr vert="horz" lIns="90000" tIns="46800" rIns="90000" bIns="46800" rtlCol="0" anchor="ctr" anchorCtr="0">
            <a:normAutofit fontScale="90000"/>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altLang="zh-CN">
                <a:latin typeface="仿宋" panose="02010609060101010101" charset="-122"/>
                <a:ea typeface="仿宋" panose="02010609060101010101" charset="-122"/>
                <a:cs typeface="仿宋" panose="02010609060101010101" charset="-122"/>
              </a:rPr>
              <a:t>练习</a:t>
            </a:r>
            <a:r>
              <a:rPr lang="en-US" altLang="zh-CN">
                <a:latin typeface="仿宋" panose="02010609060101010101" charset="-122"/>
                <a:ea typeface="仿宋" panose="02010609060101010101" charset="-122"/>
                <a:cs typeface="仿宋" panose="02010609060101010101" charset="-122"/>
              </a:rPr>
              <a:t>十四</a:t>
            </a:r>
            <a:r>
              <a:rPr altLang="zh-CN">
                <a:latin typeface="仿宋" panose="02010609060101010101" charset="-122"/>
                <a:ea typeface="仿宋" panose="02010609060101010101" charset="-122"/>
                <a:cs typeface="仿宋" panose="02010609060101010101" charset="-122"/>
              </a:rPr>
              <a:t>、</a:t>
            </a:r>
            <a:r>
              <a:rPr>
                <a:latin typeface="仿宋" panose="02010609060101010101" charset="-122"/>
                <a:ea typeface="仿宋" panose="02010609060101010101" charset="-122"/>
                <a:cs typeface="仿宋" panose="02010609060101010101" charset="-122"/>
              </a:rPr>
              <a:t>第</a:t>
            </a:r>
            <a:r>
              <a:rPr lang="en-US" altLang="zh-CN">
                <a:latin typeface="仿宋" panose="02010609060101010101" charset="-122"/>
                <a:ea typeface="仿宋" panose="02010609060101010101" charset="-122"/>
                <a:cs typeface="仿宋" panose="02010609060101010101" charset="-122"/>
              </a:rPr>
              <a:t>6</a:t>
            </a:r>
            <a:r>
              <a:rPr>
                <a:latin typeface="仿宋" panose="02010609060101010101" charset="-122"/>
                <a:ea typeface="仿宋" panose="02010609060101010101" charset="-122"/>
                <a:cs typeface="仿宋" panose="02010609060101010101" charset="-122"/>
              </a:rPr>
              <a:t>题</a:t>
            </a:r>
          </a:p>
        </p:txBody>
      </p:sp>
      <p:pic>
        <p:nvPicPr>
          <p:cNvPr id="2" name="图片 1"/>
          <p:cNvPicPr>
            <a:picLocks noChangeAspect="1"/>
          </p:cNvPicPr>
          <p:nvPr/>
        </p:nvPicPr>
        <p:blipFill>
          <a:blip r:embed="rId4"/>
          <a:stretch>
            <a:fillRect/>
          </a:stretch>
        </p:blipFill>
        <p:spPr>
          <a:xfrm>
            <a:off x="0" y="723900"/>
            <a:ext cx="12176760" cy="1480185"/>
          </a:xfrm>
          <a:prstGeom prst="rect">
            <a:avLst/>
          </a:prstGeom>
        </p:spPr>
      </p:pic>
      <p:pic>
        <p:nvPicPr>
          <p:cNvPr id="3" name="图片 2"/>
          <p:cNvPicPr>
            <a:picLocks noChangeAspect="1"/>
          </p:cNvPicPr>
          <p:nvPr/>
        </p:nvPicPr>
        <p:blipFill>
          <a:blip r:embed="rId5"/>
          <a:stretch>
            <a:fillRect/>
          </a:stretch>
        </p:blipFill>
        <p:spPr>
          <a:xfrm>
            <a:off x="163830" y="2432050"/>
            <a:ext cx="3827780" cy="4347210"/>
          </a:xfrm>
          <a:prstGeom prst="rect">
            <a:avLst/>
          </a:prstGeom>
        </p:spPr>
      </p:pic>
      <p:sp>
        <p:nvSpPr>
          <p:cNvPr id="7" name="文本框 6"/>
          <p:cNvSpPr txBox="1"/>
          <p:nvPr/>
        </p:nvSpPr>
        <p:spPr>
          <a:xfrm>
            <a:off x="4430395" y="1806575"/>
            <a:ext cx="7761605" cy="1383665"/>
          </a:xfrm>
          <a:prstGeom prst="rect">
            <a:avLst/>
          </a:prstGeom>
          <a:noFill/>
        </p:spPr>
        <p:txBody>
          <a:bodyPr wrap="square" rtlCol="0">
            <a:spAutoFit/>
          </a:bodyPr>
          <a:lstStyle/>
          <a:p>
            <a:r>
              <a:rPr lang="zh-CN" altLang="en-US" sz="2800">
                <a:latin typeface="Times New Roman" panose="02020603050405020304" pitchFamily="18" charset="0"/>
                <a:ea typeface="华文楷体" panose="02010600040101010101" charset="-122"/>
                <a:cs typeface="Times New Roman" panose="02020603050405020304" pitchFamily="18" charset="0"/>
              </a:rPr>
              <a:t>假设</a:t>
            </a:r>
            <a:r>
              <a:rPr lang="en-US" altLang="zh-CN" sz="2800" i="1">
                <a:latin typeface="Times New Roman" panose="02020603050405020304" pitchFamily="18" charset="0"/>
                <a:ea typeface="华文楷体" panose="02010600040101010101" charset="-122"/>
                <a:cs typeface="Times New Roman" panose="02020603050405020304" pitchFamily="18" charset="0"/>
              </a:rPr>
              <a:t>A</a:t>
            </a:r>
            <a:r>
              <a:rPr lang="zh-CN" altLang="en-US" sz="2800">
                <a:latin typeface="Times New Roman" panose="02020603050405020304" pitchFamily="18" charset="0"/>
                <a:ea typeface="华文楷体" panose="02010600040101010101" charset="-122"/>
                <a:cs typeface="Times New Roman" panose="02020603050405020304" pitchFamily="18" charset="0"/>
              </a:rPr>
              <a:t>平面和</a:t>
            </a:r>
            <a:r>
              <a:rPr lang="en-US" altLang="zh-CN" sz="2800" i="1">
                <a:latin typeface="Times New Roman" panose="02020603050405020304" pitchFamily="18" charset="0"/>
                <a:ea typeface="华文楷体" panose="02010600040101010101" charset="-122"/>
                <a:cs typeface="Times New Roman" panose="02020603050405020304" pitchFamily="18" charset="0"/>
              </a:rPr>
              <a:t>B</a:t>
            </a:r>
            <a:r>
              <a:rPr lang="zh-CN" altLang="en-US" sz="2800">
                <a:latin typeface="Times New Roman" panose="02020603050405020304" pitchFamily="18" charset="0"/>
                <a:ea typeface="华文楷体" panose="02010600040101010101" charset="-122"/>
                <a:cs typeface="Times New Roman" panose="02020603050405020304" pitchFamily="18" charset="0"/>
              </a:rPr>
              <a:t>平面的电荷面密度分别为</a:t>
            </a:r>
            <a:r>
              <a:rPr lang="zh-CN" altLang="en-US" sz="2800">
                <a:solidFill>
                  <a:srgbClr val="00B050"/>
                </a:solidFill>
                <a:latin typeface="Times New Roman" panose="02020603050405020304" pitchFamily="18" charset="0"/>
                <a:ea typeface="华文楷体" panose="02010600040101010101" charset="-122"/>
                <a:cs typeface="Times New Roman" panose="02020603050405020304" pitchFamily="18" charset="0"/>
              </a:rPr>
              <a:t>σ</a:t>
            </a:r>
            <a:r>
              <a:rPr lang="en-US" altLang="zh-CN" sz="2800" baseline="-25000">
                <a:solidFill>
                  <a:srgbClr val="00B050"/>
                </a:solidFill>
                <a:latin typeface="Times New Roman" panose="02020603050405020304" pitchFamily="18" charset="0"/>
                <a:ea typeface="华文楷体" panose="02010600040101010101" charset="-122"/>
                <a:cs typeface="Times New Roman" panose="02020603050405020304" pitchFamily="18" charset="0"/>
              </a:rPr>
              <a:t>A</a:t>
            </a:r>
            <a:r>
              <a:rPr lang="zh-CN" altLang="en-US" sz="2800">
                <a:latin typeface="Times New Roman" panose="02020603050405020304" pitchFamily="18" charset="0"/>
                <a:ea typeface="华文楷体" panose="02010600040101010101" charset="-122"/>
                <a:cs typeface="Times New Roman" panose="02020603050405020304" pitchFamily="18" charset="0"/>
              </a:rPr>
              <a:t>和</a:t>
            </a:r>
            <a:r>
              <a:rPr lang="zh-CN" altLang="en-US" sz="2800">
                <a:solidFill>
                  <a:srgbClr val="00B050"/>
                </a:solidFill>
                <a:latin typeface="Times New Roman" panose="02020603050405020304" pitchFamily="18" charset="0"/>
                <a:ea typeface="华文楷体" panose="02010600040101010101" charset="-122"/>
                <a:cs typeface="Times New Roman" panose="02020603050405020304" pitchFamily="18" charset="0"/>
              </a:rPr>
              <a:t>σ</a:t>
            </a:r>
            <a:r>
              <a:rPr lang="en-US" altLang="zh-CN" sz="2800" baseline="-25000">
                <a:solidFill>
                  <a:srgbClr val="00B050"/>
                </a:solidFill>
                <a:latin typeface="Times New Roman" panose="02020603050405020304" pitchFamily="18" charset="0"/>
                <a:ea typeface="华文楷体" panose="02010600040101010101" charset="-122"/>
                <a:cs typeface="Times New Roman" panose="02020603050405020304" pitchFamily="18" charset="0"/>
              </a:rPr>
              <a:t>B</a:t>
            </a:r>
            <a:r>
              <a:rPr lang="zh-CN" altLang="en-US" sz="2800">
                <a:latin typeface="Times New Roman" panose="02020603050405020304" pitchFamily="18" charset="0"/>
                <a:ea typeface="华文楷体" panose="02010600040101010101" charset="-122"/>
                <a:cs typeface="Times New Roman" panose="02020603050405020304" pitchFamily="18" charset="0"/>
              </a:rPr>
              <a:t>。将空间分为左中右三个区域：</a:t>
            </a:r>
            <a:r>
              <a:rPr lang="en-US" altLang="zh-CN" sz="2800">
                <a:solidFill>
                  <a:srgbClr val="FF0000"/>
                </a:solidFill>
                <a:latin typeface="Times New Roman" panose="02020603050405020304" pitchFamily="18" charset="0"/>
                <a:ea typeface="华文楷体" panose="02010600040101010101" charset="-122"/>
                <a:cs typeface="Times New Roman" panose="02020603050405020304" pitchFamily="18" charset="0"/>
              </a:rPr>
              <a:t>I</a:t>
            </a:r>
            <a:r>
              <a:rPr lang="zh-CN" altLang="en-US" sz="2800">
                <a:latin typeface="Times New Roman" panose="02020603050405020304" pitchFamily="18" charset="0"/>
                <a:ea typeface="华文楷体" panose="02010600040101010101" charset="-122"/>
                <a:cs typeface="Times New Roman" panose="02020603050405020304" pitchFamily="18" charset="0"/>
              </a:rPr>
              <a:t>、</a:t>
            </a:r>
            <a:r>
              <a:rPr lang="en-US" altLang="zh-CN" sz="2800">
                <a:solidFill>
                  <a:srgbClr val="FF0000"/>
                </a:solidFill>
                <a:latin typeface="Times New Roman" panose="02020603050405020304" pitchFamily="18" charset="0"/>
                <a:ea typeface="华文楷体" panose="02010600040101010101" charset="-122"/>
                <a:cs typeface="Times New Roman" panose="02020603050405020304" pitchFamily="18" charset="0"/>
              </a:rPr>
              <a:t>II</a:t>
            </a:r>
            <a:r>
              <a:rPr lang="zh-CN" altLang="en-US" sz="2800">
                <a:latin typeface="Times New Roman" panose="02020603050405020304" pitchFamily="18" charset="0"/>
                <a:ea typeface="华文楷体" panose="02010600040101010101" charset="-122"/>
                <a:cs typeface="Times New Roman" panose="02020603050405020304" pitchFamily="18" charset="0"/>
              </a:rPr>
              <a:t>、</a:t>
            </a:r>
            <a:r>
              <a:rPr lang="en-US" altLang="zh-CN" sz="2800">
                <a:solidFill>
                  <a:srgbClr val="FF0000"/>
                </a:solidFill>
                <a:latin typeface="Times New Roman" panose="02020603050405020304" pitchFamily="18" charset="0"/>
                <a:ea typeface="华文楷体" panose="02010600040101010101" charset="-122"/>
                <a:cs typeface="Times New Roman" panose="02020603050405020304" pitchFamily="18" charset="0"/>
              </a:rPr>
              <a:t>III</a:t>
            </a:r>
            <a:r>
              <a:rPr lang="zh-CN" altLang="en-US" sz="2800">
                <a:latin typeface="Times New Roman" panose="02020603050405020304" pitchFamily="18" charset="0"/>
                <a:ea typeface="华文楷体" panose="02010600040101010101" charset="-122"/>
                <a:cs typeface="Times New Roman" panose="02020603050405020304" pitchFamily="18" charset="0"/>
              </a:rPr>
              <a:t>。以向左为正方向（</a:t>
            </a:r>
            <a:r>
              <a:rPr lang="zh-CN" altLang="en-US" sz="2000">
                <a:latin typeface="Times New Roman" panose="02020603050405020304" pitchFamily="18" charset="0"/>
                <a:ea typeface="华文楷体" panose="02010600040101010101" charset="-122"/>
                <a:cs typeface="Times New Roman" panose="02020603050405020304" pitchFamily="18" charset="0"/>
              </a:rPr>
              <a:t>也可以以向右为正，不影响结果</a:t>
            </a:r>
            <a:r>
              <a:rPr lang="zh-CN" altLang="en-US" sz="2800">
                <a:latin typeface="Times New Roman" panose="02020603050405020304" pitchFamily="18" charset="0"/>
                <a:ea typeface="华文楷体" panose="02010600040101010101" charset="-122"/>
                <a:cs typeface="Times New Roman" panose="02020603050405020304" pitchFamily="18" charset="0"/>
              </a:rPr>
              <a:t>）。</a:t>
            </a:r>
            <a:endParaRPr lang="zh-CN" altLang="en-US" sz="2800" baseline="-25000">
              <a:latin typeface="Times New Roman" panose="02020603050405020304" pitchFamily="18" charset="0"/>
              <a:ea typeface="华文楷体" panose="02010600040101010101" charset="-122"/>
              <a:cs typeface="Times New Roman" panose="02020603050405020304" pitchFamily="18" charset="0"/>
            </a:endParaRPr>
          </a:p>
        </p:txBody>
      </p:sp>
      <p:grpSp>
        <p:nvGrpSpPr>
          <p:cNvPr id="8" name="组合 7"/>
          <p:cNvGrpSpPr/>
          <p:nvPr/>
        </p:nvGrpSpPr>
        <p:grpSpPr>
          <a:xfrm>
            <a:off x="4504690" y="3154045"/>
            <a:ext cx="6008370" cy="577215"/>
            <a:chOff x="7011" y="5064"/>
            <a:chExt cx="9462" cy="909"/>
          </a:xfrm>
        </p:grpSpPr>
        <p:graphicFrame>
          <p:nvGraphicFramePr>
            <p:cNvPr id="4" name="对象 3">
              <a:hlinkClick r:id="" action="ppaction://ole?verb=0"/>
            </p:cNvPr>
            <p:cNvGraphicFramePr>
              <a:graphicFrameLocks noChangeAspect="1"/>
            </p:cNvGraphicFramePr>
            <p:nvPr/>
          </p:nvGraphicFramePr>
          <p:xfrm>
            <a:off x="13569" y="5064"/>
            <a:ext cx="2904" cy="882"/>
          </p:xfrm>
          <a:graphic>
            <a:graphicData uri="http://schemas.openxmlformats.org/presentationml/2006/ole">
              <mc:AlternateContent xmlns:mc="http://schemas.openxmlformats.org/markup-compatibility/2006">
                <mc:Choice xmlns:v="urn:schemas-microsoft-com:vml" Requires="v">
                  <p:oleObj spid="_x0000_s7177" r:id="rId6" imgW="711200" imgH="215900" progId="Equation.KSEE3">
                    <p:embed/>
                  </p:oleObj>
                </mc:Choice>
                <mc:Fallback>
                  <p:oleObj r:id="rId6" imgW="711200" imgH="215900" progId="Equation.KSEE3">
                    <p:embed/>
                    <p:pic>
                      <p:nvPicPr>
                        <p:cNvPr id="0" name="图片 1024"/>
                        <p:cNvPicPr/>
                        <p:nvPr/>
                      </p:nvPicPr>
                      <p:blipFill>
                        <a:blip r:embed="rId7"/>
                        <a:stretch>
                          <a:fillRect/>
                        </a:stretch>
                      </p:blipFill>
                      <p:spPr>
                        <a:xfrm>
                          <a:off x="13569" y="5064"/>
                          <a:ext cx="2904" cy="882"/>
                        </a:xfrm>
                        <a:prstGeom prst="rect">
                          <a:avLst/>
                        </a:prstGeom>
                      </p:spPr>
                    </p:pic>
                  </p:oleObj>
                </mc:Fallback>
              </mc:AlternateContent>
            </a:graphicData>
          </a:graphic>
        </p:graphicFrame>
        <p:sp>
          <p:nvSpPr>
            <p:cNvPr id="6" name="文本框 5"/>
            <p:cNvSpPr txBox="1"/>
            <p:nvPr/>
          </p:nvSpPr>
          <p:spPr>
            <a:xfrm>
              <a:off x="7011" y="5151"/>
              <a:ext cx="6558" cy="822"/>
            </a:xfrm>
            <a:prstGeom prst="rect">
              <a:avLst/>
            </a:prstGeom>
            <a:noFill/>
          </p:spPr>
          <p:txBody>
            <a:bodyPr wrap="square" rtlCol="0">
              <a:spAutoFit/>
            </a:bodyPr>
            <a:lstStyle/>
            <a:p>
              <a:r>
                <a:rPr lang="en-US" altLang="zh-CN" sz="2800">
                  <a:latin typeface="Times New Roman" panose="02020603050405020304" pitchFamily="18" charset="0"/>
                  <a:ea typeface="华文楷体" panose="02010600040101010101" charset="-122"/>
                  <a:cs typeface="Times New Roman" panose="02020603050405020304" pitchFamily="18" charset="0"/>
                </a:rPr>
                <a:t>I</a:t>
              </a:r>
              <a:r>
                <a:rPr lang="zh-CN" altLang="en-US" sz="2800">
                  <a:latin typeface="Times New Roman" panose="02020603050405020304" pitchFamily="18" charset="0"/>
                  <a:ea typeface="华文楷体" panose="02010600040101010101" charset="-122"/>
                  <a:cs typeface="Times New Roman" panose="02020603050405020304" pitchFamily="18" charset="0"/>
                </a:rPr>
                <a:t>和</a:t>
              </a:r>
              <a:r>
                <a:rPr lang="en-US" altLang="zh-CN" sz="2800">
                  <a:latin typeface="Times New Roman" panose="02020603050405020304" pitchFamily="18" charset="0"/>
                  <a:ea typeface="华文楷体" panose="02010600040101010101" charset="-122"/>
                  <a:cs typeface="Times New Roman" panose="02020603050405020304" pitchFamily="18" charset="0"/>
                </a:rPr>
                <a:t>II</a:t>
              </a:r>
              <a:r>
                <a:rPr lang="zh-CN" altLang="en-US" sz="2800">
                  <a:latin typeface="Times New Roman" panose="02020603050405020304" pitchFamily="18" charset="0"/>
                  <a:ea typeface="华文楷体" panose="02010600040101010101" charset="-122"/>
                  <a:cs typeface="Times New Roman" panose="02020603050405020304" pitchFamily="18" charset="0"/>
                </a:rPr>
                <a:t>在</a:t>
              </a:r>
              <a:r>
                <a:rPr lang="en-US" altLang="zh-CN" sz="2800" i="1">
                  <a:latin typeface="Times New Roman" panose="02020603050405020304" pitchFamily="18" charset="0"/>
                  <a:ea typeface="华文楷体" panose="02010600040101010101" charset="-122"/>
                  <a:cs typeface="Times New Roman" panose="02020603050405020304" pitchFamily="18" charset="0"/>
                </a:rPr>
                <a:t>A</a:t>
              </a:r>
              <a:r>
                <a:rPr lang="zh-CN" altLang="en-US" sz="2800">
                  <a:latin typeface="Times New Roman" panose="02020603050405020304" pitchFamily="18" charset="0"/>
                  <a:ea typeface="华文楷体" panose="02010600040101010101" charset="-122"/>
                  <a:cs typeface="Times New Roman" panose="02020603050405020304" pitchFamily="18" charset="0"/>
                </a:rPr>
                <a:t>平面两侧，所以：</a:t>
              </a:r>
              <a:endParaRPr lang="zh-CN" altLang="en-US" sz="2800" baseline="-25000">
                <a:latin typeface="Times New Roman" panose="02020603050405020304" pitchFamily="18" charset="0"/>
                <a:ea typeface="华文楷体" panose="02010600040101010101" charset="-122"/>
                <a:cs typeface="Times New Roman" panose="02020603050405020304" pitchFamily="18" charset="0"/>
              </a:endParaRPr>
            </a:p>
          </p:txBody>
        </p:sp>
      </p:grpSp>
      <p:grpSp>
        <p:nvGrpSpPr>
          <p:cNvPr id="9" name="组合 8"/>
          <p:cNvGrpSpPr/>
          <p:nvPr/>
        </p:nvGrpSpPr>
        <p:grpSpPr>
          <a:xfrm>
            <a:off x="4504690" y="3750310"/>
            <a:ext cx="5861050" cy="588645"/>
            <a:chOff x="7011" y="5108"/>
            <a:chExt cx="9230" cy="927"/>
          </a:xfrm>
        </p:grpSpPr>
        <p:graphicFrame>
          <p:nvGraphicFramePr>
            <p:cNvPr id="10" name="对象 9">
              <a:hlinkClick r:id="" action="ppaction://ole?verb=0"/>
            </p:cNvPr>
            <p:cNvGraphicFramePr>
              <a:graphicFrameLocks noChangeAspect="1"/>
            </p:cNvGraphicFramePr>
            <p:nvPr/>
          </p:nvGraphicFramePr>
          <p:xfrm>
            <a:off x="13569" y="5108"/>
            <a:ext cx="2672" cy="927"/>
          </p:xfrm>
          <a:graphic>
            <a:graphicData uri="http://schemas.openxmlformats.org/presentationml/2006/ole">
              <mc:AlternateContent xmlns:mc="http://schemas.openxmlformats.org/markup-compatibility/2006">
                <mc:Choice xmlns:v="urn:schemas-microsoft-com:vml" Requires="v">
                  <p:oleObj spid="_x0000_s7178" r:id="rId8" imgW="622300" imgH="215900" progId="Equation.KSEE3">
                    <p:embed/>
                  </p:oleObj>
                </mc:Choice>
                <mc:Fallback>
                  <p:oleObj r:id="rId8" imgW="622300" imgH="215900" progId="Equation.KSEE3">
                    <p:embed/>
                    <p:pic>
                      <p:nvPicPr>
                        <p:cNvPr id="0" name="图片 1024"/>
                        <p:cNvPicPr/>
                        <p:nvPr/>
                      </p:nvPicPr>
                      <p:blipFill>
                        <a:blip r:embed="rId9"/>
                        <a:stretch>
                          <a:fillRect/>
                        </a:stretch>
                      </p:blipFill>
                      <p:spPr>
                        <a:xfrm>
                          <a:off x="13569" y="5108"/>
                          <a:ext cx="2672" cy="927"/>
                        </a:xfrm>
                        <a:prstGeom prst="rect">
                          <a:avLst/>
                        </a:prstGeom>
                      </p:spPr>
                    </p:pic>
                  </p:oleObj>
                </mc:Fallback>
              </mc:AlternateContent>
            </a:graphicData>
          </a:graphic>
        </p:graphicFrame>
        <p:sp>
          <p:nvSpPr>
            <p:cNvPr id="11" name="文本框 10"/>
            <p:cNvSpPr txBox="1"/>
            <p:nvPr/>
          </p:nvSpPr>
          <p:spPr>
            <a:xfrm>
              <a:off x="7011" y="5151"/>
              <a:ext cx="6558" cy="822"/>
            </a:xfrm>
            <a:prstGeom prst="rect">
              <a:avLst/>
            </a:prstGeom>
            <a:noFill/>
          </p:spPr>
          <p:txBody>
            <a:bodyPr wrap="square" rtlCol="0">
              <a:spAutoFit/>
            </a:bodyPr>
            <a:lstStyle/>
            <a:p>
              <a:r>
                <a:rPr lang="en-US" altLang="zh-CN" sz="2800">
                  <a:latin typeface="Times New Roman" panose="02020603050405020304" pitchFamily="18" charset="0"/>
                  <a:ea typeface="华文楷体" panose="02010600040101010101" charset="-122"/>
                  <a:cs typeface="Times New Roman" panose="02020603050405020304" pitchFamily="18" charset="0"/>
                </a:rPr>
                <a:t>I</a:t>
              </a:r>
              <a:r>
                <a:rPr lang="zh-CN" altLang="en-US" sz="2800">
                  <a:latin typeface="Times New Roman" panose="02020603050405020304" pitchFamily="18" charset="0"/>
                  <a:ea typeface="华文楷体" panose="02010600040101010101" charset="-122"/>
                  <a:cs typeface="Times New Roman" panose="02020603050405020304" pitchFamily="18" charset="0"/>
                </a:rPr>
                <a:t>和</a:t>
              </a:r>
              <a:r>
                <a:rPr lang="en-US" altLang="zh-CN" sz="2800">
                  <a:latin typeface="Times New Roman" panose="02020603050405020304" pitchFamily="18" charset="0"/>
                  <a:ea typeface="华文楷体" panose="02010600040101010101" charset="-122"/>
                  <a:cs typeface="Times New Roman" panose="02020603050405020304" pitchFamily="18" charset="0"/>
                </a:rPr>
                <a:t>II</a:t>
              </a:r>
              <a:r>
                <a:rPr lang="zh-CN" altLang="en-US" sz="2800">
                  <a:latin typeface="Times New Roman" panose="02020603050405020304" pitchFamily="18" charset="0"/>
                  <a:ea typeface="华文楷体" panose="02010600040101010101" charset="-122"/>
                  <a:cs typeface="Times New Roman" panose="02020603050405020304" pitchFamily="18" charset="0"/>
                </a:rPr>
                <a:t>在</a:t>
              </a:r>
              <a:r>
                <a:rPr lang="en-US" altLang="zh-CN" sz="2800" i="1">
                  <a:latin typeface="Times New Roman" panose="02020603050405020304" pitchFamily="18" charset="0"/>
                  <a:ea typeface="华文楷体" panose="02010600040101010101" charset="-122"/>
                  <a:cs typeface="Times New Roman" panose="02020603050405020304" pitchFamily="18" charset="0"/>
                </a:rPr>
                <a:t>B</a:t>
              </a:r>
              <a:r>
                <a:rPr lang="zh-CN" altLang="en-US" sz="2800">
                  <a:latin typeface="Times New Roman" panose="02020603050405020304" pitchFamily="18" charset="0"/>
                  <a:ea typeface="华文楷体" panose="02010600040101010101" charset="-122"/>
                  <a:cs typeface="Times New Roman" panose="02020603050405020304" pitchFamily="18" charset="0"/>
                </a:rPr>
                <a:t>平面同侧，所以：</a:t>
              </a:r>
              <a:endParaRPr lang="zh-CN" altLang="en-US" sz="2800" baseline="-25000">
                <a:latin typeface="Times New Roman" panose="02020603050405020304" pitchFamily="18" charset="0"/>
                <a:ea typeface="华文楷体" panose="02010600040101010101" charset="-122"/>
                <a:cs typeface="Times New Roman" panose="02020603050405020304" pitchFamily="18" charset="0"/>
              </a:endParaRPr>
            </a:p>
          </p:txBody>
        </p:sp>
      </p:grpSp>
      <p:grpSp>
        <p:nvGrpSpPr>
          <p:cNvPr id="23" name="组合 22"/>
          <p:cNvGrpSpPr/>
          <p:nvPr/>
        </p:nvGrpSpPr>
        <p:grpSpPr>
          <a:xfrm>
            <a:off x="629285" y="3949065"/>
            <a:ext cx="3361690" cy="1861820"/>
            <a:chOff x="991" y="6219"/>
            <a:chExt cx="5294" cy="2932"/>
          </a:xfrm>
        </p:grpSpPr>
        <p:sp>
          <p:nvSpPr>
            <p:cNvPr id="12" name="文本框 11"/>
            <p:cNvSpPr txBox="1"/>
            <p:nvPr/>
          </p:nvSpPr>
          <p:spPr>
            <a:xfrm>
              <a:off x="991" y="6219"/>
              <a:ext cx="5295" cy="822"/>
            </a:xfrm>
            <a:prstGeom prst="rect">
              <a:avLst/>
            </a:prstGeom>
            <a:noFill/>
          </p:spPr>
          <p:txBody>
            <a:bodyPr wrap="square" rtlCol="0">
              <a:spAutoFit/>
            </a:bodyPr>
            <a:lstStyle/>
            <a:p>
              <a:r>
                <a:rPr lang="en-US" altLang="zh-CN" sz="2800">
                  <a:solidFill>
                    <a:srgbClr val="FF0000"/>
                  </a:solidFill>
                  <a:latin typeface="Times New Roman" panose="02020603050405020304" pitchFamily="18" charset="0"/>
                  <a:ea typeface="华文楷体" panose="02010600040101010101" charset="-122"/>
                  <a:cs typeface="Times New Roman" panose="02020603050405020304" pitchFamily="18" charset="0"/>
                </a:rPr>
                <a:t>I</a:t>
              </a:r>
              <a:r>
                <a:rPr lang="zh-CN" altLang="en-US" sz="2800">
                  <a:solidFill>
                    <a:srgbClr val="FF0000"/>
                  </a:solidFill>
                  <a:latin typeface="Times New Roman" panose="02020603050405020304" pitchFamily="18" charset="0"/>
                  <a:ea typeface="华文楷体" panose="02010600040101010101" charset="-122"/>
                  <a:cs typeface="Times New Roman" panose="02020603050405020304" pitchFamily="18" charset="0"/>
                </a:rPr>
                <a:t>             </a:t>
              </a:r>
              <a:r>
                <a:rPr lang="en-US" altLang="zh-CN" sz="2800">
                  <a:solidFill>
                    <a:srgbClr val="FF0000"/>
                  </a:solidFill>
                  <a:latin typeface="Times New Roman" panose="02020603050405020304" pitchFamily="18" charset="0"/>
                  <a:ea typeface="华文楷体" panose="02010600040101010101" charset="-122"/>
                  <a:cs typeface="Times New Roman" panose="02020603050405020304" pitchFamily="18" charset="0"/>
                </a:rPr>
                <a:t>II            III</a:t>
              </a:r>
              <a:endParaRPr lang="en-US" altLang="zh-CN" sz="2800" baseline="-25000">
                <a:solidFill>
                  <a:srgbClr val="FF0000"/>
                </a:solidFill>
                <a:latin typeface="Times New Roman" panose="02020603050405020304" pitchFamily="18" charset="0"/>
                <a:ea typeface="华文楷体" panose="02010600040101010101" charset="-122"/>
                <a:cs typeface="Times New Roman" panose="02020603050405020304" pitchFamily="18" charset="0"/>
              </a:endParaRPr>
            </a:p>
          </p:txBody>
        </p:sp>
        <p:sp>
          <p:nvSpPr>
            <p:cNvPr id="13" name="文本框 12"/>
            <p:cNvSpPr txBox="1"/>
            <p:nvPr/>
          </p:nvSpPr>
          <p:spPr>
            <a:xfrm>
              <a:off x="1883" y="8233"/>
              <a:ext cx="933" cy="919"/>
            </a:xfrm>
            <a:prstGeom prst="rect">
              <a:avLst/>
            </a:prstGeom>
            <a:noFill/>
          </p:spPr>
          <p:txBody>
            <a:bodyPr wrap="none" rtlCol="0" anchor="t">
              <a:spAutoFit/>
            </a:bodyPr>
            <a:lstStyle/>
            <a:p>
              <a:r>
                <a:rPr lang="zh-CN" altLang="en-US" sz="3200">
                  <a:solidFill>
                    <a:srgbClr val="00B050"/>
                  </a:solidFill>
                  <a:latin typeface="Times New Roman" panose="02020603050405020304" pitchFamily="18" charset="0"/>
                  <a:ea typeface="华文楷体" panose="02010600040101010101" charset="-122"/>
                  <a:cs typeface="Times New Roman" panose="02020603050405020304" pitchFamily="18" charset="0"/>
                  <a:sym typeface="+mn-ea"/>
                </a:rPr>
                <a:t>σ</a:t>
              </a:r>
              <a:r>
                <a:rPr lang="en-US" altLang="zh-CN" sz="3200" baseline="-25000">
                  <a:solidFill>
                    <a:srgbClr val="00B050"/>
                  </a:solidFill>
                  <a:latin typeface="Times New Roman" panose="02020603050405020304" pitchFamily="18" charset="0"/>
                  <a:ea typeface="华文楷体" panose="02010600040101010101" charset="-122"/>
                  <a:cs typeface="Times New Roman" panose="02020603050405020304" pitchFamily="18" charset="0"/>
                  <a:sym typeface="+mn-ea"/>
                </a:rPr>
                <a:t>A</a:t>
              </a:r>
            </a:p>
          </p:txBody>
        </p:sp>
        <p:sp>
          <p:nvSpPr>
            <p:cNvPr id="14" name="文本框 13"/>
            <p:cNvSpPr txBox="1"/>
            <p:nvPr/>
          </p:nvSpPr>
          <p:spPr>
            <a:xfrm>
              <a:off x="3593" y="8233"/>
              <a:ext cx="910" cy="919"/>
            </a:xfrm>
            <a:prstGeom prst="rect">
              <a:avLst/>
            </a:prstGeom>
            <a:noFill/>
          </p:spPr>
          <p:txBody>
            <a:bodyPr wrap="none" rtlCol="0" anchor="t">
              <a:spAutoFit/>
            </a:bodyPr>
            <a:lstStyle/>
            <a:p>
              <a:r>
                <a:rPr lang="zh-CN" altLang="en-US" sz="3200">
                  <a:solidFill>
                    <a:srgbClr val="00B050"/>
                  </a:solidFill>
                  <a:latin typeface="Times New Roman" panose="02020603050405020304" pitchFamily="18" charset="0"/>
                  <a:ea typeface="华文楷体" panose="02010600040101010101" charset="-122"/>
                  <a:cs typeface="Times New Roman" panose="02020603050405020304" pitchFamily="18" charset="0"/>
                  <a:sym typeface="+mn-ea"/>
                </a:rPr>
                <a:t>σ</a:t>
              </a:r>
              <a:r>
                <a:rPr lang="en-US" altLang="zh-CN" sz="3200" baseline="-25000">
                  <a:solidFill>
                    <a:srgbClr val="00B050"/>
                  </a:solidFill>
                  <a:latin typeface="Times New Roman" panose="02020603050405020304" pitchFamily="18" charset="0"/>
                  <a:ea typeface="华文楷体" panose="02010600040101010101" charset="-122"/>
                  <a:cs typeface="Times New Roman" panose="02020603050405020304" pitchFamily="18" charset="0"/>
                  <a:sym typeface="+mn-ea"/>
                </a:rPr>
                <a:t>B</a:t>
              </a:r>
            </a:p>
          </p:txBody>
        </p:sp>
      </p:grpSp>
      <p:grpSp>
        <p:nvGrpSpPr>
          <p:cNvPr id="16" name="组合 15"/>
          <p:cNvGrpSpPr/>
          <p:nvPr/>
        </p:nvGrpSpPr>
        <p:grpSpPr>
          <a:xfrm>
            <a:off x="4578350" y="4471035"/>
            <a:ext cx="4551045" cy="2228215"/>
            <a:chOff x="6925" y="4679"/>
            <a:chExt cx="7167" cy="3509"/>
          </a:xfrm>
        </p:grpSpPr>
        <p:graphicFrame>
          <p:nvGraphicFramePr>
            <p:cNvPr id="18" name="对象 17">
              <a:hlinkClick r:id="" action="ppaction://ole?verb=0"/>
            </p:cNvPr>
            <p:cNvGraphicFramePr>
              <a:graphicFrameLocks noChangeAspect="1"/>
            </p:cNvGraphicFramePr>
            <p:nvPr/>
          </p:nvGraphicFramePr>
          <p:xfrm>
            <a:off x="8493" y="4679"/>
            <a:ext cx="5599" cy="3509"/>
          </p:xfrm>
          <a:graphic>
            <a:graphicData uri="http://schemas.openxmlformats.org/presentationml/2006/ole">
              <mc:AlternateContent xmlns:mc="http://schemas.openxmlformats.org/markup-compatibility/2006">
                <mc:Choice xmlns:v="urn:schemas-microsoft-com:vml" Requires="v">
                  <p:oleObj spid="_x0000_s7179" r:id="rId10" imgW="1459865" imgH="914400" progId="Equation.KSEE3">
                    <p:embed/>
                  </p:oleObj>
                </mc:Choice>
                <mc:Fallback>
                  <p:oleObj r:id="rId10" imgW="1459865" imgH="914400" progId="Equation.KSEE3">
                    <p:embed/>
                    <p:pic>
                      <p:nvPicPr>
                        <p:cNvPr id="0" name="图片 1024"/>
                        <p:cNvPicPr/>
                        <p:nvPr/>
                      </p:nvPicPr>
                      <p:blipFill>
                        <a:blip r:embed="rId11"/>
                        <a:stretch>
                          <a:fillRect/>
                        </a:stretch>
                      </p:blipFill>
                      <p:spPr>
                        <a:xfrm>
                          <a:off x="8493" y="4679"/>
                          <a:ext cx="5599" cy="3509"/>
                        </a:xfrm>
                        <a:prstGeom prst="rect">
                          <a:avLst/>
                        </a:prstGeom>
                      </p:spPr>
                    </p:pic>
                  </p:oleObj>
                </mc:Fallback>
              </mc:AlternateContent>
            </a:graphicData>
          </a:graphic>
        </p:graphicFrame>
        <p:sp>
          <p:nvSpPr>
            <p:cNvPr id="20" name="文本框 19"/>
            <p:cNvSpPr txBox="1"/>
            <p:nvPr/>
          </p:nvSpPr>
          <p:spPr>
            <a:xfrm>
              <a:off x="6925" y="5445"/>
              <a:ext cx="2066" cy="822"/>
            </a:xfrm>
            <a:prstGeom prst="rect">
              <a:avLst/>
            </a:prstGeom>
            <a:noFill/>
          </p:spPr>
          <p:txBody>
            <a:bodyPr wrap="square" rtlCol="0">
              <a:spAutoFit/>
            </a:bodyPr>
            <a:lstStyle/>
            <a:p>
              <a:r>
                <a:rPr lang="zh-CN" altLang="en-US" sz="2800">
                  <a:latin typeface="Times New Roman" panose="02020603050405020304" pitchFamily="18" charset="0"/>
                  <a:ea typeface="华文楷体" panose="02010600040101010101" charset="-122"/>
                  <a:cs typeface="Times New Roman" panose="02020603050405020304" pitchFamily="18" charset="0"/>
                </a:rPr>
                <a:t>因此：</a:t>
              </a:r>
              <a:endParaRPr lang="zh-CN" altLang="en-US" sz="2800" baseline="-25000">
                <a:latin typeface="Times New Roman" panose="02020603050405020304" pitchFamily="18" charset="0"/>
                <a:ea typeface="华文楷体" panose="02010600040101010101" charset="-122"/>
                <a:cs typeface="Times New Roman" panose="02020603050405020304" pitchFamily="18" charset="0"/>
              </a:endParaRPr>
            </a:p>
          </p:txBody>
        </p:sp>
      </p:grpSp>
      <p:graphicFrame>
        <p:nvGraphicFramePr>
          <p:cNvPr id="21" name="对象 20">
            <a:hlinkClick r:id="" action="ppaction://ole?verb=0"/>
          </p:cNvPr>
          <p:cNvGraphicFramePr>
            <a:graphicFrameLocks noChangeAspect="1"/>
          </p:cNvGraphicFramePr>
          <p:nvPr/>
        </p:nvGraphicFramePr>
        <p:xfrm>
          <a:off x="9391650" y="4471035"/>
          <a:ext cx="2590800" cy="1921510"/>
        </p:xfrm>
        <a:graphic>
          <a:graphicData uri="http://schemas.openxmlformats.org/presentationml/2006/ole">
            <mc:AlternateContent xmlns:mc="http://schemas.openxmlformats.org/markup-compatibility/2006">
              <mc:Choice xmlns:v="urn:schemas-microsoft-com:vml" Requires="v">
                <p:oleObj spid="_x0000_s7180" r:id="rId12" imgW="1130300" imgH="838200" progId="Equation.KSEE3">
                  <p:embed/>
                </p:oleObj>
              </mc:Choice>
              <mc:Fallback>
                <p:oleObj r:id="rId12" imgW="1130300" imgH="838200" progId="Equation.KSEE3">
                  <p:embed/>
                  <p:pic>
                    <p:nvPicPr>
                      <p:cNvPr id="0" name="图片 1024"/>
                      <p:cNvPicPr/>
                      <p:nvPr/>
                    </p:nvPicPr>
                    <p:blipFill>
                      <a:blip r:embed="rId13"/>
                      <a:stretch>
                        <a:fillRect/>
                      </a:stretch>
                    </p:blipFill>
                    <p:spPr>
                      <a:xfrm>
                        <a:off x="9391650" y="4471035"/>
                        <a:ext cx="2590800" cy="1921510"/>
                      </a:xfrm>
                      <a:prstGeom prst="rect">
                        <a:avLst/>
                      </a:prstGeom>
                    </p:spPr>
                  </p:pic>
                </p:oleObj>
              </mc:Fallback>
            </mc:AlternateContent>
          </a:graphicData>
        </a:graphic>
      </p:graphicFrame>
      <p:grpSp>
        <p:nvGrpSpPr>
          <p:cNvPr id="25" name="组合 24"/>
          <p:cNvGrpSpPr/>
          <p:nvPr/>
        </p:nvGrpSpPr>
        <p:grpSpPr>
          <a:xfrm>
            <a:off x="6181090" y="4338955"/>
            <a:ext cx="1932940" cy="2514600"/>
            <a:chOff x="9714" y="6840"/>
            <a:chExt cx="3044" cy="3960"/>
          </a:xfrm>
        </p:grpSpPr>
        <p:sp>
          <p:nvSpPr>
            <p:cNvPr id="15" name="矩形 14"/>
            <p:cNvSpPr/>
            <p:nvPr/>
          </p:nvSpPr>
          <p:spPr>
            <a:xfrm>
              <a:off x="11606" y="6840"/>
              <a:ext cx="1153" cy="3777"/>
            </a:xfrm>
            <a:prstGeom prst="rect">
              <a:avLst/>
            </a:prstGeom>
            <a:noFill/>
            <a:ln w="19050" cmpd="sng">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9714" y="10172"/>
              <a:ext cx="1892" cy="628"/>
            </a:xfrm>
            <a:prstGeom prst="rect">
              <a:avLst/>
            </a:prstGeom>
            <a:noFill/>
          </p:spPr>
          <p:txBody>
            <a:bodyPr wrap="none" rtlCol="0">
              <a:spAutoFit/>
            </a:bodyPr>
            <a:lstStyle/>
            <a:p>
              <a:r>
                <a:rPr lang="zh-CN" altLang="zh-CN" sz="2000" b="1">
                  <a:solidFill>
                    <a:srgbClr val="FF0000"/>
                  </a:solidFill>
                  <a:latin typeface="华文楷体" panose="02010600040101010101" charset="-122"/>
                  <a:ea typeface="华文楷体" panose="02010600040101010101" charset="-122"/>
                </a:rPr>
                <a:t>一正一负</a:t>
              </a:r>
            </a:p>
          </p:txBody>
        </p:sp>
      </p:grpSp>
      <p:grpSp>
        <p:nvGrpSpPr>
          <p:cNvPr id="26" name="组合 25"/>
          <p:cNvGrpSpPr/>
          <p:nvPr/>
        </p:nvGrpSpPr>
        <p:grpSpPr>
          <a:xfrm>
            <a:off x="8242557" y="4380865"/>
            <a:ext cx="2615088" cy="2410460"/>
            <a:chOff x="11437" y="6840"/>
            <a:chExt cx="3897" cy="3796"/>
          </a:xfrm>
        </p:grpSpPr>
        <p:sp>
          <p:nvSpPr>
            <p:cNvPr id="27" name="矩形 26"/>
            <p:cNvSpPr/>
            <p:nvPr/>
          </p:nvSpPr>
          <p:spPr>
            <a:xfrm>
              <a:off x="11437" y="6840"/>
              <a:ext cx="1322" cy="3777"/>
            </a:xfrm>
            <a:prstGeom prst="rect">
              <a:avLst/>
            </a:prstGeom>
            <a:noFill/>
            <a:ln w="19050" cmpd="sng">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2709" y="10008"/>
              <a:ext cx="2625" cy="628"/>
            </a:xfrm>
            <a:prstGeom prst="rect">
              <a:avLst/>
            </a:prstGeom>
            <a:noFill/>
          </p:spPr>
          <p:txBody>
            <a:bodyPr wrap="square" rtlCol="0">
              <a:spAutoFit/>
            </a:bodyPr>
            <a:lstStyle/>
            <a:p>
              <a:r>
                <a:rPr lang="zh-CN" altLang="zh-CN" sz="2000" b="1">
                  <a:solidFill>
                    <a:srgbClr val="00B050"/>
                  </a:solidFill>
                  <a:latin typeface="华文楷体" panose="02010600040101010101" charset="-122"/>
                  <a:ea typeface="华文楷体" panose="02010600040101010101" charset="-122"/>
                </a:rPr>
                <a:t>同正或同负</a:t>
              </a: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linds(horizontal)">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linds(horizontal)">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blinds(horizontal)">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linds(horizontal)">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6.xml><?xml version="1.0" encoding="utf-8"?>
<p:tagLst xmlns:a="http://schemas.openxmlformats.org/drawingml/2006/main" xmlns:r="http://schemas.openxmlformats.org/officeDocument/2006/relationships" xmlns:p="http://schemas.openxmlformats.org/presentationml/2006/main">
  <p:tag name="REFSHAPE" val="-1626297084"/>
  <p:tag name="KSO_WM_UNIT_PLACING_PICTURE_USER_VIEWPORT" val="{&quot;height&quot;:2520,&quot;width&quot;:22200}"/>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593</Words>
  <Application>Microsoft Office PowerPoint</Application>
  <PresentationFormat>宽屏</PresentationFormat>
  <Paragraphs>91</Paragraphs>
  <Slides>13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22" baseType="lpstr">
      <vt:lpstr>仿宋</vt:lpstr>
      <vt:lpstr>华文楷体</vt:lpstr>
      <vt:lpstr>微软雅黑</vt:lpstr>
      <vt:lpstr>Arial</vt:lpstr>
      <vt:lpstr>Times New Roman</vt:lpstr>
      <vt:lpstr>Wingdings</vt:lpstr>
      <vt:lpstr>Office 主题​​</vt:lpstr>
      <vt:lpstr>Equation.KSEE3</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Suthing</cp:lastModifiedBy>
  <cp:revision>360</cp:revision>
  <dcterms:created xsi:type="dcterms:W3CDTF">2019-06-19T02:08:00Z</dcterms:created>
  <dcterms:modified xsi:type="dcterms:W3CDTF">2021-05-09T08:49:05Z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