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8"/>
      </p:cViewPr>
      <p:guideLst>
        <p:guide orient="horz" pos="225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36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5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67.xml"/><Relationship Id="rId7" Type="http://schemas.openxmlformats.org/officeDocument/2006/relationships/image" Target="../media/image1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9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tags" Target="../tags/tag7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2" Type="http://schemas.openxmlformats.org/officeDocument/2006/relationships/tags" Target="../tags/tag7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2" Type="http://schemas.openxmlformats.org/officeDocument/2006/relationships/tags" Target="../tags/tag7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61770"/>
            <a:ext cx="7315200" cy="3933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012672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" y="520065"/>
            <a:ext cx="11873865" cy="235267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203835" y="232664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93420" y="3168015"/>
            <a:ext cx="773303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毕奥</a:t>
            </a:r>
            <a:r>
              <a:rPr kumimoji="1"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萨伐尔定律：可以计算</a:t>
            </a:r>
            <a:r>
              <a:rPr kumimoji="1" lang="zh-CN" altLang="en-US" sz="2800" u="sng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任意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电流的磁场。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93420" y="3989705"/>
            <a:ext cx="1112456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安培环路定理：</a:t>
            </a:r>
            <a:r>
              <a:rPr kumimoji="1" lang="zh-CN" altLang="en-US" sz="2800" u="sng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适用于恒定电流产生的恒定磁场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。恒</a:t>
            </a:r>
            <a:r>
              <a:rPr kumimoji="1"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定电流总是闭合的，因此</a:t>
            </a:r>
            <a:r>
              <a:rPr kumimoji="1"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安培环路定理</a:t>
            </a:r>
            <a:r>
              <a:rPr kumimoji="1"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仅适用于闭合（或无限）的载流导线</a:t>
            </a:r>
            <a:r>
              <a:rPr kumimoji="1"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kumimoji="1"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244492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9380" y="600075"/>
            <a:ext cx="8844280" cy="5658485"/>
            <a:chOff x="188" y="945"/>
            <a:chExt cx="13928" cy="891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" y="945"/>
              <a:ext cx="13928" cy="666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2" y="2640"/>
              <a:ext cx="5743" cy="721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233420" y="3486785"/>
            <a:ext cx="3646805" cy="694690"/>
            <a:chOff x="5092" y="5491"/>
            <a:chExt cx="5743" cy="10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5756" y="6163"/>
              <a:ext cx="4749" cy="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0267" y="5491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92" y="5763"/>
              <a:ext cx="5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21885" y="2569210"/>
            <a:ext cx="579120" cy="2240280"/>
            <a:chOff x="7751" y="4046"/>
            <a:chExt cx="912" cy="3528"/>
          </a:xfrm>
        </p:grpSpPr>
        <p:sp>
          <p:nvSpPr>
            <p:cNvPr id="5" name="矩形 4"/>
            <p:cNvSpPr/>
            <p:nvPr/>
          </p:nvSpPr>
          <p:spPr>
            <a:xfrm>
              <a:off x="8031" y="4773"/>
              <a:ext cx="195" cy="28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51" y="4046"/>
              <a:ext cx="91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54900" y="1419225"/>
            <a:ext cx="4246245" cy="1061085"/>
            <a:chOff x="11740" y="2235"/>
            <a:chExt cx="6687" cy="1671"/>
          </a:xfrm>
        </p:grpSpPr>
        <p:sp>
          <p:nvSpPr>
            <p:cNvPr id="10" name="文本框 9"/>
            <p:cNvSpPr txBox="1"/>
            <p:nvPr/>
          </p:nvSpPr>
          <p:spPr>
            <a:xfrm>
              <a:off x="11740" y="2659"/>
              <a:ext cx="47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无限长载流导线：</a:t>
              </a: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112" y="2235"/>
            <a:ext cx="2315" cy="1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6" imgW="545465" imgH="393700" progId="Equation.KSEE3">
                    <p:embed/>
                  </p:oleObj>
                </mc:Choice>
                <mc:Fallback>
                  <p:oleObj r:id="rId6" imgW="545465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112" y="2235"/>
                          <a:ext cx="2315" cy="1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7480935" y="2620327"/>
            <a:ext cx="3321050" cy="521970"/>
            <a:chOff x="11760" y="4236"/>
            <a:chExt cx="5230" cy="822"/>
          </a:xfrm>
        </p:grpSpPr>
        <p:sp>
          <p:nvSpPr>
            <p:cNvPr id="12" name="文本框 11"/>
            <p:cNvSpPr txBox="1"/>
            <p:nvPr/>
          </p:nvSpPr>
          <p:spPr>
            <a:xfrm>
              <a:off x="11760" y="4236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取面积元：</a:t>
              </a: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676" y="4271"/>
            <a:ext cx="2315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8" imgW="545465" imgH="177165" progId="Equation.KSEE3">
                    <p:embed/>
                  </p:oleObj>
                </mc:Choice>
                <mc:Fallback>
                  <p:oleObj r:id="rId8" imgW="5454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676" y="4271"/>
                          <a:ext cx="2315" cy="7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7480935" y="3201987"/>
            <a:ext cx="4417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zh-CN" altLang="en-US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取的面积元内</a:t>
            </a:r>
            <a:r>
              <a:rPr lang="en-US" altLang="zh-CN" sz="2800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zh-CN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处处相等</a:t>
            </a:r>
            <a:r>
              <a:rPr lang="zh-CN" altLang="zh-CN" sz="2800">
                <a:latin typeface="华文楷体" panose="02010600040101010101" charset="-122"/>
                <a:ea typeface="华文楷体" panose="02010600040101010101" charset="-122"/>
              </a:rPr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63155" y="386397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总</a:t>
            </a:r>
            <a:r>
              <a:rPr lang="zh-CN" altLang="zh-CN" sz="2800" smtClean="0">
                <a:latin typeface="华文楷体" panose="02010600040101010101" charset="-122"/>
                <a:ea typeface="华文楷体" panose="02010600040101010101" charset="-122"/>
              </a:rPr>
              <a:t>磁通量</a:t>
            </a:r>
            <a:r>
              <a:rPr lang="zh-CN" altLang="zh-CN" sz="2800"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2698"/>
              </p:ext>
            </p:extLst>
          </p:nvPr>
        </p:nvGraphicFramePr>
        <p:xfrm>
          <a:off x="8063865" y="4406370"/>
          <a:ext cx="3834130" cy="191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10" imgW="1422400" imgH="711200" progId="Equation.KSEE3">
                  <p:embed/>
                </p:oleObj>
              </mc:Choice>
              <mc:Fallback>
                <p:oleObj r:id="rId10" imgW="14224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63865" y="4406370"/>
                        <a:ext cx="3834130" cy="191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26110" y="245935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0" y="-45979"/>
            <a:ext cx="4308886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805" y="577850"/>
            <a:ext cx="11934825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1455" y="2505075"/>
            <a:ext cx="3602990" cy="342519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15510" y="2712561"/>
            <a:ext cx="4500880" cy="788035"/>
            <a:chOff x="8420" y="3041"/>
            <a:chExt cx="7088" cy="1241"/>
          </a:xfrm>
        </p:grpSpPr>
        <p:sp>
          <p:nvSpPr>
            <p:cNvPr id="20" name="文本框 19"/>
            <p:cNvSpPr txBox="1"/>
            <p:nvPr/>
          </p:nvSpPr>
          <p:spPr>
            <a:xfrm>
              <a:off x="8420" y="3250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磁场高斯定理：</a:t>
              </a:r>
            </a:p>
          </p:txBody>
        </p: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273" y="3041"/>
            <a:ext cx="3235" cy="1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8" imgW="762000" imgH="292100" progId="Equation.KSEE3">
                    <p:embed/>
                  </p:oleObj>
                </mc:Choice>
                <mc:Fallback>
                  <p:oleObj r:id="rId8" imgW="762000" imgH="292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273" y="3041"/>
                          <a:ext cx="3235" cy="12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4614227" y="1916430"/>
            <a:ext cx="731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题目要求的只是半径为</a:t>
            </a:r>
            <a:r>
              <a:rPr lang="en-US" altLang="zh-CN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en-US" altLang="zh-CN" sz="2000" i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的圆柱侧面，不是闭合的。可以将上、下底面包括在内形成闭合曲面，这样就可以应用高斯定理。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14445" y="1359535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5510" y="3539490"/>
            <a:ext cx="71075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上、下底面的法向方向平行于电流，而电流的磁场垂直于电流，所以上、下底面的磁通量为</a:t>
            </a:r>
            <a:r>
              <a:rPr lang="zh-CN" altLang="en-US" sz="2800" smtClean="0">
                <a:latin typeface="华文楷体" panose="02010600040101010101" charset="-122"/>
                <a:ea typeface="华文楷体" panose="02010600040101010101" charset="-122"/>
              </a:rPr>
              <a:t>零</a:t>
            </a:r>
            <a:r>
              <a:rPr lang="zh-CN" altLang="en-US" sz="2800" u="sng" smtClean="0">
                <a:latin typeface="华文楷体" panose="02010600040101010101" charset="-122"/>
                <a:ea typeface="华文楷体" panose="02010600040101010101" charset="-122"/>
              </a:rPr>
              <a:t>（即没有磁力线垂直穿过上面底面）</a:t>
            </a:r>
            <a:r>
              <a:rPr lang="zh-CN" altLang="en-US" sz="2800" smtClean="0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99355" y="5000943"/>
          <a:ext cx="6539865" cy="171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10" imgW="2425700" imgH="634365" progId="Equation.KSEE3">
                  <p:embed/>
                </p:oleObj>
              </mc:Choice>
              <mc:Fallback>
                <p:oleObj r:id="rId10" imgW="24257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99355" y="5000943"/>
                        <a:ext cx="6539865" cy="171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715510" y="18415"/>
            <a:ext cx="6754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能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不用高斯定理，直接积分得到结论吗？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180098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" y="608330"/>
            <a:ext cx="11720830" cy="2094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4270" y="150749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变量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95950" y="2017395"/>
            <a:ext cx="828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-</a:t>
            </a:r>
            <a:r>
              <a:rPr lang="zh-CN" altLang="en-US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73225" y="2920365"/>
            <a:ext cx="8721725" cy="1112520"/>
            <a:chOff x="2635" y="4619"/>
            <a:chExt cx="13735" cy="1752"/>
          </a:xfrm>
        </p:grpSpPr>
        <p:sp>
          <p:nvSpPr>
            <p:cNvPr id="5" name="文本框 4"/>
            <p:cNvSpPr txBox="1"/>
            <p:nvPr/>
          </p:nvSpPr>
          <p:spPr>
            <a:xfrm>
              <a:off x="2635" y="4619"/>
              <a:ext cx="13735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L</a:t>
              </a:r>
              <a:r>
                <a:rPr lang="zh-CN" altLang="zh-CN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环路上任意一点的磁感应强度，是</a:t>
              </a:r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aseline="-250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32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3200" baseline="-250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激发的磁场在环路上的叠加：</a:t>
              </a:r>
              <a:endPara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970" y="5273"/>
            <a:ext cx="3293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5" imgW="723900" imgH="241300" progId="Equation.KSEE3">
                    <p:embed/>
                  </p:oleObj>
                </mc:Choice>
                <mc:Fallback>
                  <p:oleObj r:id="rId5" imgW="7239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70" y="5273"/>
                          <a:ext cx="3293" cy="1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572260" y="4561840"/>
            <a:ext cx="8721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安培环路定理中，如果电流与环路符合右手螺旋，则电流为正，反之为负。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296008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2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" y="627380"/>
            <a:ext cx="12040870" cy="38347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217785" y="2715895"/>
            <a:ext cx="1033145" cy="1297305"/>
            <a:chOff x="16091" y="4277"/>
            <a:chExt cx="1627" cy="204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6456" y="4594"/>
              <a:ext cx="0" cy="121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6714" y="4277"/>
              <a:ext cx="1" cy="157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6456" y="4594"/>
              <a:ext cx="258" cy="21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6457" y="4815"/>
              <a:ext cx="258" cy="21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6457" y="5058"/>
              <a:ext cx="258" cy="21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6457" y="5341"/>
              <a:ext cx="258" cy="21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6457" y="5558"/>
              <a:ext cx="258" cy="21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091" y="5577"/>
              <a:ext cx="50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32" y="5596"/>
              <a:ext cx="12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x+</a:t>
              </a:r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79280" y="1650365"/>
            <a:ext cx="2603500" cy="2254250"/>
            <a:chOff x="14928" y="2599"/>
            <a:chExt cx="4100" cy="355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5582" y="5785"/>
              <a:ext cx="3141" cy="2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4928" y="5327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492" y="5058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5582" y="2945"/>
              <a:ext cx="1" cy="288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 flipH="1">
              <a:off x="15582" y="2599"/>
              <a:ext cx="5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6215" y="1619250"/>
            <a:ext cx="5579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解：如图所示，建坐标系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Oxy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3825" y="1999615"/>
            <a:ext cx="8275955" cy="1090295"/>
            <a:chOff x="195" y="3149"/>
            <a:chExt cx="13033" cy="1717"/>
          </a:xfrm>
        </p:grpSpPr>
        <p:sp>
          <p:nvSpPr>
            <p:cNvPr id="27" name="文本框 26"/>
            <p:cNvSpPr txBox="1"/>
            <p:nvPr/>
          </p:nvSpPr>
          <p:spPr>
            <a:xfrm>
              <a:off x="195" y="3491"/>
              <a:ext cx="934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长直载流导线激发的磁场大小为：</a:t>
              </a:r>
            </a:p>
          </p:txBody>
        </p:sp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37" y="3149"/>
            <a:ext cx="3691" cy="1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r:id="rId5" imgW="901700" imgH="419100" progId="Equation.KSEE3">
                    <p:embed/>
                  </p:oleObj>
                </mc:Choice>
                <mc:Fallback>
                  <p:oleObj r:id="rId5" imgW="901700" imgH="419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37" y="3149"/>
                          <a:ext cx="3691" cy="17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147955" y="2597150"/>
            <a:ext cx="5908675" cy="1138555"/>
            <a:chOff x="233" y="4090"/>
            <a:chExt cx="9305" cy="1793"/>
          </a:xfrm>
        </p:grpSpPr>
        <p:sp>
          <p:nvSpPr>
            <p:cNvPr id="30" name="文本框 29"/>
            <p:cNvSpPr txBox="1"/>
            <p:nvPr/>
          </p:nvSpPr>
          <p:spPr>
            <a:xfrm>
              <a:off x="233" y="4479"/>
              <a:ext cx="41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取如图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面积元</a:t>
              </a:r>
              <a:r>
                <a:rPr lang="zh-CN" altLang="en-US" sz="32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：</a:t>
              </a:r>
              <a:endPara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68" y="4090"/>
            <a:ext cx="4970" cy="1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公式" r:id="rId7" imgW="1091565" imgH="393700" progId="Equation.3">
                    <p:embed/>
                  </p:oleObj>
                </mc:Choice>
                <mc:Fallback>
                  <p:oleObj name="公式" r:id="rId7" imgW="1091565" imgH="393700" progId="Equation.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68" y="4090"/>
                          <a:ext cx="4970" cy="1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文本框 33"/>
          <p:cNvSpPr txBox="1"/>
          <p:nvPr/>
        </p:nvSpPr>
        <p:spPr>
          <a:xfrm>
            <a:off x="123825" y="3751580"/>
            <a:ext cx="593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因此，三角形面积内的磁通量为：</a:t>
            </a:r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500" y="4462145"/>
          <a:ext cx="11825605" cy="10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9" imgW="4559300" imgH="419100" progId="Equation.KSEE3">
                  <p:embed/>
                </p:oleObj>
              </mc:Choice>
              <mc:Fallback>
                <p:oleObj r:id="rId9" imgW="45593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00" y="4462145"/>
                        <a:ext cx="11825605" cy="108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2900680" y="5593080"/>
            <a:ext cx="7141210" cy="1085850"/>
            <a:chOff x="4568" y="8808"/>
            <a:chExt cx="11246" cy="1710"/>
          </a:xfrm>
        </p:grpSpPr>
        <p:graphicFrame>
          <p:nvGraphicFramePr>
            <p:cNvPr id="37" name="对象 3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68" y="9348"/>
            <a:ext cx="11246" cy="1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r:id="rId11" imgW="3784600" imgH="393700" progId="Equation.KSEE3">
                    <p:embed/>
                  </p:oleObj>
                </mc:Choice>
                <mc:Fallback>
                  <p:oleObj r:id="rId11" imgW="37846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68" y="9348"/>
                          <a:ext cx="11246" cy="1171"/>
                        </a:xfrm>
                        <a:prstGeom prst="rect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连接符 38"/>
            <p:cNvCxnSpPr/>
            <p:nvPr/>
          </p:nvCxnSpPr>
          <p:spPr>
            <a:xfrm>
              <a:off x="10689" y="8808"/>
              <a:ext cx="25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2001" y="8828"/>
              <a:ext cx="0" cy="47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592222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sz="3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581660"/>
            <a:ext cx="11963400" cy="38004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290050" y="3350895"/>
            <a:ext cx="2603500" cy="692785"/>
            <a:chOff x="14630" y="5277"/>
            <a:chExt cx="4100" cy="1091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5284" y="6004"/>
              <a:ext cx="3141" cy="2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4630" y="5546"/>
              <a:ext cx="6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194" y="5277"/>
              <a:ext cx="53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26955" y="1851660"/>
            <a:ext cx="579120" cy="1961515"/>
            <a:chOff x="15633" y="2916"/>
            <a:chExt cx="912" cy="3089"/>
          </a:xfrm>
        </p:grpSpPr>
        <p:sp>
          <p:nvSpPr>
            <p:cNvPr id="7" name="矩形 6"/>
            <p:cNvSpPr/>
            <p:nvPr/>
          </p:nvSpPr>
          <p:spPr>
            <a:xfrm>
              <a:off x="16002" y="3567"/>
              <a:ext cx="175" cy="24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633" y="2916"/>
              <a:ext cx="91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70010" y="2692400"/>
            <a:ext cx="1111250" cy="521970"/>
            <a:chOff x="14126" y="4240"/>
            <a:chExt cx="1750" cy="822"/>
          </a:xfrm>
        </p:grpSpPr>
        <p:sp>
          <p:nvSpPr>
            <p:cNvPr id="11" name="椭圆 10"/>
            <p:cNvSpPr/>
            <p:nvPr/>
          </p:nvSpPr>
          <p:spPr>
            <a:xfrm>
              <a:off x="14744" y="4538"/>
              <a:ext cx="1133" cy="49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126" y="4240"/>
              <a:ext cx="78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74075" y="2692400"/>
            <a:ext cx="2348230" cy="901065"/>
            <a:chOff x="13345" y="4240"/>
            <a:chExt cx="3698" cy="1419"/>
          </a:xfrm>
        </p:grpSpPr>
        <p:sp>
          <p:nvSpPr>
            <p:cNvPr id="12" name="椭圆 11"/>
            <p:cNvSpPr/>
            <p:nvPr/>
          </p:nvSpPr>
          <p:spPr>
            <a:xfrm>
              <a:off x="13563" y="4240"/>
              <a:ext cx="3481" cy="109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45" y="4837"/>
              <a:ext cx="78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4300" y="1470025"/>
            <a:ext cx="5339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解：如图所示，建坐标系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935" y="1478915"/>
            <a:ext cx="86842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                                               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在圆柱体内、外取同轴环路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。设环路半径为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，则穿过环路的电流为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3460" y="2387600"/>
          <a:ext cx="515683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5" imgW="2171700" imgH="482600" progId="Equation.KSEE3">
                  <p:embed/>
                </p:oleObj>
              </mc:Choice>
              <mc:Fallback>
                <p:oleObj r:id="rId5" imgW="2171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3460" y="2387600"/>
                        <a:ext cx="5156835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76835" y="3521710"/>
            <a:ext cx="6955790" cy="718185"/>
            <a:chOff x="180" y="5930"/>
            <a:chExt cx="10954" cy="1131"/>
          </a:xfrm>
        </p:grpSpPr>
        <p:sp>
          <p:nvSpPr>
            <p:cNvPr id="21" name="文本框 20"/>
            <p:cNvSpPr txBox="1"/>
            <p:nvPr/>
          </p:nvSpPr>
          <p:spPr>
            <a:xfrm>
              <a:off x="180" y="5983"/>
              <a:ext cx="109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由安培环路定理                                           得：</a:t>
              </a:r>
            </a:p>
          </p:txBody>
        </p:sp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00" y="5930"/>
            <a:ext cx="5798" cy="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r:id="rId7" imgW="1498600" imgH="292100" progId="Equation.KSEE3">
                    <p:embed/>
                  </p:oleObj>
                </mc:Choice>
                <mc:Fallback>
                  <p:oleObj r:id="rId7" imgW="1498600" imgH="292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00" y="5930"/>
                          <a:ext cx="5798" cy="11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573" y="4239895"/>
          <a:ext cx="2655570" cy="199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9" imgW="1117600" imgH="838200" progId="Equation.KSEE3">
                  <p:embed/>
                </p:oleObj>
              </mc:Choice>
              <mc:Fallback>
                <p:oleObj r:id="rId9" imgW="11176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573" y="4239895"/>
                        <a:ext cx="2655570" cy="199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942070" y="6339205"/>
            <a:ext cx="173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（其中</a:t>
            </a:r>
            <a:r>
              <a:rPr lang="en-US" altLang="zh-CN" sz="2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 </a:t>
            </a:r>
            <a:r>
              <a:rPr lang="en-US" altLang="zh-CN" sz="2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1m</a:t>
            </a:r>
            <a:r>
              <a:rPr lang="zh-CN" altLang="en-US" sz="2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80815" y="5417185"/>
          <a:ext cx="810196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11" imgW="3517265" imgH="393700" progId="Equation.KSEE3">
                  <p:embed/>
                </p:oleObj>
              </mc:Choice>
              <mc:Fallback>
                <p:oleObj r:id="rId11" imgW="35172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0815" y="5417185"/>
                        <a:ext cx="810196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944620" y="4743450"/>
            <a:ext cx="6687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如图取面积元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S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，则所求磁通量为：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72390" y="-20400"/>
            <a:ext cx="3961157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二十一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" y="550545"/>
            <a:ext cx="12039600" cy="28289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0" y="1488440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解：在横截面上以轴点为圆心，作半径为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的圆形环路。穿过环路内的电流为：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11595" y="2261870"/>
            <a:ext cx="415925" cy="416560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95670" y="1839595"/>
            <a:ext cx="1247775" cy="123571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87365" y="1471930"/>
            <a:ext cx="2045335" cy="2004695"/>
          </a:xfrm>
          <a:prstGeom prst="ellipse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0038" y="2871788"/>
          <a:ext cx="1206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5" imgW="508000" imgH="711200" progId="Equation.KSEE3">
                  <p:embed/>
                </p:oleObj>
              </mc:Choice>
              <mc:Fallback>
                <p:oleObj r:id="rId5" imgW="5080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8" y="2871788"/>
                        <a:ext cx="12065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90320" y="2806383"/>
          <a:ext cx="137287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7" imgW="558800" imgH="177165" progId="Equation.KSEE3">
                  <p:embed/>
                </p:oleObj>
              </mc:Choice>
              <mc:Fallback>
                <p:oleObj r:id="rId7" imgW="558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0320" y="2806383"/>
                        <a:ext cx="137287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78255" y="3242310"/>
          <a:ext cx="5333365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9" imgW="2691765" imgH="444500" progId="Equation.KSEE3">
                  <p:embed/>
                </p:oleObj>
              </mc:Choice>
              <mc:Fallback>
                <p:oleObj r:id="rId9" imgW="26917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8255" y="3242310"/>
                        <a:ext cx="5333365" cy="88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6508" y="4273233"/>
          <a:ext cx="134048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11" imgW="545465" imgH="177165" progId="Equation.KSEE3">
                  <p:embed/>
                </p:oleObj>
              </mc:Choice>
              <mc:Fallback>
                <p:oleObj r:id="rId11" imgW="545465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6508" y="4273233"/>
                        <a:ext cx="1340485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27635" y="4922520"/>
            <a:ext cx="6955790" cy="718185"/>
            <a:chOff x="180" y="5930"/>
            <a:chExt cx="10954" cy="1131"/>
          </a:xfrm>
        </p:grpSpPr>
        <p:sp>
          <p:nvSpPr>
            <p:cNvPr id="21" name="文本框 20"/>
            <p:cNvSpPr txBox="1"/>
            <p:nvPr/>
          </p:nvSpPr>
          <p:spPr>
            <a:xfrm>
              <a:off x="180" y="5983"/>
              <a:ext cx="109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由安培环路定理                                           得：</a:t>
              </a:r>
            </a:p>
          </p:txBody>
        </p:sp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00" y="5930"/>
            <a:ext cx="5798" cy="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r:id="rId13" imgW="1498600" imgH="292100" progId="Equation.KSEE3">
                    <p:embed/>
                  </p:oleObj>
                </mc:Choice>
                <mc:Fallback>
                  <p:oleObj r:id="rId13" imgW="1498600" imgH="292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00" y="5930"/>
                          <a:ext cx="5798" cy="11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5975" y="3695700"/>
          <a:ext cx="4475163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15" imgW="1828800" imgH="1295400" progId="Equation.3">
                  <p:embed/>
                </p:oleObj>
              </mc:Choice>
              <mc:Fallback>
                <p:oleObj name="公式" r:id="rId15" imgW="1828800" imgH="129540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5975" y="3695700"/>
                        <a:ext cx="4475163" cy="317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 bldLvl="0" animBg="1"/>
      <p:bldP spid="4" grpId="0" animBg="1"/>
      <p:bldP spid="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40,&quot;width&quot;:1879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94,&quot;width&quot;:567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383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272</cp:revision>
  <dcterms:created xsi:type="dcterms:W3CDTF">2019-06-19T02:08:00Z</dcterms:created>
  <dcterms:modified xsi:type="dcterms:W3CDTF">2020-06-09T13:34:59Z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