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72"/>
      </p:cViewPr>
      <p:guideLst>
        <p:guide orient="horz" pos="2194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2021/3/24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795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9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6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2" Type="http://schemas.openxmlformats.org/officeDocument/2006/relationships/tags" Target="../tags/tag69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tags" Target="../tags/tag70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9" y="794332"/>
            <a:ext cx="11087100" cy="3981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" y="723900"/>
            <a:ext cx="11921490" cy="233870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01825" y="3161665"/>
            <a:ext cx="6777355" cy="809625"/>
            <a:chOff x="6382" y="2900"/>
            <a:chExt cx="10673" cy="1275"/>
          </a:xfrm>
        </p:grpSpPr>
        <p:sp>
          <p:nvSpPr>
            <p:cNvPr id="5" name="文本框 4"/>
            <p:cNvSpPr txBox="1"/>
            <p:nvPr/>
          </p:nvSpPr>
          <p:spPr>
            <a:xfrm>
              <a:off x="6382" y="3238"/>
              <a:ext cx="776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在</a:t>
              </a:r>
              <a:r>
                <a:rPr lang="en-US" altLang="zh-CN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A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点处，小球的动量为：</a:t>
              </a:r>
            </a:p>
          </p:txBody>
        </p:sp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835" y="2900"/>
            <a:ext cx="3220" cy="1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r:id="rId5" imgW="609600" imgH="241300" progId="Equation.KSEE3">
                    <p:embed/>
                  </p:oleObj>
                </mc:Choice>
                <mc:Fallback>
                  <p:oleObj r:id="rId5" imgW="6096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35" y="2900"/>
                          <a:ext cx="3220" cy="1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919605" y="4274820"/>
            <a:ext cx="4903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点处，小球的动量为：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19605" y="514921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动量增量为：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8715" y="2040890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√</a:t>
            </a:r>
          </a:p>
        </p:txBody>
      </p:sp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练习五、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34480" y="4048760"/>
          <a:ext cx="2343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7" imgW="698500" imgH="241300" progId="Equation.KSEE3">
                  <p:embed/>
                </p:oleObj>
              </mc:Choice>
              <mc:Fallback>
                <p:oleObj r:id="rId7" imgW="698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4480" y="4048760"/>
                        <a:ext cx="23431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80560" y="4959350"/>
          <a:ext cx="46863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9" imgW="1397000" imgH="241300" progId="Equation.KSEE3">
                  <p:embed/>
                </p:oleObj>
              </mc:Choice>
              <mc:Fallback>
                <p:oleObj r:id="rId9" imgW="1397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0560" y="4959350"/>
                        <a:ext cx="468630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1"/>
      <p:bldP spid="1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" y="723900"/>
            <a:ext cx="11598910" cy="282702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练习五、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5640" y="1753235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76985" y="3843020"/>
            <a:ext cx="831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小球前后动量无变化，所以外力冲量为零，即</a:t>
            </a:r>
          </a:p>
        </p:txBody>
      </p:sp>
      <p:graphicFrame>
        <p:nvGraphicFramePr>
          <p:cNvPr id="21" name="对象 20"/>
          <p:cNvGraphicFramePr/>
          <p:nvPr/>
        </p:nvGraphicFramePr>
        <p:xfrm>
          <a:off x="3585845" y="4426585"/>
          <a:ext cx="481711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4817110" imgH="952500" progId="Equation.KSEE3">
                  <p:embed/>
                </p:oleObj>
              </mc:Choice>
              <mc:Fallback>
                <p:oleObj r:id="rId5" imgW="4817110" imgH="9525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5845" y="4426585"/>
                        <a:ext cx="481711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83335" y="5345430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所以地面给小球的冲量为：</a:t>
            </a:r>
          </a:p>
        </p:txBody>
      </p:sp>
      <p:graphicFrame>
        <p:nvGraphicFramePr>
          <p:cNvPr id="27" name="对象 26"/>
          <p:cNvGraphicFramePr/>
          <p:nvPr/>
        </p:nvGraphicFramePr>
        <p:xfrm>
          <a:off x="3481070" y="5708015"/>
          <a:ext cx="7117080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7" imgW="2501900" imgH="330200" progId="Equation.KSEE3">
                  <p:embed/>
                </p:oleObj>
              </mc:Choice>
              <mc:Fallback>
                <p:oleObj r:id="rId7" imgW="2501900" imgH="3302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1070" y="5708015"/>
                        <a:ext cx="7117080" cy="104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877175" y="2048510"/>
            <a:ext cx="541020" cy="1362075"/>
            <a:chOff x="12266" y="3246"/>
            <a:chExt cx="852" cy="2145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12571" y="3833"/>
              <a:ext cx="19" cy="12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2266" y="3246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O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590" y="4667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/>
      <p:bldP spid="19" grpId="2"/>
      <p:bldP spid="2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练习五、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" y="723900"/>
            <a:ext cx="12084050" cy="13881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02385" y="2385060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设铁锤所受平均合外力大小为</a:t>
            </a:r>
          </a:p>
        </p:txBody>
      </p:sp>
      <p:graphicFrame>
        <p:nvGraphicFramePr>
          <p:cNvPr id="21" name="对象 20"/>
          <p:cNvGraphicFramePr/>
          <p:nvPr/>
        </p:nvGraphicFramePr>
        <p:xfrm>
          <a:off x="6869430" y="2252980"/>
          <a:ext cx="2499995" cy="9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609600" imgH="355600" progId="Equation.KSEE3">
                  <p:embed/>
                </p:oleObj>
              </mc:Choice>
              <mc:Fallback>
                <p:oleObj r:id="rId5" imgW="609600" imgH="3556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9430" y="2252980"/>
                        <a:ext cx="2499995" cy="95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02385" y="336994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由冲量定理：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4252595" y="3347720"/>
          <a:ext cx="475170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7" imgW="1295400" imgH="254000" progId="Equation.KSEE3">
                  <p:embed/>
                </p:oleObj>
              </mc:Choice>
              <mc:Fallback>
                <p:oleObj r:id="rId7" imgW="1295400" imgH="2540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2595" y="3347720"/>
                        <a:ext cx="475170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671445" y="457136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得：</a:t>
            </a:r>
          </a:p>
        </p:txBody>
      </p:sp>
      <p:graphicFrame>
        <p:nvGraphicFramePr>
          <p:cNvPr id="18" name="对象 17"/>
          <p:cNvGraphicFramePr/>
          <p:nvPr/>
        </p:nvGraphicFramePr>
        <p:xfrm>
          <a:off x="3667125" y="4198303"/>
          <a:ext cx="2190115" cy="13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9" imgW="596900" imgH="393700" progId="Equation.KSEE3">
                  <p:embed/>
                </p:oleObj>
              </mc:Choice>
              <mc:Fallback>
                <p:oleObj r:id="rId9" imgW="596900" imgH="3937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7125" y="4198303"/>
                        <a:ext cx="2190115" cy="132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75640" y="1632585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6" grpId="0"/>
      <p:bldP spid="23" grpId="1"/>
      <p:bldP spid="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723900"/>
            <a:ext cx="11700510" cy="2560955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练习五、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65505" y="3284855"/>
            <a:ext cx="8717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重力为恒力，不随时间变化，所以重力冲量为：</a:t>
            </a:r>
          </a:p>
        </p:txBody>
      </p:sp>
      <p:graphicFrame>
        <p:nvGraphicFramePr>
          <p:cNvPr id="21" name="对象 20"/>
          <p:cNvGraphicFramePr/>
          <p:nvPr/>
        </p:nvGraphicFramePr>
        <p:xfrm>
          <a:off x="2513965" y="3868420"/>
          <a:ext cx="4297045" cy="82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5" imgW="1231265" imgH="279400" progId="Equation.KSEE3">
                  <p:embed/>
                </p:oleObj>
              </mc:Choice>
              <mc:Fallback>
                <p:oleObj r:id="rId5" imgW="1231265" imgH="2794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3965" y="3868420"/>
                        <a:ext cx="4297045" cy="821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79170" y="485140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运行半周的时间</a:t>
            </a:r>
          </a:p>
        </p:txBody>
      </p:sp>
      <p:graphicFrame>
        <p:nvGraphicFramePr>
          <p:cNvPr id="12" name="对象 11"/>
          <p:cNvGraphicFramePr/>
          <p:nvPr/>
        </p:nvGraphicFramePr>
        <p:xfrm>
          <a:off x="4168775" y="4690110"/>
          <a:ext cx="1621790" cy="90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7" imgW="533400" imgH="393700" progId="Equation.KSEE3">
                  <p:embed/>
                </p:oleObj>
              </mc:Choice>
              <mc:Fallback>
                <p:oleObj r:id="rId7" imgW="533400" imgH="3937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8775" y="4690110"/>
                        <a:ext cx="1621790" cy="90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79170" y="584263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2381250" y="5554980"/>
          <a:ext cx="4210685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9" imgW="1206500" imgH="393700" progId="Equation.KSEE3">
                  <p:embed/>
                </p:oleObj>
              </mc:Choice>
              <mc:Fallback>
                <p:oleObj r:id="rId9" imgW="1206500" imgH="3937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1250" y="5554980"/>
                        <a:ext cx="4210685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75640" y="2332355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4" grpId="0"/>
      <p:bldP spid="23" grpId="1"/>
      <p:bldP spid="2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36165" y="228219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根据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冲量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公式有：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04123" y="3208655"/>
          <a:ext cx="761492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2667000" imgH="330200" progId="Equation.KSEE3">
                  <p:embed/>
                </p:oleObj>
              </mc:Choice>
              <mc:Fallback>
                <p:oleObj r:id="rId4" imgW="26670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4123" y="3208655"/>
                        <a:ext cx="761492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练习五、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" y="723900"/>
            <a:ext cx="11947525" cy="1028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练习五、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22935"/>
            <a:ext cx="12093575" cy="18129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-52070" y="2435860"/>
            <a:ext cx="1998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）阻力</a:t>
            </a:r>
            <a:endParaRPr lang="en-US" altLang="zh-CN" sz="3200" i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77365" y="2461895"/>
          <a:ext cx="140779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5" imgW="571500" imgH="215900" progId="Equation.KSEE3">
                  <p:embed/>
                </p:oleObj>
              </mc:Choice>
              <mc:Fallback>
                <p:oleObj r:id="rId5" imgW="571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7365" y="2461895"/>
                        <a:ext cx="1407795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052445" y="248729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，又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48125" y="2339340"/>
          <a:ext cx="2276475" cy="90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7" imgW="990600" imgH="393700" progId="Equation.KSEE3">
                  <p:embed/>
                </p:oleObj>
              </mc:Choice>
              <mc:Fallback>
                <p:oleObj r:id="rId7" imgW="990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48125" y="2339340"/>
                        <a:ext cx="2276475" cy="90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282055" y="246189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，所以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84135" y="2240280"/>
          <a:ext cx="4105910" cy="96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9" imgW="1676400" imgH="393700" progId="Equation.KSEE3">
                  <p:embed/>
                </p:oleObj>
              </mc:Choice>
              <mc:Fallback>
                <p:oleObj r:id="rId9" imgW="1676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84135" y="2240280"/>
                        <a:ext cx="4105910" cy="96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083945" y="593344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等式两边积分，得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91660" y="3244850"/>
          <a:ext cx="541591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11" imgW="1892300" imgH="393700" progId="Equation.KSEE3">
                  <p:embed/>
                </p:oleObj>
              </mc:Choice>
              <mc:Fallback>
                <p:oleObj r:id="rId11" imgW="1892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1660" y="3244850"/>
                        <a:ext cx="5415915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0" y="4593590"/>
            <a:ext cx="15925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）由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21155" y="4439285"/>
          <a:ext cx="766127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13" imgW="3111500" imgH="393700" progId="Equation.KSEE3">
                  <p:embed/>
                </p:oleObj>
              </mc:Choice>
              <mc:Fallback>
                <p:oleObj r:id="rId13" imgW="3111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21155" y="4439285"/>
                        <a:ext cx="7661275" cy="97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957580" y="333375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等式两边积分，得</a:t>
            </a:r>
          </a:p>
        </p:txBody>
      </p:sp>
      <p:graphicFrame>
        <p:nvGraphicFramePr>
          <p:cNvPr id="35" name="对象 34"/>
          <p:cNvGraphicFramePr/>
          <p:nvPr/>
        </p:nvGraphicFramePr>
        <p:xfrm>
          <a:off x="4857750" y="5622925"/>
          <a:ext cx="6390640" cy="110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15" imgW="1581150" imgH="843915" progId="Equation.KSEE3">
                  <p:embed/>
                </p:oleObj>
              </mc:Choice>
              <mc:Fallback>
                <p:oleObj r:id="rId15" imgW="1581150" imgH="8439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57750" y="5622925"/>
                        <a:ext cx="6390640" cy="110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6861810" y="1237615"/>
            <a:ext cx="52501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 sz="320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问也可以用做功角度解答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8" grpId="0"/>
      <p:bldP spid="31" grpId="0"/>
      <p:bldP spid="34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练习五、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723900"/>
            <a:ext cx="12121515" cy="9632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313430" y="1612900"/>
            <a:ext cx="85102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设绳子总长为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28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提起长度为</a:t>
            </a:r>
            <a:r>
              <a:rPr lang="zh-CN" sz="28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时，盘在桌面上的长度为（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L-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）。如图，建坐标系，绳子受到三个力作用：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37160" y="2409825"/>
            <a:ext cx="2932430" cy="3380740"/>
            <a:chOff x="216" y="3795"/>
            <a:chExt cx="4618" cy="5324"/>
          </a:xfrm>
        </p:grpSpPr>
        <p:grpSp>
          <p:nvGrpSpPr>
            <p:cNvPr id="21" name="组合 20"/>
            <p:cNvGrpSpPr/>
            <p:nvPr/>
          </p:nvGrpSpPr>
          <p:grpSpPr>
            <a:xfrm>
              <a:off x="216" y="5485"/>
              <a:ext cx="3984" cy="3055"/>
              <a:chOff x="3576" y="4470"/>
              <a:chExt cx="3984" cy="3055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4227" y="6936"/>
                <a:ext cx="2525" cy="558"/>
              </a:xfrm>
              <a:custGeom>
                <a:avLst/>
                <a:gdLst>
                  <a:gd name="connisteX0" fmla="*/ 0 w 1603415"/>
                  <a:gd name="connsiteY0" fmla="*/ 225107 h 354224"/>
                  <a:gd name="connisteX1" fmla="*/ 66675 w 1603415"/>
                  <a:gd name="connsiteY1" fmla="*/ 187007 h 354224"/>
                  <a:gd name="connisteX2" fmla="*/ 137795 w 1603415"/>
                  <a:gd name="connsiteY2" fmla="*/ 143827 h 354224"/>
                  <a:gd name="connisteX3" fmla="*/ 204470 w 1603415"/>
                  <a:gd name="connsiteY3" fmla="*/ 110807 h 354224"/>
                  <a:gd name="connisteX4" fmla="*/ 271145 w 1603415"/>
                  <a:gd name="connsiteY4" fmla="*/ 91757 h 354224"/>
                  <a:gd name="connisteX5" fmla="*/ 342900 w 1603415"/>
                  <a:gd name="connsiteY5" fmla="*/ 63182 h 354224"/>
                  <a:gd name="connisteX6" fmla="*/ 428625 w 1603415"/>
                  <a:gd name="connsiteY6" fmla="*/ 44132 h 354224"/>
                  <a:gd name="connisteX7" fmla="*/ 499745 w 1603415"/>
                  <a:gd name="connsiteY7" fmla="*/ 29527 h 354224"/>
                  <a:gd name="connisteX8" fmla="*/ 585470 w 1603415"/>
                  <a:gd name="connsiteY8" fmla="*/ 15557 h 354224"/>
                  <a:gd name="connisteX9" fmla="*/ 652145 w 1603415"/>
                  <a:gd name="connsiteY9" fmla="*/ 6032 h 354224"/>
                  <a:gd name="connisteX10" fmla="*/ 718820 w 1603415"/>
                  <a:gd name="connsiteY10" fmla="*/ 952 h 354224"/>
                  <a:gd name="connisteX11" fmla="*/ 785495 w 1603415"/>
                  <a:gd name="connsiteY11" fmla="*/ 952 h 354224"/>
                  <a:gd name="connisteX12" fmla="*/ 861695 w 1603415"/>
                  <a:gd name="connsiteY12" fmla="*/ 6032 h 354224"/>
                  <a:gd name="connisteX13" fmla="*/ 971550 w 1603415"/>
                  <a:gd name="connsiteY13" fmla="*/ 20002 h 354224"/>
                  <a:gd name="connisteX14" fmla="*/ 1061720 w 1603415"/>
                  <a:gd name="connsiteY14" fmla="*/ 29527 h 354224"/>
                  <a:gd name="connisteX15" fmla="*/ 1162050 w 1603415"/>
                  <a:gd name="connsiteY15" fmla="*/ 44132 h 354224"/>
                  <a:gd name="connisteX16" fmla="*/ 1290320 w 1603415"/>
                  <a:gd name="connsiteY16" fmla="*/ 72707 h 354224"/>
                  <a:gd name="connisteX17" fmla="*/ 1376045 w 1603415"/>
                  <a:gd name="connsiteY17" fmla="*/ 86677 h 354224"/>
                  <a:gd name="connisteX18" fmla="*/ 1442720 w 1603415"/>
                  <a:gd name="connsiteY18" fmla="*/ 101282 h 354224"/>
                  <a:gd name="connisteX19" fmla="*/ 1528445 w 1603415"/>
                  <a:gd name="connsiteY19" fmla="*/ 143827 h 354224"/>
                  <a:gd name="connisteX20" fmla="*/ 1600200 w 1603415"/>
                  <a:gd name="connsiteY20" fmla="*/ 206057 h 354224"/>
                  <a:gd name="connisteX21" fmla="*/ 1576070 w 1603415"/>
                  <a:gd name="connsiteY21" fmla="*/ 272732 h 354224"/>
                  <a:gd name="connisteX22" fmla="*/ 1495425 w 1603415"/>
                  <a:gd name="connsiteY22" fmla="*/ 315277 h 354224"/>
                  <a:gd name="connisteX23" fmla="*/ 1404620 w 1603415"/>
                  <a:gd name="connsiteY23" fmla="*/ 343852 h 354224"/>
                  <a:gd name="connisteX24" fmla="*/ 1318895 w 1603415"/>
                  <a:gd name="connsiteY24" fmla="*/ 353377 h 354224"/>
                  <a:gd name="connisteX25" fmla="*/ 1238250 w 1603415"/>
                  <a:gd name="connsiteY25" fmla="*/ 353377 h 354224"/>
                  <a:gd name="connisteX26" fmla="*/ 1162050 w 1603415"/>
                  <a:gd name="connsiteY26" fmla="*/ 353377 h 354224"/>
                  <a:gd name="connisteX27" fmla="*/ 1076325 w 1603415"/>
                  <a:gd name="connsiteY27" fmla="*/ 353377 h 354224"/>
                  <a:gd name="connisteX28" fmla="*/ 1000125 w 1603415"/>
                  <a:gd name="connsiteY28" fmla="*/ 353377 h 354224"/>
                  <a:gd name="connisteX29" fmla="*/ 923925 w 1603415"/>
                  <a:gd name="connsiteY29" fmla="*/ 353377 h 354224"/>
                  <a:gd name="connisteX30" fmla="*/ 857250 w 1603415"/>
                  <a:gd name="connsiteY30" fmla="*/ 353377 h 354224"/>
                  <a:gd name="connisteX31" fmla="*/ 790575 w 1603415"/>
                  <a:gd name="connsiteY31" fmla="*/ 353377 h 354224"/>
                  <a:gd name="connisteX32" fmla="*/ 718820 w 1603415"/>
                  <a:gd name="connsiteY32" fmla="*/ 353377 h 354224"/>
                  <a:gd name="connisteX33" fmla="*/ 638175 w 1603415"/>
                  <a:gd name="connsiteY33" fmla="*/ 353377 h 354224"/>
                  <a:gd name="connisteX34" fmla="*/ 571500 w 1603415"/>
                  <a:gd name="connsiteY34" fmla="*/ 348932 h 354224"/>
                  <a:gd name="connisteX35" fmla="*/ 504825 w 1603415"/>
                  <a:gd name="connsiteY35" fmla="*/ 348932 h 354224"/>
                  <a:gd name="connisteX36" fmla="*/ 414020 w 1603415"/>
                  <a:gd name="connsiteY36" fmla="*/ 343852 h 354224"/>
                  <a:gd name="connisteX37" fmla="*/ 337820 w 1603415"/>
                  <a:gd name="connsiteY37" fmla="*/ 334327 h 354224"/>
                  <a:gd name="connisteX38" fmla="*/ 261620 w 1603415"/>
                  <a:gd name="connsiteY38" fmla="*/ 334327 h 354224"/>
                  <a:gd name="connisteX39" fmla="*/ 194945 w 1603415"/>
                  <a:gd name="connsiteY39" fmla="*/ 324802 h 354224"/>
                  <a:gd name="connisteX40" fmla="*/ 128270 w 1603415"/>
                  <a:gd name="connsiteY40" fmla="*/ 263207 h 354224"/>
                  <a:gd name="connisteX41" fmla="*/ 99695 w 1603415"/>
                  <a:gd name="connsiteY41" fmla="*/ 187007 h 354224"/>
                  <a:gd name="connisteX42" fmla="*/ 175895 w 1603415"/>
                  <a:gd name="connsiteY42" fmla="*/ 139382 h 354224"/>
                  <a:gd name="connisteX43" fmla="*/ 247650 w 1603415"/>
                  <a:gd name="connsiteY43" fmla="*/ 115252 h 354224"/>
                  <a:gd name="connisteX44" fmla="*/ 323850 w 1603415"/>
                  <a:gd name="connsiteY44" fmla="*/ 101282 h 354224"/>
                  <a:gd name="connisteX45" fmla="*/ 409575 w 1603415"/>
                  <a:gd name="connsiteY45" fmla="*/ 96202 h 354224"/>
                  <a:gd name="connisteX46" fmla="*/ 476250 w 1603415"/>
                  <a:gd name="connsiteY46" fmla="*/ 96202 h 354224"/>
                  <a:gd name="connisteX47" fmla="*/ 552450 w 1603415"/>
                  <a:gd name="connsiteY47" fmla="*/ 96202 h 354224"/>
                  <a:gd name="connisteX48" fmla="*/ 647700 w 1603415"/>
                  <a:gd name="connsiteY48" fmla="*/ 96202 h 354224"/>
                  <a:gd name="connisteX49" fmla="*/ 728345 w 1603415"/>
                  <a:gd name="connsiteY49" fmla="*/ 101282 h 354224"/>
                  <a:gd name="connisteX50" fmla="*/ 795020 w 1603415"/>
                  <a:gd name="connsiteY50" fmla="*/ 105727 h 354224"/>
                  <a:gd name="connisteX51" fmla="*/ 880745 w 1603415"/>
                  <a:gd name="connsiteY51" fmla="*/ 105727 h 354224"/>
                  <a:gd name="connisteX52" fmla="*/ 975995 w 1603415"/>
                  <a:gd name="connsiteY52" fmla="*/ 124777 h 354224"/>
                  <a:gd name="connisteX53" fmla="*/ 1042670 w 1603415"/>
                  <a:gd name="connsiteY53" fmla="*/ 134302 h 354224"/>
                  <a:gd name="connisteX54" fmla="*/ 1123950 w 1603415"/>
                  <a:gd name="connsiteY54" fmla="*/ 139382 h 354224"/>
                  <a:gd name="connisteX55" fmla="*/ 1190625 w 1603415"/>
                  <a:gd name="connsiteY55" fmla="*/ 139382 h 354224"/>
                  <a:gd name="connisteX56" fmla="*/ 1257300 w 1603415"/>
                  <a:gd name="connsiteY56" fmla="*/ 139382 h 354224"/>
                  <a:gd name="connisteX57" fmla="*/ 1323975 w 1603415"/>
                  <a:gd name="connsiteY57" fmla="*/ 148907 h 354224"/>
                  <a:gd name="connisteX58" fmla="*/ 1390650 w 1603415"/>
                  <a:gd name="connsiteY58" fmla="*/ 172402 h 354224"/>
                  <a:gd name="connisteX59" fmla="*/ 1423670 w 1603415"/>
                  <a:gd name="connsiteY59" fmla="*/ 244157 h 354224"/>
                  <a:gd name="connisteX60" fmla="*/ 1395095 w 1603415"/>
                  <a:gd name="connsiteY60" fmla="*/ 310832 h 354224"/>
                  <a:gd name="connisteX61" fmla="*/ 1257300 w 1603415"/>
                  <a:gd name="connsiteY61" fmla="*/ 339407 h 354224"/>
                  <a:gd name="connisteX62" fmla="*/ 1185545 w 1603415"/>
                  <a:gd name="connsiteY62" fmla="*/ 343852 h 354224"/>
                  <a:gd name="connisteX63" fmla="*/ 1118870 w 1603415"/>
                  <a:gd name="connsiteY63" fmla="*/ 353377 h 354224"/>
                  <a:gd name="connisteX64" fmla="*/ 1047750 w 1603415"/>
                  <a:gd name="connsiteY64" fmla="*/ 353377 h 354224"/>
                  <a:gd name="connisteX65" fmla="*/ 971550 w 1603415"/>
                  <a:gd name="connsiteY65" fmla="*/ 353377 h 354224"/>
                  <a:gd name="connisteX66" fmla="*/ 876300 w 1603415"/>
                  <a:gd name="connsiteY66" fmla="*/ 353377 h 354224"/>
                  <a:gd name="connisteX67" fmla="*/ 800100 w 1603415"/>
                  <a:gd name="connsiteY67" fmla="*/ 353377 h 354224"/>
                  <a:gd name="connisteX68" fmla="*/ 718820 w 1603415"/>
                  <a:gd name="connsiteY68" fmla="*/ 353377 h 354224"/>
                  <a:gd name="connisteX69" fmla="*/ 633095 w 1603415"/>
                  <a:gd name="connsiteY69" fmla="*/ 353377 h 354224"/>
                  <a:gd name="connisteX70" fmla="*/ 566420 w 1603415"/>
                  <a:gd name="connsiteY70" fmla="*/ 353377 h 354224"/>
                  <a:gd name="connisteX71" fmla="*/ 485775 w 1603415"/>
                  <a:gd name="connsiteY71" fmla="*/ 353377 h 354224"/>
                  <a:gd name="connisteX72" fmla="*/ 414020 w 1603415"/>
                  <a:gd name="connsiteY72" fmla="*/ 348932 h 354224"/>
                  <a:gd name="connisteX73" fmla="*/ 342900 w 1603415"/>
                  <a:gd name="connsiteY73" fmla="*/ 334327 h 354224"/>
                  <a:gd name="connisteX74" fmla="*/ 290195 w 1603415"/>
                  <a:gd name="connsiteY74" fmla="*/ 267652 h 354224"/>
                  <a:gd name="connisteX75" fmla="*/ 304800 w 1603415"/>
                  <a:gd name="connsiteY75" fmla="*/ 191452 h 354224"/>
                  <a:gd name="connisteX76" fmla="*/ 371475 w 1603415"/>
                  <a:gd name="connsiteY76" fmla="*/ 172402 h 354224"/>
                  <a:gd name="connisteX77" fmla="*/ 442595 w 1603415"/>
                  <a:gd name="connsiteY77" fmla="*/ 158432 h 354224"/>
                  <a:gd name="connisteX78" fmla="*/ 571500 w 1603415"/>
                  <a:gd name="connsiteY78" fmla="*/ 148907 h 354224"/>
                  <a:gd name="connisteX79" fmla="*/ 642620 w 1603415"/>
                  <a:gd name="connsiteY79" fmla="*/ 148907 h 354224"/>
                  <a:gd name="connisteX80" fmla="*/ 709295 w 1603415"/>
                  <a:gd name="connsiteY80" fmla="*/ 148907 h 354224"/>
                  <a:gd name="connisteX81" fmla="*/ 795020 w 1603415"/>
                  <a:gd name="connsiteY81" fmla="*/ 148907 h 354224"/>
                  <a:gd name="connisteX82" fmla="*/ 880745 w 1603415"/>
                  <a:gd name="connsiteY82" fmla="*/ 148907 h 354224"/>
                  <a:gd name="connisteX83" fmla="*/ 952500 w 1603415"/>
                  <a:gd name="connsiteY83" fmla="*/ 148907 h 354224"/>
                  <a:gd name="connisteX84" fmla="*/ 1023620 w 1603415"/>
                  <a:gd name="connsiteY84" fmla="*/ 148907 h 354224"/>
                  <a:gd name="connisteX85" fmla="*/ 1099820 w 1603415"/>
                  <a:gd name="connsiteY85" fmla="*/ 153352 h 354224"/>
                  <a:gd name="connisteX86" fmla="*/ 1166495 w 1603415"/>
                  <a:gd name="connsiteY86" fmla="*/ 196532 h 354224"/>
                  <a:gd name="connisteX87" fmla="*/ 1147445 w 1603415"/>
                  <a:gd name="connsiteY87" fmla="*/ 267652 h 354224"/>
                  <a:gd name="connisteX88" fmla="*/ 1047750 w 1603415"/>
                  <a:gd name="connsiteY88" fmla="*/ 296227 h 354224"/>
                  <a:gd name="connisteX89" fmla="*/ 952500 w 1603415"/>
                  <a:gd name="connsiteY89" fmla="*/ 305752 h 354224"/>
                  <a:gd name="connisteX90" fmla="*/ 876300 w 1603415"/>
                  <a:gd name="connsiteY90" fmla="*/ 305752 h 354224"/>
                  <a:gd name="connisteX91" fmla="*/ 800100 w 1603415"/>
                  <a:gd name="connsiteY91" fmla="*/ 315277 h 354224"/>
                  <a:gd name="connisteX92" fmla="*/ 723900 w 1603415"/>
                  <a:gd name="connsiteY92" fmla="*/ 315277 h 354224"/>
                  <a:gd name="connisteX93" fmla="*/ 628650 w 1603415"/>
                  <a:gd name="connsiteY93" fmla="*/ 315277 h 354224"/>
                  <a:gd name="connisteX94" fmla="*/ 561975 w 1603415"/>
                  <a:gd name="connsiteY94" fmla="*/ 315277 h 354224"/>
                  <a:gd name="connisteX95" fmla="*/ 485775 w 1603415"/>
                  <a:gd name="connsiteY95" fmla="*/ 315277 h 354224"/>
                  <a:gd name="connisteX96" fmla="*/ 414020 w 1603415"/>
                  <a:gd name="connsiteY96" fmla="*/ 315277 h 354224"/>
                  <a:gd name="connisteX97" fmla="*/ 419100 w 1603415"/>
                  <a:gd name="connsiteY97" fmla="*/ 248602 h 354224"/>
                  <a:gd name="connisteX98" fmla="*/ 490220 w 1603415"/>
                  <a:gd name="connsiteY98" fmla="*/ 225107 h 354224"/>
                  <a:gd name="connisteX99" fmla="*/ 638175 w 1603415"/>
                  <a:gd name="connsiteY99" fmla="*/ 210502 h 354224"/>
                  <a:gd name="connisteX100" fmla="*/ 704850 w 1603415"/>
                  <a:gd name="connsiteY100" fmla="*/ 210502 h 354224"/>
                  <a:gd name="connisteX101" fmla="*/ 800100 w 1603415"/>
                  <a:gd name="connsiteY101" fmla="*/ 210502 h 354224"/>
                  <a:gd name="connisteX102" fmla="*/ 876300 w 1603415"/>
                  <a:gd name="connsiteY102" fmla="*/ 210502 h 354224"/>
                  <a:gd name="connisteX103" fmla="*/ 947420 w 1603415"/>
                  <a:gd name="connsiteY103" fmla="*/ 210502 h 354224"/>
                  <a:gd name="connisteX104" fmla="*/ 1014095 w 1603415"/>
                  <a:gd name="connsiteY104" fmla="*/ 210502 h 354224"/>
                  <a:gd name="connisteX105" fmla="*/ 942975 w 1603415"/>
                  <a:gd name="connsiteY105" fmla="*/ 258127 h 354224"/>
                  <a:gd name="connisteX106" fmla="*/ 861695 w 1603415"/>
                  <a:gd name="connsiteY106" fmla="*/ 258127 h 354224"/>
                  <a:gd name="connisteX107" fmla="*/ 795020 w 1603415"/>
                  <a:gd name="connsiteY107" fmla="*/ 258127 h 354224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  <a:cxn ang="0">
                    <a:pos x="connisteX71" y="connsiteY71"/>
                  </a:cxn>
                  <a:cxn ang="0">
                    <a:pos x="connisteX72" y="connsiteY72"/>
                  </a:cxn>
                  <a:cxn ang="0">
                    <a:pos x="connisteX73" y="connsiteY73"/>
                  </a:cxn>
                  <a:cxn ang="0">
                    <a:pos x="connisteX74" y="connsiteY74"/>
                  </a:cxn>
                  <a:cxn ang="0">
                    <a:pos x="connisteX75" y="connsiteY75"/>
                  </a:cxn>
                  <a:cxn ang="0">
                    <a:pos x="connisteX76" y="connsiteY76"/>
                  </a:cxn>
                  <a:cxn ang="0">
                    <a:pos x="connisteX77" y="connsiteY77"/>
                  </a:cxn>
                  <a:cxn ang="0">
                    <a:pos x="connisteX78" y="connsiteY78"/>
                  </a:cxn>
                  <a:cxn ang="0">
                    <a:pos x="connisteX79" y="connsiteY79"/>
                  </a:cxn>
                  <a:cxn ang="0">
                    <a:pos x="connisteX80" y="connsiteY80"/>
                  </a:cxn>
                  <a:cxn ang="0">
                    <a:pos x="connisteX81" y="connsiteY81"/>
                  </a:cxn>
                  <a:cxn ang="0">
                    <a:pos x="connisteX82" y="connsiteY82"/>
                  </a:cxn>
                  <a:cxn ang="0">
                    <a:pos x="connisteX83" y="connsiteY83"/>
                  </a:cxn>
                  <a:cxn ang="0">
                    <a:pos x="connisteX84" y="connsiteY84"/>
                  </a:cxn>
                  <a:cxn ang="0">
                    <a:pos x="connisteX85" y="connsiteY85"/>
                  </a:cxn>
                  <a:cxn ang="0">
                    <a:pos x="connisteX86" y="connsiteY86"/>
                  </a:cxn>
                  <a:cxn ang="0">
                    <a:pos x="connisteX87" y="connsiteY87"/>
                  </a:cxn>
                  <a:cxn ang="0">
                    <a:pos x="connisteX88" y="connsiteY88"/>
                  </a:cxn>
                  <a:cxn ang="0">
                    <a:pos x="connisteX89" y="connsiteY89"/>
                  </a:cxn>
                  <a:cxn ang="0">
                    <a:pos x="connisteX90" y="connsiteY90"/>
                  </a:cxn>
                  <a:cxn ang="0">
                    <a:pos x="connisteX91" y="connsiteY91"/>
                  </a:cxn>
                  <a:cxn ang="0">
                    <a:pos x="connisteX92" y="connsiteY92"/>
                  </a:cxn>
                  <a:cxn ang="0">
                    <a:pos x="connisteX93" y="connsiteY93"/>
                  </a:cxn>
                  <a:cxn ang="0">
                    <a:pos x="connisteX94" y="connsiteY94"/>
                  </a:cxn>
                  <a:cxn ang="0">
                    <a:pos x="connisteX95" y="connsiteY95"/>
                  </a:cxn>
                  <a:cxn ang="0">
                    <a:pos x="connisteX96" y="connsiteY96"/>
                  </a:cxn>
                  <a:cxn ang="0">
                    <a:pos x="connisteX97" y="connsiteY97"/>
                  </a:cxn>
                  <a:cxn ang="0">
                    <a:pos x="connisteX98" y="connsiteY98"/>
                  </a:cxn>
                  <a:cxn ang="0">
                    <a:pos x="connisteX99" y="connsiteY99"/>
                  </a:cxn>
                  <a:cxn ang="0">
                    <a:pos x="connisteX100" y="connsiteY100"/>
                  </a:cxn>
                  <a:cxn ang="0">
                    <a:pos x="connisteX101" y="connsiteY101"/>
                  </a:cxn>
                  <a:cxn ang="0">
                    <a:pos x="connisteX102" y="connsiteY102"/>
                  </a:cxn>
                  <a:cxn ang="0">
                    <a:pos x="connisteX103" y="connsiteY103"/>
                  </a:cxn>
                  <a:cxn ang="0">
                    <a:pos x="connisteX104" y="connsiteY104"/>
                  </a:cxn>
                  <a:cxn ang="0">
                    <a:pos x="connisteX105" y="connsiteY105"/>
                  </a:cxn>
                  <a:cxn ang="0">
                    <a:pos x="connisteX106" y="connsiteY106"/>
                  </a:cxn>
                  <a:cxn ang="0">
                    <a:pos x="connisteX107" y="connsiteY107"/>
                  </a:cxn>
                </a:cxnLst>
                <a:rect l="l" t="t" r="r" b="b"/>
                <a:pathLst>
                  <a:path w="1603415" h="354224">
                    <a:moveTo>
                      <a:pt x="0" y="225108"/>
                    </a:moveTo>
                    <a:cubicBezTo>
                      <a:pt x="12065" y="218123"/>
                      <a:pt x="39370" y="203518"/>
                      <a:pt x="66675" y="187008"/>
                    </a:cubicBezTo>
                    <a:cubicBezTo>
                      <a:pt x="93980" y="170498"/>
                      <a:pt x="110490" y="159068"/>
                      <a:pt x="137795" y="143828"/>
                    </a:cubicBezTo>
                    <a:cubicBezTo>
                      <a:pt x="165100" y="128588"/>
                      <a:pt x="177800" y="120968"/>
                      <a:pt x="204470" y="110808"/>
                    </a:cubicBezTo>
                    <a:cubicBezTo>
                      <a:pt x="231140" y="100648"/>
                      <a:pt x="243205" y="101283"/>
                      <a:pt x="271145" y="91758"/>
                    </a:cubicBezTo>
                    <a:cubicBezTo>
                      <a:pt x="299085" y="82233"/>
                      <a:pt x="311150" y="72708"/>
                      <a:pt x="342900" y="63183"/>
                    </a:cubicBezTo>
                    <a:cubicBezTo>
                      <a:pt x="374650" y="53658"/>
                      <a:pt x="397510" y="51118"/>
                      <a:pt x="428625" y="44133"/>
                    </a:cubicBezTo>
                    <a:cubicBezTo>
                      <a:pt x="459740" y="37148"/>
                      <a:pt x="468630" y="35243"/>
                      <a:pt x="499745" y="29528"/>
                    </a:cubicBezTo>
                    <a:cubicBezTo>
                      <a:pt x="530860" y="23813"/>
                      <a:pt x="554990" y="20003"/>
                      <a:pt x="585470" y="15558"/>
                    </a:cubicBezTo>
                    <a:cubicBezTo>
                      <a:pt x="615950" y="11113"/>
                      <a:pt x="625475" y="9208"/>
                      <a:pt x="652145" y="6033"/>
                    </a:cubicBezTo>
                    <a:cubicBezTo>
                      <a:pt x="678815" y="2858"/>
                      <a:pt x="692150" y="2223"/>
                      <a:pt x="718820" y="953"/>
                    </a:cubicBezTo>
                    <a:cubicBezTo>
                      <a:pt x="745490" y="-317"/>
                      <a:pt x="756920" y="-317"/>
                      <a:pt x="785495" y="953"/>
                    </a:cubicBezTo>
                    <a:cubicBezTo>
                      <a:pt x="814070" y="2223"/>
                      <a:pt x="824230" y="2223"/>
                      <a:pt x="861695" y="6033"/>
                    </a:cubicBezTo>
                    <a:cubicBezTo>
                      <a:pt x="899160" y="9843"/>
                      <a:pt x="931545" y="15558"/>
                      <a:pt x="971550" y="20003"/>
                    </a:cubicBezTo>
                    <a:cubicBezTo>
                      <a:pt x="1011555" y="24448"/>
                      <a:pt x="1023620" y="24448"/>
                      <a:pt x="1061720" y="29528"/>
                    </a:cubicBezTo>
                    <a:cubicBezTo>
                      <a:pt x="1099820" y="34608"/>
                      <a:pt x="1116330" y="35243"/>
                      <a:pt x="1162050" y="44133"/>
                    </a:cubicBezTo>
                    <a:cubicBezTo>
                      <a:pt x="1207770" y="53023"/>
                      <a:pt x="1247775" y="64453"/>
                      <a:pt x="1290320" y="72708"/>
                    </a:cubicBezTo>
                    <a:cubicBezTo>
                      <a:pt x="1332865" y="80963"/>
                      <a:pt x="1345565" y="80963"/>
                      <a:pt x="1376045" y="86678"/>
                    </a:cubicBezTo>
                    <a:cubicBezTo>
                      <a:pt x="1406525" y="92393"/>
                      <a:pt x="1412240" y="89853"/>
                      <a:pt x="1442720" y="101283"/>
                    </a:cubicBezTo>
                    <a:cubicBezTo>
                      <a:pt x="1473200" y="112713"/>
                      <a:pt x="1496695" y="122873"/>
                      <a:pt x="1528445" y="143828"/>
                    </a:cubicBezTo>
                    <a:cubicBezTo>
                      <a:pt x="1560195" y="164783"/>
                      <a:pt x="1590675" y="180023"/>
                      <a:pt x="1600200" y="206058"/>
                    </a:cubicBezTo>
                    <a:cubicBezTo>
                      <a:pt x="1609725" y="232093"/>
                      <a:pt x="1597025" y="251143"/>
                      <a:pt x="1576070" y="272733"/>
                    </a:cubicBezTo>
                    <a:cubicBezTo>
                      <a:pt x="1555115" y="294323"/>
                      <a:pt x="1529715" y="301308"/>
                      <a:pt x="1495425" y="315278"/>
                    </a:cubicBezTo>
                    <a:cubicBezTo>
                      <a:pt x="1461135" y="329248"/>
                      <a:pt x="1440180" y="336233"/>
                      <a:pt x="1404620" y="343853"/>
                    </a:cubicBezTo>
                    <a:cubicBezTo>
                      <a:pt x="1369060" y="351473"/>
                      <a:pt x="1351915" y="351473"/>
                      <a:pt x="1318895" y="353378"/>
                    </a:cubicBezTo>
                    <a:cubicBezTo>
                      <a:pt x="1285875" y="355283"/>
                      <a:pt x="1269365" y="353378"/>
                      <a:pt x="1238250" y="353378"/>
                    </a:cubicBezTo>
                    <a:cubicBezTo>
                      <a:pt x="1207135" y="353378"/>
                      <a:pt x="1194435" y="353378"/>
                      <a:pt x="1162050" y="353378"/>
                    </a:cubicBezTo>
                    <a:cubicBezTo>
                      <a:pt x="1129665" y="353378"/>
                      <a:pt x="1108710" y="353378"/>
                      <a:pt x="1076325" y="353378"/>
                    </a:cubicBezTo>
                    <a:cubicBezTo>
                      <a:pt x="1043940" y="353378"/>
                      <a:pt x="1030605" y="353378"/>
                      <a:pt x="1000125" y="353378"/>
                    </a:cubicBezTo>
                    <a:cubicBezTo>
                      <a:pt x="969645" y="353378"/>
                      <a:pt x="952500" y="353378"/>
                      <a:pt x="923925" y="353378"/>
                    </a:cubicBezTo>
                    <a:cubicBezTo>
                      <a:pt x="895350" y="353378"/>
                      <a:pt x="883920" y="353378"/>
                      <a:pt x="857250" y="353378"/>
                    </a:cubicBezTo>
                    <a:cubicBezTo>
                      <a:pt x="830580" y="353378"/>
                      <a:pt x="818515" y="353378"/>
                      <a:pt x="790575" y="353378"/>
                    </a:cubicBezTo>
                    <a:cubicBezTo>
                      <a:pt x="762635" y="353378"/>
                      <a:pt x="749300" y="353378"/>
                      <a:pt x="718820" y="353378"/>
                    </a:cubicBezTo>
                    <a:cubicBezTo>
                      <a:pt x="688340" y="353378"/>
                      <a:pt x="667385" y="354013"/>
                      <a:pt x="638175" y="353378"/>
                    </a:cubicBezTo>
                    <a:cubicBezTo>
                      <a:pt x="608965" y="352743"/>
                      <a:pt x="598170" y="349568"/>
                      <a:pt x="571500" y="348933"/>
                    </a:cubicBezTo>
                    <a:cubicBezTo>
                      <a:pt x="544830" y="348298"/>
                      <a:pt x="536575" y="350203"/>
                      <a:pt x="504825" y="348933"/>
                    </a:cubicBezTo>
                    <a:cubicBezTo>
                      <a:pt x="473075" y="347663"/>
                      <a:pt x="447675" y="347028"/>
                      <a:pt x="414020" y="343853"/>
                    </a:cubicBezTo>
                    <a:cubicBezTo>
                      <a:pt x="380365" y="340678"/>
                      <a:pt x="368300" y="336233"/>
                      <a:pt x="337820" y="334328"/>
                    </a:cubicBezTo>
                    <a:cubicBezTo>
                      <a:pt x="307340" y="332423"/>
                      <a:pt x="290195" y="336233"/>
                      <a:pt x="261620" y="334328"/>
                    </a:cubicBezTo>
                    <a:cubicBezTo>
                      <a:pt x="233045" y="332423"/>
                      <a:pt x="221615" y="338773"/>
                      <a:pt x="194945" y="324803"/>
                    </a:cubicBezTo>
                    <a:cubicBezTo>
                      <a:pt x="168275" y="310833"/>
                      <a:pt x="147320" y="290513"/>
                      <a:pt x="128270" y="263208"/>
                    </a:cubicBezTo>
                    <a:cubicBezTo>
                      <a:pt x="109220" y="235903"/>
                      <a:pt x="90170" y="211773"/>
                      <a:pt x="99695" y="187008"/>
                    </a:cubicBezTo>
                    <a:cubicBezTo>
                      <a:pt x="109220" y="162243"/>
                      <a:pt x="146050" y="153988"/>
                      <a:pt x="175895" y="139383"/>
                    </a:cubicBezTo>
                    <a:cubicBezTo>
                      <a:pt x="205740" y="124778"/>
                      <a:pt x="217805" y="122873"/>
                      <a:pt x="247650" y="115253"/>
                    </a:cubicBezTo>
                    <a:cubicBezTo>
                      <a:pt x="277495" y="107633"/>
                      <a:pt x="291465" y="105093"/>
                      <a:pt x="323850" y="101283"/>
                    </a:cubicBezTo>
                    <a:cubicBezTo>
                      <a:pt x="356235" y="97473"/>
                      <a:pt x="379095" y="97473"/>
                      <a:pt x="409575" y="96203"/>
                    </a:cubicBezTo>
                    <a:cubicBezTo>
                      <a:pt x="440055" y="94933"/>
                      <a:pt x="447675" y="96203"/>
                      <a:pt x="476250" y="96203"/>
                    </a:cubicBezTo>
                    <a:cubicBezTo>
                      <a:pt x="504825" y="96203"/>
                      <a:pt x="518160" y="96203"/>
                      <a:pt x="552450" y="96203"/>
                    </a:cubicBezTo>
                    <a:cubicBezTo>
                      <a:pt x="586740" y="96203"/>
                      <a:pt x="612775" y="94933"/>
                      <a:pt x="647700" y="96203"/>
                    </a:cubicBezTo>
                    <a:cubicBezTo>
                      <a:pt x="682625" y="97473"/>
                      <a:pt x="699135" y="99378"/>
                      <a:pt x="728345" y="101283"/>
                    </a:cubicBezTo>
                    <a:cubicBezTo>
                      <a:pt x="757555" y="103188"/>
                      <a:pt x="764540" y="105093"/>
                      <a:pt x="795020" y="105728"/>
                    </a:cubicBezTo>
                    <a:cubicBezTo>
                      <a:pt x="825500" y="106363"/>
                      <a:pt x="844550" y="101918"/>
                      <a:pt x="880745" y="105728"/>
                    </a:cubicBezTo>
                    <a:cubicBezTo>
                      <a:pt x="916940" y="109538"/>
                      <a:pt x="943610" y="119063"/>
                      <a:pt x="975995" y="124778"/>
                    </a:cubicBezTo>
                    <a:cubicBezTo>
                      <a:pt x="1008380" y="130493"/>
                      <a:pt x="1012825" y="131128"/>
                      <a:pt x="1042670" y="134303"/>
                    </a:cubicBezTo>
                    <a:cubicBezTo>
                      <a:pt x="1072515" y="137478"/>
                      <a:pt x="1094105" y="138113"/>
                      <a:pt x="1123950" y="139383"/>
                    </a:cubicBezTo>
                    <a:cubicBezTo>
                      <a:pt x="1153795" y="140653"/>
                      <a:pt x="1163955" y="139383"/>
                      <a:pt x="1190625" y="139383"/>
                    </a:cubicBezTo>
                    <a:cubicBezTo>
                      <a:pt x="1217295" y="139383"/>
                      <a:pt x="1230630" y="137478"/>
                      <a:pt x="1257300" y="139383"/>
                    </a:cubicBezTo>
                    <a:cubicBezTo>
                      <a:pt x="1283970" y="141288"/>
                      <a:pt x="1297305" y="142558"/>
                      <a:pt x="1323975" y="148908"/>
                    </a:cubicBezTo>
                    <a:cubicBezTo>
                      <a:pt x="1350645" y="155258"/>
                      <a:pt x="1370965" y="153353"/>
                      <a:pt x="1390650" y="172403"/>
                    </a:cubicBezTo>
                    <a:cubicBezTo>
                      <a:pt x="1410335" y="191453"/>
                      <a:pt x="1423035" y="216218"/>
                      <a:pt x="1423670" y="244158"/>
                    </a:cubicBezTo>
                    <a:cubicBezTo>
                      <a:pt x="1424305" y="272098"/>
                      <a:pt x="1428115" y="291783"/>
                      <a:pt x="1395095" y="310833"/>
                    </a:cubicBezTo>
                    <a:cubicBezTo>
                      <a:pt x="1362075" y="329883"/>
                      <a:pt x="1299210" y="333058"/>
                      <a:pt x="1257300" y="339408"/>
                    </a:cubicBezTo>
                    <a:cubicBezTo>
                      <a:pt x="1215390" y="345758"/>
                      <a:pt x="1213485" y="341313"/>
                      <a:pt x="1185545" y="343853"/>
                    </a:cubicBezTo>
                    <a:cubicBezTo>
                      <a:pt x="1157605" y="346393"/>
                      <a:pt x="1146175" y="351473"/>
                      <a:pt x="1118870" y="353378"/>
                    </a:cubicBezTo>
                    <a:cubicBezTo>
                      <a:pt x="1091565" y="355283"/>
                      <a:pt x="1076960" y="353378"/>
                      <a:pt x="1047750" y="353378"/>
                    </a:cubicBezTo>
                    <a:cubicBezTo>
                      <a:pt x="1018540" y="353378"/>
                      <a:pt x="1005840" y="353378"/>
                      <a:pt x="971550" y="353378"/>
                    </a:cubicBezTo>
                    <a:cubicBezTo>
                      <a:pt x="937260" y="353378"/>
                      <a:pt x="910590" y="353378"/>
                      <a:pt x="876300" y="353378"/>
                    </a:cubicBezTo>
                    <a:cubicBezTo>
                      <a:pt x="842010" y="353378"/>
                      <a:pt x="831850" y="353378"/>
                      <a:pt x="800100" y="353378"/>
                    </a:cubicBezTo>
                    <a:cubicBezTo>
                      <a:pt x="768350" y="353378"/>
                      <a:pt x="752475" y="353378"/>
                      <a:pt x="718820" y="353378"/>
                    </a:cubicBezTo>
                    <a:cubicBezTo>
                      <a:pt x="685165" y="353378"/>
                      <a:pt x="663575" y="353378"/>
                      <a:pt x="633095" y="353378"/>
                    </a:cubicBezTo>
                    <a:cubicBezTo>
                      <a:pt x="602615" y="353378"/>
                      <a:pt x="595630" y="353378"/>
                      <a:pt x="566420" y="353378"/>
                    </a:cubicBezTo>
                    <a:cubicBezTo>
                      <a:pt x="537210" y="353378"/>
                      <a:pt x="516255" y="354013"/>
                      <a:pt x="485775" y="353378"/>
                    </a:cubicBezTo>
                    <a:cubicBezTo>
                      <a:pt x="455295" y="352743"/>
                      <a:pt x="442595" y="352743"/>
                      <a:pt x="414020" y="348933"/>
                    </a:cubicBezTo>
                    <a:cubicBezTo>
                      <a:pt x="385445" y="345123"/>
                      <a:pt x="367665" y="350838"/>
                      <a:pt x="342900" y="334328"/>
                    </a:cubicBezTo>
                    <a:cubicBezTo>
                      <a:pt x="318135" y="317818"/>
                      <a:pt x="297815" y="296228"/>
                      <a:pt x="290195" y="267653"/>
                    </a:cubicBezTo>
                    <a:cubicBezTo>
                      <a:pt x="282575" y="239078"/>
                      <a:pt x="288290" y="210503"/>
                      <a:pt x="304800" y="191453"/>
                    </a:cubicBezTo>
                    <a:cubicBezTo>
                      <a:pt x="321310" y="172403"/>
                      <a:pt x="344170" y="178753"/>
                      <a:pt x="371475" y="172403"/>
                    </a:cubicBezTo>
                    <a:cubicBezTo>
                      <a:pt x="398780" y="166053"/>
                      <a:pt x="402590" y="162878"/>
                      <a:pt x="442595" y="158433"/>
                    </a:cubicBezTo>
                    <a:cubicBezTo>
                      <a:pt x="482600" y="153988"/>
                      <a:pt x="531495" y="150813"/>
                      <a:pt x="571500" y="148908"/>
                    </a:cubicBezTo>
                    <a:cubicBezTo>
                      <a:pt x="611505" y="147003"/>
                      <a:pt x="615315" y="148908"/>
                      <a:pt x="642620" y="148908"/>
                    </a:cubicBezTo>
                    <a:cubicBezTo>
                      <a:pt x="669925" y="148908"/>
                      <a:pt x="678815" y="148908"/>
                      <a:pt x="709295" y="148908"/>
                    </a:cubicBezTo>
                    <a:cubicBezTo>
                      <a:pt x="739775" y="148908"/>
                      <a:pt x="760730" y="148908"/>
                      <a:pt x="795020" y="148908"/>
                    </a:cubicBezTo>
                    <a:cubicBezTo>
                      <a:pt x="829310" y="148908"/>
                      <a:pt x="848995" y="148908"/>
                      <a:pt x="880745" y="148908"/>
                    </a:cubicBezTo>
                    <a:cubicBezTo>
                      <a:pt x="912495" y="148908"/>
                      <a:pt x="923925" y="148908"/>
                      <a:pt x="952500" y="148908"/>
                    </a:cubicBezTo>
                    <a:cubicBezTo>
                      <a:pt x="981075" y="148908"/>
                      <a:pt x="994410" y="148273"/>
                      <a:pt x="1023620" y="148908"/>
                    </a:cubicBezTo>
                    <a:cubicBezTo>
                      <a:pt x="1052830" y="149543"/>
                      <a:pt x="1071245" y="143828"/>
                      <a:pt x="1099820" y="153353"/>
                    </a:cubicBezTo>
                    <a:cubicBezTo>
                      <a:pt x="1128395" y="162878"/>
                      <a:pt x="1156970" y="173673"/>
                      <a:pt x="1166495" y="196533"/>
                    </a:cubicBezTo>
                    <a:cubicBezTo>
                      <a:pt x="1176020" y="219393"/>
                      <a:pt x="1170940" y="247968"/>
                      <a:pt x="1147445" y="267653"/>
                    </a:cubicBezTo>
                    <a:cubicBezTo>
                      <a:pt x="1123950" y="287338"/>
                      <a:pt x="1086485" y="288608"/>
                      <a:pt x="1047750" y="296228"/>
                    </a:cubicBezTo>
                    <a:cubicBezTo>
                      <a:pt x="1009015" y="303848"/>
                      <a:pt x="986790" y="303848"/>
                      <a:pt x="952500" y="305753"/>
                    </a:cubicBezTo>
                    <a:cubicBezTo>
                      <a:pt x="918210" y="307658"/>
                      <a:pt x="906780" y="303848"/>
                      <a:pt x="876300" y="305753"/>
                    </a:cubicBezTo>
                    <a:cubicBezTo>
                      <a:pt x="845820" y="307658"/>
                      <a:pt x="830580" y="313373"/>
                      <a:pt x="800100" y="315278"/>
                    </a:cubicBezTo>
                    <a:cubicBezTo>
                      <a:pt x="769620" y="317183"/>
                      <a:pt x="758190" y="315278"/>
                      <a:pt x="723900" y="315278"/>
                    </a:cubicBezTo>
                    <a:cubicBezTo>
                      <a:pt x="689610" y="315278"/>
                      <a:pt x="661035" y="315278"/>
                      <a:pt x="628650" y="315278"/>
                    </a:cubicBezTo>
                    <a:cubicBezTo>
                      <a:pt x="596265" y="315278"/>
                      <a:pt x="590550" y="315278"/>
                      <a:pt x="561975" y="315278"/>
                    </a:cubicBezTo>
                    <a:cubicBezTo>
                      <a:pt x="533400" y="315278"/>
                      <a:pt x="515620" y="315278"/>
                      <a:pt x="485775" y="315278"/>
                    </a:cubicBezTo>
                    <a:cubicBezTo>
                      <a:pt x="455930" y="315278"/>
                      <a:pt x="427355" y="328613"/>
                      <a:pt x="414020" y="315278"/>
                    </a:cubicBezTo>
                    <a:cubicBezTo>
                      <a:pt x="400685" y="301943"/>
                      <a:pt x="403860" y="266383"/>
                      <a:pt x="419100" y="248603"/>
                    </a:cubicBezTo>
                    <a:cubicBezTo>
                      <a:pt x="434340" y="230823"/>
                      <a:pt x="446405" y="232728"/>
                      <a:pt x="490220" y="225108"/>
                    </a:cubicBezTo>
                    <a:cubicBezTo>
                      <a:pt x="534035" y="217488"/>
                      <a:pt x="594995" y="213678"/>
                      <a:pt x="638175" y="210503"/>
                    </a:cubicBezTo>
                    <a:cubicBezTo>
                      <a:pt x="681355" y="207328"/>
                      <a:pt x="672465" y="210503"/>
                      <a:pt x="704850" y="210503"/>
                    </a:cubicBezTo>
                    <a:cubicBezTo>
                      <a:pt x="737235" y="210503"/>
                      <a:pt x="765810" y="210503"/>
                      <a:pt x="800100" y="210503"/>
                    </a:cubicBezTo>
                    <a:cubicBezTo>
                      <a:pt x="834390" y="210503"/>
                      <a:pt x="847090" y="210503"/>
                      <a:pt x="876300" y="210503"/>
                    </a:cubicBezTo>
                    <a:cubicBezTo>
                      <a:pt x="905510" y="210503"/>
                      <a:pt x="920115" y="210503"/>
                      <a:pt x="947420" y="210503"/>
                    </a:cubicBezTo>
                    <a:cubicBezTo>
                      <a:pt x="974725" y="210503"/>
                      <a:pt x="1014730" y="200978"/>
                      <a:pt x="1014095" y="210503"/>
                    </a:cubicBezTo>
                    <a:cubicBezTo>
                      <a:pt x="1013460" y="220028"/>
                      <a:pt x="973455" y="248603"/>
                      <a:pt x="942975" y="258128"/>
                    </a:cubicBezTo>
                    <a:cubicBezTo>
                      <a:pt x="912495" y="267653"/>
                      <a:pt x="891540" y="258128"/>
                      <a:pt x="861695" y="258128"/>
                    </a:cubicBezTo>
                    <a:cubicBezTo>
                      <a:pt x="831850" y="258128"/>
                      <a:pt x="806450" y="258128"/>
                      <a:pt x="795020" y="258128"/>
                    </a:cubicBezTo>
                  </a:path>
                </a:pathLst>
              </a:custGeom>
              <a:noFill/>
              <a:ln w="34925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107"/>
              </p:cNvCxnSpPr>
              <p:nvPr/>
            </p:nvCxnSpPr>
            <p:spPr>
              <a:xfrm flipV="1">
                <a:off x="5479" y="4470"/>
                <a:ext cx="0" cy="2873"/>
              </a:xfrm>
              <a:prstGeom prst="line">
                <a:avLst/>
              </a:prstGeom>
              <a:ln w="3175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576" y="7494"/>
                <a:ext cx="3984" cy="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4200" y="3795"/>
              <a:ext cx="635" cy="5325"/>
              <a:chOff x="12266" y="-910"/>
              <a:chExt cx="635" cy="5325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12564" y="-21"/>
                <a:ext cx="7" cy="38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12266" y="3690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2293" y="-910"/>
                <a:ext cx="5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67" y="5734"/>
              <a:ext cx="752" cy="1754"/>
              <a:chOff x="6104" y="7248"/>
              <a:chExt cx="752" cy="1754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V="1">
                <a:off x="6852" y="7248"/>
                <a:ext cx="4" cy="17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" name="对象 4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6104" y="7656"/>
              <a:ext cx="611" cy="8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8" r:id="rId5" imgW="127000" imgH="177165" progId="Equation.KSEE3">
                      <p:embed/>
                    </p:oleObj>
                  </mc:Choice>
                  <mc:Fallback>
                    <p:oleObj r:id="rId5" imgW="1270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104" y="7656"/>
                            <a:ext cx="611" cy="8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6" name="组合 45"/>
          <p:cNvGrpSpPr/>
          <p:nvPr/>
        </p:nvGrpSpPr>
        <p:grpSpPr>
          <a:xfrm>
            <a:off x="1345565" y="2409825"/>
            <a:ext cx="504825" cy="1229360"/>
            <a:chOff x="6462" y="6420"/>
            <a:chExt cx="795" cy="1936"/>
          </a:xfrm>
        </p:grpSpPr>
        <p:cxnSp>
          <p:nvCxnSpPr>
            <p:cNvPr id="47" name="直接箭头连接符 46"/>
            <p:cNvCxnSpPr/>
            <p:nvPr/>
          </p:nvCxnSpPr>
          <p:spPr>
            <a:xfrm flipH="1" flipV="1">
              <a:off x="6856" y="7248"/>
              <a:ext cx="8" cy="110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62" y="6420"/>
            <a:ext cx="795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r:id="rId7" imgW="165100" imgH="203200" progId="Equation.KSEE3">
                    <p:embed/>
                  </p:oleObj>
                </mc:Choice>
                <mc:Fallback>
                  <p:oleObj r:id="rId7" imgW="1651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62" y="6420"/>
                          <a:ext cx="795" cy="9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2047240" y="4154170"/>
            <a:ext cx="542290" cy="1249045"/>
            <a:chOff x="6433" y="6389"/>
            <a:chExt cx="854" cy="1967"/>
          </a:xfrm>
        </p:grpSpPr>
        <p:cxnSp>
          <p:nvCxnSpPr>
            <p:cNvPr id="51" name="直接箭头连接符 50"/>
            <p:cNvCxnSpPr/>
            <p:nvPr/>
          </p:nvCxnSpPr>
          <p:spPr>
            <a:xfrm flipH="1" flipV="1">
              <a:off x="6856" y="7248"/>
              <a:ext cx="8" cy="110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对象 5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33" y="6389"/>
            <a:ext cx="854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r:id="rId9" imgW="177165" imgH="215900" progId="Equation.KSEE3">
                    <p:embed/>
                  </p:oleObj>
                </mc:Choice>
                <mc:Fallback>
                  <p:oleObj r:id="rId9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33" y="6389"/>
                          <a:ext cx="854" cy="1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1169670" y="5048885"/>
            <a:ext cx="466090" cy="1363980"/>
            <a:chOff x="6571" y="8356"/>
            <a:chExt cx="734" cy="2148"/>
          </a:xfrm>
        </p:grpSpPr>
        <p:cxnSp>
          <p:nvCxnSpPr>
            <p:cNvPr id="55" name="直接箭头连接符 54"/>
            <p:cNvCxnSpPr/>
            <p:nvPr/>
          </p:nvCxnSpPr>
          <p:spPr>
            <a:xfrm flipH="1">
              <a:off x="6854" y="8356"/>
              <a:ext cx="10" cy="14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571" y="9525"/>
            <a:ext cx="734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r:id="rId11" imgW="152400" imgH="203200" progId="Equation.KSEE3">
                    <p:embed/>
                  </p:oleObj>
                </mc:Choice>
                <mc:Fallback>
                  <p:oleObj r:id="rId11" imgW="1524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71" y="9525"/>
                          <a:ext cx="734" cy="9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3313430" y="2527935"/>
            <a:ext cx="2411730" cy="560070"/>
            <a:chOff x="7629" y="3984"/>
            <a:chExt cx="3798" cy="882"/>
          </a:xfrm>
        </p:grpSpPr>
        <p:sp>
          <p:nvSpPr>
            <p:cNvPr id="58" name="文本框 57"/>
            <p:cNvSpPr txBox="1"/>
            <p:nvPr/>
          </p:nvSpPr>
          <p:spPr>
            <a:xfrm>
              <a:off x="7629" y="4014"/>
              <a:ext cx="153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重力</a:t>
              </a:r>
            </a:p>
          </p:txBody>
        </p:sp>
        <p:graphicFrame>
          <p:nvGraphicFramePr>
            <p:cNvPr id="59" name="对象 5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877" y="3984"/>
            <a:ext cx="2551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r:id="rId13" imgW="698500" imgH="241300" progId="Equation.KSEE3">
                    <p:embed/>
                  </p:oleObj>
                </mc:Choice>
                <mc:Fallback>
                  <p:oleObj r:id="rId13" imgW="6985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877" y="3984"/>
                          <a:ext cx="2551" cy="8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5510530" y="2566035"/>
            <a:ext cx="4509135" cy="560070"/>
            <a:chOff x="6675" y="3984"/>
            <a:chExt cx="7101" cy="882"/>
          </a:xfrm>
        </p:grpSpPr>
        <p:sp>
          <p:nvSpPr>
            <p:cNvPr id="63" name="文本框 62"/>
            <p:cNvSpPr txBox="1"/>
            <p:nvPr/>
          </p:nvSpPr>
          <p:spPr>
            <a:xfrm>
              <a:off x="6675" y="3984"/>
              <a:ext cx="404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，桌面支撑力</a:t>
              </a:r>
            </a:p>
          </p:txBody>
        </p:sp>
        <p:graphicFrame>
          <p:nvGraphicFramePr>
            <p:cNvPr id="64" name="对象 6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157" y="3984"/>
            <a:ext cx="3619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r:id="rId15" imgW="990600" imgH="241300" progId="Equation.KSEE3">
                    <p:embed/>
                  </p:oleObj>
                </mc:Choice>
                <mc:Fallback>
                  <p:oleObj r:id="rId15" imgW="9906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157" y="3984"/>
                          <a:ext cx="3619" cy="8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组合 65"/>
          <p:cNvGrpSpPr/>
          <p:nvPr/>
        </p:nvGrpSpPr>
        <p:grpSpPr>
          <a:xfrm>
            <a:off x="9814560" y="2606040"/>
            <a:ext cx="2216785" cy="560070"/>
            <a:chOff x="8046" y="3930"/>
            <a:chExt cx="3491" cy="882"/>
          </a:xfrm>
        </p:grpSpPr>
        <p:sp>
          <p:nvSpPr>
            <p:cNvPr id="67" name="文本框 66"/>
            <p:cNvSpPr txBox="1"/>
            <p:nvPr/>
          </p:nvSpPr>
          <p:spPr>
            <a:xfrm>
              <a:off x="8046" y="3952"/>
              <a:ext cx="203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，拉力</a:t>
              </a:r>
            </a:p>
          </p:txBody>
        </p:sp>
        <p:graphicFrame>
          <p:nvGraphicFramePr>
            <p:cNvPr id="68" name="对象 6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819" y="3930"/>
            <a:ext cx="1718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r:id="rId17" imgW="469900" imgH="241300" progId="Equation.KSEE3">
                    <p:embed/>
                  </p:oleObj>
                </mc:Choice>
                <mc:Fallback>
                  <p:oleObj r:id="rId17" imgW="4699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819" y="3930"/>
                          <a:ext cx="1718" cy="8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3399790" y="3246755"/>
            <a:ext cx="3342005" cy="531495"/>
            <a:chOff x="7629" y="3999"/>
            <a:chExt cx="5263" cy="837"/>
          </a:xfrm>
        </p:grpSpPr>
        <p:sp>
          <p:nvSpPr>
            <p:cNvPr id="73" name="文本框 72"/>
            <p:cNvSpPr txBox="1"/>
            <p:nvPr/>
          </p:nvSpPr>
          <p:spPr>
            <a:xfrm>
              <a:off x="7629" y="4014"/>
              <a:ext cx="320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绳子的动量</a:t>
              </a:r>
            </a:p>
          </p:txBody>
        </p:sp>
        <p:graphicFrame>
          <p:nvGraphicFramePr>
            <p:cNvPr id="74" name="对象 7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804" y="3999"/>
            <a:ext cx="2088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r:id="rId19" imgW="571500" imgH="228600" progId="Equation.KSEE3">
                    <p:embed/>
                  </p:oleObj>
                </mc:Choice>
                <mc:Fallback>
                  <p:oleObj r:id="rId19" imgW="571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04" y="3999"/>
                          <a:ext cx="2088" cy="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组合 80"/>
          <p:cNvGrpSpPr/>
          <p:nvPr/>
        </p:nvGrpSpPr>
        <p:grpSpPr>
          <a:xfrm>
            <a:off x="6811645" y="3058160"/>
            <a:ext cx="5070475" cy="916940"/>
            <a:chOff x="10841" y="4816"/>
            <a:chExt cx="7985" cy="1444"/>
          </a:xfrm>
        </p:grpSpPr>
        <p:grpSp>
          <p:nvGrpSpPr>
            <p:cNvPr id="76" name="组合 75"/>
            <p:cNvGrpSpPr/>
            <p:nvPr/>
          </p:nvGrpSpPr>
          <p:grpSpPr>
            <a:xfrm>
              <a:off x="10841" y="4816"/>
              <a:ext cx="7047" cy="1445"/>
              <a:chOff x="7629" y="3624"/>
              <a:chExt cx="7047" cy="1445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7629" y="3936"/>
                <a:ext cx="4615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所以由动量定理</a:t>
                </a:r>
              </a:p>
            </p:txBody>
          </p:sp>
          <p:graphicFrame>
            <p:nvGraphicFramePr>
              <p:cNvPr id="78" name="对象 7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847" y="3624"/>
              <a:ext cx="2829" cy="1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6" r:id="rId21" imgW="774065" imgH="393700" progId="Equation.KSEE3">
                      <p:embed/>
                    </p:oleObj>
                  </mc:Choice>
                  <mc:Fallback>
                    <p:oleObj r:id="rId21" imgW="774065" imgH="3937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1847" y="3624"/>
                            <a:ext cx="2829" cy="14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0" name="文本框 79"/>
            <p:cNvSpPr txBox="1"/>
            <p:nvPr/>
          </p:nvSpPr>
          <p:spPr>
            <a:xfrm>
              <a:off x="17888" y="5128"/>
              <a:ext cx="93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得</a:t>
              </a:r>
            </a:p>
          </p:txBody>
        </p:sp>
      </p:grpSp>
      <p:graphicFrame>
        <p:nvGraphicFramePr>
          <p:cNvPr id="82" name="对象 8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0755" y="3922078"/>
          <a:ext cx="546989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r:id="rId23" imgW="2286000" imgH="393700" progId="Equation.KSEE3">
                  <p:embed/>
                </p:oleObj>
              </mc:Choice>
              <mc:Fallback>
                <p:oleObj r:id="rId23" imgW="2286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00755" y="3922078"/>
                        <a:ext cx="546989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24250" y="5024755"/>
          <a:ext cx="4552950" cy="7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r:id="rId25" imgW="1447800" imgH="228600" progId="Equation.KSEE3">
                  <p:embed/>
                </p:oleObj>
              </mc:Choice>
              <mc:Fallback>
                <p:oleObj r:id="rId25" imgW="1447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24250" y="5024755"/>
                        <a:ext cx="4552950" cy="72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组合 85"/>
          <p:cNvGrpSpPr/>
          <p:nvPr/>
        </p:nvGrpSpPr>
        <p:grpSpPr>
          <a:xfrm>
            <a:off x="8310245" y="5048885"/>
            <a:ext cx="2125980" cy="673735"/>
            <a:chOff x="7629" y="3857"/>
            <a:chExt cx="3348" cy="1061"/>
          </a:xfrm>
        </p:grpSpPr>
        <p:sp>
          <p:nvSpPr>
            <p:cNvPr id="87" name="文本框 86"/>
            <p:cNvSpPr txBox="1"/>
            <p:nvPr/>
          </p:nvSpPr>
          <p:spPr>
            <a:xfrm>
              <a:off x="7629" y="4014"/>
              <a:ext cx="320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又</a:t>
              </a:r>
            </a:p>
          </p:txBody>
        </p:sp>
        <p:graphicFrame>
          <p:nvGraphicFramePr>
            <p:cNvPr id="88" name="对象 8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395" y="3857"/>
            <a:ext cx="2582" cy="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r:id="rId27" imgW="558800" imgH="228600" progId="Equation.KSEE3">
                    <p:embed/>
                  </p:oleObj>
                </mc:Choice>
                <mc:Fallback>
                  <p:oleObj r:id="rId27" imgW="5588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395" y="3857"/>
                          <a:ext cx="2582" cy="10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" name="对象 8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0755" y="5940108"/>
          <a:ext cx="443357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r:id="rId29" imgW="1409700" imgH="215900" progId="Equation.KSEE3">
                  <p:embed/>
                </p:oleObj>
              </mc:Choice>
              <mc:Fallback>
                <p:oleObj r:id="rId29" imgW="140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00755" y="5940108"/>
                        <a:ext cx="4433570" cy="68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212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145</cp:revision>
  <dcterms:created xsi:type="dcterms:W3CDTF">2019-06-19T02:08:00Z</dcterms:created>
  <dcterms:modified xsi:type="dcterms:W3CDTF">2021-03-24T12:22:49Z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