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78" r:id="rId2"/>
    <p:sldId id="280" r:id="rId3"/>
    <p:sldId id="279" r:id="rId4"/>
    <p:sldId id="291" r:id="rId5"/>
    <p:sldId id="288" r:id="rId6"/>
    <p:sldId id="297" r:id="rId7"/>
    <p:sldId id="298" r:id="rId8"/>
    <p:sldId id="299" r:id="rId9"/>
    <p:sldId id="300" r:id="rId10"/>
    <p:sldId id="295" r:id="rId11"/>
    <p:sldId id="296" r:id="rId12"/>
    <p:sldId id="293" r:id="rId13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DCE"/>
    <a:srgbClr val="AAC4E9"/>
    <a:srgbClr val="202C8F"/>
    <a:srgbClr val="FDFBF6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09" autoAdjust="0"/>
  </p:normalViewPr>
  <p:slideViewPr>
    <p:cSldViewPr snapToGrid="0" snapToObjects="1">
      <p:cViewPr varScale="1">
        <p:scale>
          <a:sx n="86" d="100"/>
          <a:sy n="86" d="100"/>
        </p:scale>
        <p:origin x="562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33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B43649-8DAC-8EAD-79EC-38164EB67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1CFC8B-2C22-8A28-E4E1-F22ACDA82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A0D6-3DB1-4639-9734-75B3ACB9066C}" type="datetime1">
              <a:rPr lang="ru-RU" smtClean="0"/>
              <a:t>23.09.2023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18F33F-13D6-8A60-FC43-3046C7D98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DD896-3611-B4B0-6FF6-781A1A0AC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9F09-2159-4EEA-B66C-DBCA6AE92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53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31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85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462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006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0856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82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088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394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5225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217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rtlCol="0" anchor="t">
            <a:noAutofit/>
          </a:bodyPr>
          <a:lstStyle>
            <a:lvl1pPr algn="ctr"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7" name="Текст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8" name="Рисунок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Текст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7" name="Рисунок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Текст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26" name="Полилиния: Форма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lnSpc>
                <a:spcPct val="100000"/>
              </a:lnSpc>
              <a:defRPr lang="ru-RU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0" name="Изображение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МММ ГГГГ</a:t>
            </a:r>
          </a:p>
        </p:txBody>
      </p:sp>
      <p:sp>
        <p:nvSpPr>
          <p:cNvPr id="36" name="Текст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7" name="Текст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8" name="Текст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9" name="Текст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0" name="Текст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Изображение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Изображение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5" name="Изображение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Изображение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Изображение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rtlCol="0" anchor="ctr">
            <a:noAutofit/>
          </a:bodyPr>
          <a:lstStyle>
            <a:lvl1pPr algn="l"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 rtlCol="0">
            <a:no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Изображение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7" name="Изображение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8" name="Заголовок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Объект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 rtlCol="0">
            <a:noAutofit/>
          </a:bodyPr>
          <a:lstStyle>
            <a:lvl1pPr marL="0" indent="0">
              <a:buNone/>
              <a:defRPr lang="ru-RU" sz="1500"/>
            </a:lvl1pPr>
            <a:lvl2pPr>
              <a:defRPr lang="ru-RU" sz="1500"/>
            </a:lvl2pPr>
            <a:lvl3pPr>
              <a:defRPr lang="ru-RU" sz="1500"/>
            </a:lvl3pPr>
            <a:lvl4pPr>
              <a:defRPr lang="ru-RU" sz="1500"/>
            </a:lvl4pPr>
            <a:lvl5pPr>
              <a:defRPr lang="ru-RU" sz="15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олилиния: Фигура 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олилиния: Фигура 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Полилиния: Фигура 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Полилиния: Фигура 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Полилиния: Фигура 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lang="ru-RU" sz="4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2400">
                <a:solidFill>
                  <a:schemeClr val="accent6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ru-RU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32" name="Изображение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0" name="Рисунок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1" name="Рисунок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2" name="Рисунок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1" name="Текст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3" name="Текст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transition spd="slow">
    <p:push dir="u"/>
  </p:transition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sz="4000" dirty="0"/>
              <a:t>bibliophile</a:t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sz="4000" dirty="0"/>
              <a:t>Team members</a:t>
            </a:r>
            <a:endParaRPr lang="ru-RU" sz="4000" dirty="0"/>
          </a:p>
        </p:txBody>
      </p:sp>
      <p:sp>
        <p:nvSpPr>
          <p:cNvPr id="74" name="Номер слайда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10</a:t>
            </a:fld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128191-45A5-DEA1-F978-421F83D5E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300"/>
              <a:t>Президент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5C9C66F-AADD-4ED0-1C1D-B85BA2731EC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/>
          <a:stretch/>
        </p:blipFill>
        <p:spPr>
          <a:xfrm>
            <a:off x="4796676" y="2390727"/>
            <a:ext cx="2595600" cy="2595600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3539" y="4986327"/>
            <a:ext cx="2598737" cy="1109662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lnSpc>
                <a:spcPct val="150000"/>
              </a:lnSpc>
            </a:pPr>
            <a:r>
              <a:rPr lang="en-US" sz="1600" dirty="0" err="1"/>
              <a:t>Timurshina</a:t>
            </a:r>
            <a:r>
              <a:rPr lang="en-US" sz="1600" dirty="0"/>
              <a:t> </a:t>
            </a:r>
            <a:r>
              <a:rPr lang="en-US" sz="1600" dirty="0" err="1"/>
              <a:t>alina</a:t>
            </a:r>
            <a:endParaRPr lang="ru-RU" sz="16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86BA800-53E3-4B2D-1E62-F03543D3499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/>
          <a:srcRect t="2453" b="2453"/>
          <a:stretch/>
        </p:blipFill>
        <p:spPr>
          <a:xfrm>
            <a:off x="8678219" y="2390727"/>
            <a:ext cx="2596896" cy="2596896"/>
          </a:xfrm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76378" y="4987623"/>
            <a:ext cx="2598737" cy="110966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sz="1600" dirty="0" err="1"/>
              <a:t>Shayakhmetova</a:t>
            </a:r>
            <a:r>
              <a:rPr lang="en-US" sz="1600" dirty="0"/>
              <a:t> </a:t>
            </a:r>
            <a:r>
              <a:rPr lang="en-US" sz="1600" dirty="0" err="1"/>
              <a:t>rezeda</a:t>
            </a:r>
            <a:endParaRPr lang="ru-RU" sz="16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FF26CCA-D256-D244-A29E-02F116E239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6885" y="4987623"/>
            <a:ext cx="2598737" cy="1109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Begunova</a:t>
            </a:r>
            <a:r>
              <a:rPr lang="en-US" dirty="0"/>
              <a:t> </a:t>
            </a:r>
            <a:r>
              <a:rPr lang="en-US" dirty="0" err="1"/>
              <a:t>milena</a:t>
            </a: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3DF829E-A1C4-421E-3B50-ABC29F74AD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/>
          <a:srcRect l="-128" t="2960" r="-1157" b="15087"/>
          <a:stretch/>
        </p:blipFill>
        <p:spPr>
          <a:xfrm>
            <a:off x="924911" y="2358727"/>
            <a:ext cx="2590711" cy="2627600"/>
          </a:xfrm>
        </p:spPr>
      </p:pic>
    </p:spTree>
    <p:extLst>
      <p:ext uri="{BB962C8B-B14F-4D97-AF65-F5344CB8AC3E}">
        <p14:creationId xmlns:p14="http://schemas.microsoft.com/office/powerpoint/2010/main" val="289725836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sz="4000" dirty="0"/>
              <a:t>Team members</a:t>
            </a:r>
            <a:endParaRPr lang="ru-RU" sz="4000" dirty="0"/>
          </a:p>
        </p:txBody>
      </p:sp>
      <p:sp>
        <p:nvSpPr>
          <p:cNvPr id="74" name="Номер слайда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11</a:t>
            </a:fld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3DF829E-A1C4-421E-3B50-ABC29F74AD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916885" y="2392023"/>
            <a:ext cx="2596896" cy="2596896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91128191-45A5-DEA1-F978-421F83D5E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300"/>
              <a:t>Президент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5C9C66F-AADD-4ED0-1C1D-B85BA2731EC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/>
          <a:stretch/>
        </p:blipFill>
        <p:spPr>
          <a:xfrm>
            <a:off x="4796676" y="2390727"/>
            <a:ext cx="2595600" cy="2595600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3539" y="4986327"/>
            <a:ext cx="2598737" cy="1109662"/>
          </a:xfrm>
        </p:spPr>
        <p:txBody>
          <a:bodyPr rtlCol="0"/>
          <a:lstStyle>
            <a:defPPr>
              <a:defRPr lang="ru-RU"/>
            </a:defPPr>
          </a:lstStyle>
          <a:p>
            <a:pPr rtl="0">
              <a:lnSpc>
                <a:spcPct val="150000"/>
              </a:lnSpc>
            </a:pPr>
            <a:r>
              <a:rPr lang="en-US" sz="1600" dirty="0" err="1"/>
              <a:t>Favarisova</a:t>
            </a:r>
            <a:r>
              <a:rPr lang="en-US" sz="1600" dirty="0"/>
              <a:t> </a:t>
            </a:r>
            <a:r>
              <a:rPr lang="en-US" sz="1600" dirty="0" err="1"/>
              <a:t>alsu</a:t>
            </a:r>
            <a:endParaRPr lang="ru-RU" sz="16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86BA800-53E3-4B2D-1E62-F03543D3499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5"/>
          <a:srcRect t="1220" b="1220"/>
          <a:stretch/>
        </p:blipFill>
        <p:spPr>
          <a:xfrm>
            <a:off x="8678219" y="2390727"/>
            <a:ext cx="2596896" cy="2596896"/>
          </a:xfrm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76378" y="4987623"/>
            <a:ext cx="2598737" cy="1109662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lnSpc>
                <a:spcPct val="150000"/>
              </a:lnSpc>
            </a:pPr>
            <a:r>
              <a:rPr lang="en-US" sz="1600" dirty="0" err="1"/>
              <a:t>Yandulina</a:t>
            </a:r>
            <a:r>
              <a:rPr lang="en-US" sz="1600" dirty="0"/>
              <a:t> </a:t>
            </a:r>
            <a:r>
              <a:rPr lang="en-US" sz="1600" dirty="0" err="1"/>
              <a:t>evgenia</a:t>
            </a:r>
            <a:endParaRPr lang="ru-RU" sz="1600" dirty="0"/>
          </a:p>
          <a:p>
            <a:pPr rtl="0"/>
            <a:endParaRPr lang="ru-RU" sz="16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FF26CCA-D256-D244-A29E-02F116E239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6885" y="4986327"/>
            <a:ext cx="2598737" cy="1109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Mubarakov</a:t>
            </a:r>
            <a:r>
              <a:rPr lang="en-US" dirty="0"/>
              <a:t> </a:t>
            </a:r>
            <a:r>
              <a:rPr lang="en-US" dirty="0" err="1"/>
              <a:t>islam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40188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192" y="3095244"/>
            <a:ext cx="4169664" cy="6675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sz="4000" dirty="0"/>
              <a:t>Thanks for your attention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209039"/>
            <a:ext cx="6766560" cy="128797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sz="4000" b="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</a:rPr>
              <a:t>Bibliophile – a website, where people can :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285750" indent="-285750" rtl="0"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chemeClr val="accent3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Discuss books with other users </a:t>
            </a:r>
          </a:p>
          <a:p>
            <a:pPr marL="285750" indent="-285750" rtl="0"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chemeClr val="accent3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Find out about the latest book releases </a:t>
            </a:r>
          </a:p>
          <a:p>
            <a:pPr marL="285750" indent="-285750" rtl="0"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chemeClr val="accent3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Search for books depending on their preferences </a:t>
            </a:r>
          </a:p>
          <a:p>
            <a:pPr marL="285750" indent="-285750" rtl="0"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chemeClr val="accent3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Find out where to purchase the selected book for the best price </a:t>
            </a:r>
          </a:p>
          <a:p>
            <a:pPr marL="285750" indent="-285750" rtl="0"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chemeClr val="accent3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Find out first in which bookstores there are discounts</a:t>
            </a:r>
          </a:p>
          <a:p>
            <a:pPr marL="285750" indent="-285750" rtl="0">
              <a:buFont typeface="Courier New" panose="02070309020205020404" pitchFamily="49" charset="0"/>
              <a:buChar char="o"/>
            </a:pPr>
            <a:r>
              <a:rPr lang="en-US" sz="1800" b="0" i="0" dirty="0">
                <a:solidFill>
                  <a:schemeClr val="accent3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Get special offers etc.</a:t>
            </a:r>
            <a:endParaRPr lang="ru-RU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sz="40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main users</a:t>
            </a:r>
            <a:endParaRPr lang="ru-RU" sz="40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5" y="2770632"/>
            <a:ext cx="6140899" cy="3122168"/>
          </a:xfrm>
        </p:spPr>
        <p:txBody>
          <a:bodyPr rtlCol="0"/>
          <a:lstStyle>
            <a:defPPr>
              <a:defRPr lang="ru-RU"/>
            </a:defPPr>
          </a:lstStyle>
          <a:p>
            <a:pPr rtl="0">
              <a:lnSpc>
                <a:spcPct val="100000"/>
              </a:lnSpc>
            </a:pPr>
            <a:r>
              <a:rPr lang="en-US" dirty="0"/>
              <a:t>Those who:</a:t>
            </a: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want to find specific literature according to their preferences</a:t>
            </a: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troubles in finding adherents</a:t>
            </a: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kvell from reading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812096"/>
            <a:ext cx="10671048" cy="76809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sz="4000" dirty="0"/>
              <a:t>Aims of the project</a:t>
            </a:r>
            <a:endParaRPr lang="ru-RU" sz="4000" dirty="0"/>
          </a:p>
        </p:txBody>
      </p:sp>
      <p:sp>
        <p:nvSpPr>
          <p:cNvPr id="102" name="Номер слайда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3429000"/>
            <a:ext cx="3328416" cy="1776046"/>
          </a:xfrm>
        </p:spPr>
        <p:txBody>
          <a:bodyPr rtlCol="0" anchor="t"/>
          <a:lstStyle>
            <a:defPPr>
              <a:defRPr lang="ru-RU"/>
            </a:defPPr>
          </a:lstStyle>
          <a:p>
            <a:pPr rtl="0"/>
            <a:r>
              <a:rPr lang="en-US" dirty="0"/>
              <a:t>UNITE PEOPLE WITH SAME INTERSTS</a:t>
            </a:r>
            <a:endParaRPr lang="ru-RU" dirty="0"/>
          </a:p>
        </p:txBody>
      </p:sp>
      <p:pic>
        <p:nvPicPr>
          <p:cNvPr id="72" name="Рисунок 71" descr="значок абака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/>
          <a:srcRect/>
          <a:stretch/>
        </p:blipFill>
        <p:spPr>
          <a:xfrm>
            <a:off x="1952244" y="2961953"/>
            <a:ext cx="932688" cy="932688"/>
          </a:xfr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3428297"/>
            <a:ext cx="3328416" cy="177604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Expand the range of people who </a:t>
            </a:r>
            <a:r>
              <a:rPr lang="en-US" dirty="0" err="1"/>
              <a:t>reAD</a:t>
            </a:r>
            <a:r>
              <a:rPr lang="en-US" dirty="0"/>
              <a:t> BOOKS</a:t>
            </a:r>
            <a:endParaRPr lang="ru-RU" dirty="0"/>
          </a:p>
        </p:txBody>
      </p:sp>
      <p:pic>
        <p:nvPicPr>
          <p:cNvPr id="76" name="Рисунок 75" descr="значок диаграммы роста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4"/>
          <a:srcRect/>
          <a:stretch/>
        </p:blipFill>
        <p:spPr>
          <a:xfrm>
            <a:off x="5641848" y="2961953"/>
            <a:ext cx="932688" cy="932688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41796" y="3456080"/>
            <a:ext cx="3328416" cy="177604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MAKE SEARCHING MORE COMFORTABLE</a:t>
            </a:r>
            <a:endParaRPr lang="ru-RU" dirty="0"/>
          </a:p>
        </p:txBody>
      </p:sp>
      <p:pic>
        <p:nvPicPr>
          <p:cNvPr id="80" name="Рисунок 79" descr="значок связи цепочки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/>
          <a:srcRect t="85" b="85"/>
          <a:stretch/>
        </p:blipFill>
        <p:spPr>
          <a:xfrm>
            <a:off x="9239660" y="2961953"/>
            <a:ext cx="932688" cy="932688"/>
          </a:xfr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sz="1300" dirty="0"/>
          </a:p>
          <a:p>
            <a:pPr rtl="0"/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64F0392-3BD7-4172-6A95-D38FB86978C5}"/>
              </a:ext>
            </a:extLst>
          </p:cNvPr>
          <p:cNvSpPr/>
          <p:nvPr/>
        </p:nvSpPr>
        <p:spPr>
          <a:xfrm>
            <a:off x="2848708" y="3657600"/>
            <a:ext cx="2127738" cy="2259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FED562E-F6F0-D7BF-6B23-953BBD583559}"/>
              </a:ext>
            </a:extLst>
          </p:cNvPr>
          <p:cNvSpPr/>
          <p:nvPr/>
        </p:nvSpPr>
        <p:spPr>
          <a:xfrm>
            <a:off x="7218485" y="3745523"/>
            <a:ext cx="2206869" cy="16705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8A7952-7FD7-1B46-9D22-B30400C8BF03}"/>
              </a:ext>
            </a:extLst>
          </p:cNvPr>
          <p:cNvSpPr txBox="1"/>
          <p:nvPr/>
        </p:nvSpPr>
        <p:spPr>
          <a:xfrm>
            <a:off x="-1524" y="3784556"/>
            <a:ext cx="12191999" cy="1569660"/>
          </a:xfrm>
          <a:prstGeom prst="rect">
            <a:avLst/>
          </a:prstGeom>
          <a:solidFill>
            <a:srgbClr val="F5CDCE">
              <a:alpha val="38285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9600" dirty="0"/>
              <a:t>    </a:t>
            </a:r>
            <a:endParaRPr lang="ru-RU" sz="9600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sz="4000" dirty="0"/>
              <a:t>architecture</a:t>
            </a:r>
            <a:endParaRPr lang="ru-RU" sz="4000" dirty="0"/>
          </a:p>
        </p:txBody>
      </p:sp>
      <p:sp>
        <p:nvSpPr>
          <p:cNvPr id="374" name="Номер слайда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5</a:t>
            </a:fld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en-US" sz="2000" dirty="0"/>
              <a:t>python</a:t>
            </a:r>
            <a:endParaRPr lang="ru-RU" sz="2000" dirty="0"/>
          </a:p>
        </p:txBody>
      </p:sp>
      <p:pic>
        <p:nvPicPr>
          <p:cNvPr id="292" name="Рисунок 291" descr="значок контрольного списка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/>
          <a:srcRect/>
          <a:stretch/>
        </p:blipFill>
        <p:spPr>
          <a:xfrm>
            <a:off x="1116818" y="1719072"/>
            <a:ext cx="1096074" cy="1096074"/>
          </a:xfrm>
        </p:spPr>
      </p:pic>
      <p:sp>
        <p:nvSpPr>
          <p:cNvPr id="24" name="Текст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en-US" sz="2000" dirty="0"/>
              <a:t>Use programming language to create a web-site</a:t>
            </a:r>
            <a:endParaRPr lang="ru-RU" sz="2000" dirty="0"/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sz="2000" dirty="0"/>
              <a:t>design</a:t>
            </a:r>
            <a:endParaRPr lang="ru-RU" sz="2000" dirty="0"/>
          </a:p>
          <a:p>
            <a:pPr rtl="0"/>
            <a:endParaRPr lang="ru-RU" sz="1600" dirty="0"/>
          </a:p>
        </p:txBody>
      </p:sp>
      <p:pic>
        <p:nvPicPr>
          <p:cNvPr id="288" name="Рисунок 287" descr="значок схемы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/>
          <a:srcRect t="431" b="431"/>
          <a:stretch/>
        </p:blipFill>
        <p:spPr>
          <a:xfrm>
            <a:off x="5547963" y="1719072"/>
            <a:ext cx="1096074" cy="1096074"/>
          </a:xfrm>
        </p:spPr>
      </p:pic>
      <p:sp>
        <p:nvSpPr>
          <p:cNvPr id="26" name="Текст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en-US" sz="2000" dirty="0"/>
              <a:t>Make a convenient and aesthetic interface</a:t>
            </a:r>
            <a:endParaRPr lang="ru-RU" sz="2000" dirty="0"/>
          </a:p>
        </p:txBody>
      </p:sp>
      <p:pic>
        <p:nvPicPr>
          <p:cNvPr id="268" name="Рисунок 267" descr="значок ракеты">
            <a:extLst>
              <a:ext uri="{FF2B5EF4-FFF2-40B4-BE49-F238E27FC236}">
                <a16:creationId xmlns:a16="http://schemas.microsoft.com/office/drawing/2014/main" id="{1A522F41-60C1-3803-6132-18E154C0E3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/>
          <a:srcRect t="543" b="543"/>
          <a:stretch/>
        </p:blipFill>
        <p:spPr>
          <a:xfrm>
            <a:off x="9979108" y="1719072"/>
            <a:ext cx="1096074" cy="1096074"/>
          </a:xfrm>
        </p:spPr>
      </p:pic>
      <p:sp>
        <p:nvSpPr>
          <p:cNvPr id="28" name="Текст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en-US" sz="2000" dirty="0"/>
              <a:t>Create an AI for analyzing books</a:t>
            </a:r>
            <a:endParaRPr lang="ru-RU" sz="1800" dirty="0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sz="2000" dirty="0"/>
              <a:t>AI</a:t>
            </a:r>
            <a:endParaRPr lang="ru-RU" sz="2000" dirty="0"/>
          </a:p>
          <a:p>
            <a:pPr rtl="0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algn="l" rtl="0"/>
            <a:r>
              <a:rPr lang="en-US" sz="4000" dirty="0"/>
              <a:t>Python is…</a:t>
            </a:r>
            <a:endParaRPr lang="ru-RU" sz="4000" dirty="0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D96C0E1-BEAE-3B41-9E8A-84F0FF2A2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100" y="103372"/>
            <a:ext cx="3263900" cy="3251200"/>
          </a:xfrm>
          <a:prstGeom prst="rect">
            <a:avLst/>
          </a:prstGeom>
        </p:spPr>
      </p:pic>
      <p:sp>
        <p:nvSpPr>
          <p:cNvPr id="29" name="Текст 1">
            <a:extLst>
              <a:ext uri="{FF2B5EF4-FFF2-40B4-BE49-F238E27FC236}">
                <a16:creationId xmlns:a16="http://schemas.microsoft.com/office/drawing/2014/main" id="{7D054839-D8B8-0943-AFB6-ACF959F09ADC}"/>
              </a:ext>
            </a:extLst>
          </p:cNvPr>
          <p:cNvSpPr txBox="1">
            <a:spLocks/>
          </p:cNvSpPr>
          <p:nvPr/>
        </p:nvSpPr>
        <p:spPr>
          <a:xfrm>
            <a:off x="499644" y="3506841"/>
            <a:ext cx="10671048" cy="1776046"/>
          </a:xfrm>
          <a:prstGeom prst="rect">
            <a:avLst/>
          </a:prstGeom>
        </p:spPr>
        <p:txBody>
          <a:bodyPr rtlCol="0" anchor="t"/>
          <a:lstStyle>
            <a:defPPr>
              <a:defRPr lang="ru-RU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 is a high-level, general-purpose programming language. Its design philosophy emphasizes code readability with the use of significant indentation.</a:t>
            </a:r>
          </a:p>
        </p:txBody>
      </p:sp>
    </p:spTree>
    <p:extLst>
      <p:ext uri="{BB962C8B-B14F-4D97-AF65-F5344CB8AC3E}">
        <p14:creationId xmlns:p14="http://schemas.microsoft.com/office/powerpoint/2010/main" val="97219821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algn="l" rtl="0"/>
            <a:r>
              <a:rPr lang="en-US" sz="4000" dirty="0"/>
              <a:t>Ai is…</a:t>
            </a:r>
            <a:endParaRPr lang="ru-RU" sz="40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E113130-7A95-A446-8AA3-689970AAE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033" y="0"/>
            <a:ext cx="4408967" cy="3375616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BA1F4791-921F-8145-B997-A0211521AD5E}"/>
              </a:ext>
            </a:extLst>
          </p:cNvPr>
          <p:cNvSpPr txBox="1">
            <a:spLocks/>
          </p:cNvSpPr>
          <p:nvPr/>
        </p:nvSpPr>
        <p:spPr>
          <a:xfrm>
            <a:off x="499644" y="3506841"/>
            <a:ext cx="10671048" cy="1776046"/>
          </a:xfrm>
          <a:prstGeom prst="rect">
            <a:avLst/>
          </a:prstGeom>
        </p:spPr>
        <p:txBody>
          <a:bodyPr rtlCol="0" anchor="t"/>
          <a:lstStyle>
            <a:defPPr>
              <a:defRPr lang="ru-RU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Artificial intelligence (AI) is the ability of machines to perform tasks that are typically associated with human intelligence, such as learning and problem-solving.</a:t>
            </a:r>
          </a:p>
        </p:txBody>
      </p:sp>
    </p:spTree>
    <p:extLst>
      <p:ext uri="{BB962C8B-B14F-4D97-AF65-F5344CB8AC3E}">
        <p14:creationId xmlns:p14="http://schemas.microsoft.com/office/powerpoint/2010/main" val="42618767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384829-6671-744F-A5FE-A8D0A1DA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 rtl="0"/>
              <a:t>8</a:t>
            </a:fld>
            <a:endParaRPr lang="ru-RU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6B44F36-248D-AE47-A22F-B261C714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21665" y="0"/>
            <a:ext cx="10671048" cy="768096"/>
          </a:xfrm>
        </p:spPr>
        <p:txBody>
          <a:bodyPr/>
          <a:lstStyle/>
          <a:p>
            <a:r>
              <a:rPr lang="en-US" sz="4800" dirty="0"/>
              <a:t>The </a:t>
            </a:r>
            <a:br>
              <a:rPr lang="en-US" sz="4800" dirty="0"/>
            </a:br>
            <a:r>
              <a:rPr lang="en-US" dirty="0"/>
              <a:t>structure</a:t>
            </a:r>
            <a:br>
              <a:rPr lang="en-US" sz="4800" dirty="0"/>
            </a:br>
            <a:r>
              <a:rPr lang="en-US" sz="4800" dirty="0"/>
              <a:t>of the</a:t>
            </a:r>
            <a:br>
              <a:rPr lang="en-US" sz="4800" dirty="0"/>
            </a:br>
            <a:r>
              <a:rPr lang="en-US" sz="4800" dirty="0"/>
              <a:t> site</a:t>
            </a:r>
            <a:endParaRPr lang="ru-RU" sz="48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E80B9F9-DC19-A64A-A86B-1B3DC2CD2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0"/>
            <a:ext cx="80010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91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384829-6671-744F-A5FE-A8D0A1DA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 rtl="0"/>
              <a:t>9</a:t>
            </a:fld>
            <a:endParaRPr lang="ru-RU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6B44F36-248D-AE47-A22F-B261C714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633" y="178295"/>
            <a:ext cx="8309341" cy="512828"/>
          </a:xfrm>
        </p:spPr>
        <p:txBody>
          <a:bodyPr/>
          <a:lstStyle/>
          <a:p>
            <a:r>
              <a:rPr lang="en-US" sz="4800" dirty="0"/>
              <a:t>PLAN OF OUR WORK</a:t>
            </a:r>
            <a:endParaRPr lang="ru-RU" sz="4800" dirty="0"/>
          </a:p>
        </p:txBody>
      </p:sp>
      <p:pic>
        <p:nvPicPr>
          <p:cNvPr id="1026" name="Picture 2" descr="https://robotrackkursk.ru/wp-content/uploads/3/5/9/359b0b4d87ec4c1b7435ee231fb0f45c.png">
            <a:extLst>
              <a:ext uri="{FF2B5EF4-FFF2-40B4-BE49-F238E27FC236}">
                <a16:creationId xmlns:a16="http://schemas.microsoft.com/office/drawing/2014/main" id="{F28626D7-DCE8-4808-BFF3-98150360E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575" y="1074718"/>
            <a:ext cx="7995456" cy="53401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47F71903-DE53-4EFE-9632-FCD43493E32F}"/>
              </a:ext>
            </a:extLst>
          </p:cNvPr>
          <p:cNvSpPr/>
          <p:nvPr/>
        </p:nvSpPr>
        <p:spPr>
          <a:xfrm>
            <a:off x="5060272" y="3302493"/>
            <a:ext cx="1331650" cy="143818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63578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63_TF78438558_Win32" id="{76711A89-13B1-40D9-BE7D-DF6A7AE37A67}" vid="{2C8223F2-D103-4C97-B864-56CF43B8296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{E5B194B6-051D-47BD-86A2-40549159562E}tf78438558_win32</Template>
  <TotalTime>149</TotalTime>
  <Words>227</Words>
  <Application>Microsoft Office PowerPoint</Application>
  <PresentationFormat>Широкоэкранный</PresentationFormat>
  <Paragraphs>49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Aptos</vt:lpstr>
      <vt:lpstr>Arial</vt:lpstr>
      <vt:lpstr>Arial Black</vt:lpstr>
      <vt:lpstr>Calibri</vt:lpstr>
      <vt:lpstr>Courier New</vt:lpstr>
      <vt:lpstr>Roboto</vt:lpstr>
      <vt:lpstr>Times new Roman</vt:lpstr>
      <vt:lpstr>Тема Office</vt:lpstr>
      <vt:lpstr>bibliophile </vt:lpstr>
      <vt:lpstr>Bibliophile – a website, where people can :</vt:lpstr>
      <vt:lpstr>main users</vt:lpstr>
      <vt:lpstr>Aims of the project</vt:lpstr>
      <vt:lpstr>architecture</vt:lpstr>
      <vt:lpstr>Python is…</vt:lpstr>
      <vt:lpstr>Ai is…</vt:lpstr>
      <vt:lpstr>The  structure of the  site</vt:lpstr>
      <vt:lpstr>PLAN OF OUR WORK</vt:lpstr>
      <vt:lpstr>Team members</vt:lpstr>
      <vt:lpstr>Team members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bibliophile</dc:title>
  <dc:subject/>
  <dc:creator>Lina</dc:creator>
  <cp:lastModifiedBy>182</cp:lastModifiedBy>
  <cp:revision>7</cp:revision>
  <dcterms:created xsi:type="dcterms:W3CDTF">2023-09-08T11:19:35Z</dcterms:created>
  <dcterms:modified xsi:type="dcterms:W3CDTF">2023-09-23T11:39:46Z</dcterms:modified>
</cp:coreProperties>
</file>