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5143500" type="screen16x9"/>
  <p:notesSz cx="6858000" cy="9144000"/>
  <p:custDataLst>
    <p:tags r:id="rId9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/>
  </p:normalViewPr>
  <p:slideViewPr>
    <p:cSldViewPr snapToGrid="0">
      <p:cViewPr>
        <p:scale>
          <a:sx n="100" d="100"/>
          <a:sy n="100" d="100"/>
        </p:scale>
        <p:origin x="2070" y="4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9D5D8-DDB5-43F9-96F1-BA2D48D7213A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78C90-9555-4BAE-86F5-D3018419D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9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8C90-9555-4BAE-86F5-D3018419D7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70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8C90-9555-4BAE-86F5-D3018419D7C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478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8C90-9555-4BAE-86F5-D3018419D7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865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8C90-9555-4BAE-86F5-D3018419D7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406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8C90-9555-4BAE-86F5-D3018419D7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88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8C90-9555-4BAE-86F5-D3018419D7C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1921E3-63E4-4824-A24F-9C790D5B58C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92A7428-0A49-4449-A866-A4B45CB1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1921E3-63E4-4824-A24F-9C790D5B58C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92A7428-0A49-4449-A866-A4B45CB1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1921E3-63E4-4824-A24F-9C790D5B58C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92A7428-0A49-4449-A866-A4B45CB1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38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1921E3-63E4-4824-A24F-9C790D5B58C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92A7428-0A49-4449-A866-A4B45CB1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34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1921E3-63E4-4824-A24F-9C790D5B58C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92A7428-0A49-4449-A866-A4B45CB1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19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1921E3-63E4-4824-A24F-9C790D5B58C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92A7428-0A49-4449-A866-A4B45CB1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5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1921E3-63E4-4824-A24F-9C790D5B58C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92A7428-0A49-4449-A866-A4B45CB1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5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1921E3-63E4-4824-A24F-9C790D5B58C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92A7428-0A49-4449-A866-A4B45CB1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1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1921E3-63E4-4824-A24F-9C790D5B58C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92A7428-0A49-4449-A866-A4B45CB1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3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1921E3-63E4-4824-A24F-9C790D5B58C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92A7428-0A49-4449-A866-A4B45CB1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85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1921E3-63E4-4824-A24F-9C790D5B58C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92A7428-0A49-4449-A866-A4B45CB1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6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5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685925" y="514351"/>
            <a:ext cx="7986713" cy="7986713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文本框 9"/>
          <p:cNvSpPr txBox="1">
            <a:spLocks noChangeArrowheads="1"/>
          </p:cNvSpPr>
          <p:nvPr/>
        </p:nvSpPr>
        <p:spPr bwMode="auto">
          <a:xfrm>
            <a:off x="295277" y="1914526"/>
            <a:ext cx="31005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200" dirty="0" smtClean="0">
                <a:solidFill>
                  <a:srgbClr val="5B4945"/>
                </a:solidFill>
              </a:rPr>
              <a:t>Angular</a:t>
            </a:r>
            <a:endParaRPr lang="zh-CN" altLang="en-US" sz="7200" dirty="0">
              <a:solidFill>
                <a:srgbClr val="5B4945"/>
              </a:solidFill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949805" y="-638175"/>
            <a:ext cx="1841897" cy="1841897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 bwMode="auto">
          <a:xfrm>
            <a:off x="7196138" y="481014"/>
            <a:ext cx="651272" cy="650081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 bwMode="auto">
          <a:xfrm>
            <a:off x="7683104" y="1626394"/>
            <a:ext cx="266700" cy="266700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 bwMode="auto">
          <a:xfrm>
            <a:off x="8474871" y="1334692"/>
            <a:ext cx="396479" cy="395288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7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3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2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87088" y="391717"/>
            <a:ext cx="7986713" cy="7986713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 rot="18319807">
            <a:off x="-391716" y="-628649"/>
            <a:ext cx="1840706" cy="1840707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8319807">
            <a:off x="103585" y="1326357"/>
            <a:ext cx="651272" cy="651272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8319807">
            <a:off x="1244204" y="1829991"/>
            <a:ext cx="266700" cy="266700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8319807">
            <a:off x="1488878" y="935237"/>
            <a:ext cx="395288" cy="396479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32"/>
          <p:cNvSpPr txBox="1">
            <a:spLocks noChangeArrowheads="1"/>
          </p:cNvSpPr>
          <p:nvPr/>
        </p:nvSpPr>
        <p:spPr bwMode="auto">
          <a:xfrm>
            <a:off x="155975" y="283369"/>
            <a:ext cx="97750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dirty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0" name="文本框 16"/>
          <p:cNvSpPr>
            <a:spLocks noChangeArrowheads="1"/>
          </p:cNvSpPr>
          <p:nvPr/>
        </p:nvSpPr>
        <p:spPr bwMode="auto">
          <a:xfrm>
            <a:off x="4696894" y="1777605"/>
            <a:ext cx="237757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7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背景与定位</a:t>
            </a:r>
            <a:endParaRPr lang="zh-CN" altLang="en-US" sz="27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1" name="文本框 16"/>
          <p:cNvSpPr>
            <a:spLocks noChangeArrowheads="1"/>
          </p:cNvSpPr>
          <p:nvPr/>
        </p:nvSpPr>
        <p:spPr bwMode="auto">
          <a:xfrm>
            <a:off x="4664783" y="2653856"/>
            <a:ext cx="27879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7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特性与优点    </a:t>
            </a:r>
            <a:endParaRPr lang="zh-CN" altLang="en-US" sz="27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2" name="文本框 16"/>
          <p:cNvSpPr>
            <a:spLocks noChangeArrowheads="1"/>
          </p:cNvSpPr>
          <p:nvPr/>
        </p:nvSpPr>
        <p:spPr bwMode="auto">
          <a:xfrm>
            <a:off x="4664783" y="3472962"/>
            <a:ext cx="20313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7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项目构建</a:t>
            </a:r>
            <a:endParaRPr lang="zh-CN" altLang="en-US" sz="27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3" name="文本框 16"/>
          <p:cNvSpPr>
            <a:spLocks noChangeArrowheads="1"/>
          </p:cNvSpPr>
          <p:nvPr/>
        </p:nvSpPr>
        <p:spPr bwMode="auto">
          <a:xfrm>
            <a:off x="4664784" y="4292068"/>
            <a:ext cx="20313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7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目录简介</a:t>
            </a:r>
            <a:endParaRPr lang="zh-CN" altLang="en-US" sz="27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444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265762" y="1991918"/>
            <a:ext cx="4612481" cy="4612481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组合 27"/>
          <p:cNvGrpSpPr>
            <a:grpSpLocks/>
          </p:cNvGrpSpPr>
          <p:nvPr/>
        </p:nvGrpSpPr>
        <p:grpSpPr bwMode="auto">
          <a:xfrm rot="-6879105">
            <a:off x="541139" y="87147"/>
            <a:ext cx="2594372" cy="2531269"/>
            <a:chOff x="5242420" y="1734454"/>
            <a:chExt cx="3459760" cy="3374940"/>
          </a:xfrm>
        </p:grpSpPr>
        <p:sp>
          <p:nvSpPr>
            <p:cNvPr id="6" name="椭圆 5"/>
            <p:cNvSpPr/>
            <p:nvPr/>
          </p:nvSpPr>
          <p:spPr>
            <a:xfrm>
              <a:off x="6247809" y="1732207"/>
              <a:ext cx="2454699" cy="2455801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245733" y="3223499"/>
              <a:ext cx="868513" cy="866753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889086" y="4746525"/>
              <a:ext cx="355661" cy="355591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952839" y="4364179"/>
              <a:ext cx="528729" cy="527037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0" name="文本框 16"/>
          <p:cNvSpPr>
            <a:spLocks noChangeArrowheads="1"/>
          </p:cNvSpPr>
          <p:nvPr/>
        </p:nvSpPr>
        <p:spPr bwMode="auto">
          <a:xfrm>
            <a:off x="320560" y="2801750"/>
            <a:ext cx="91324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/>
              <a:t>Angular2 </a:t>
            </a:r>
            <a:r>
              <a:rPr lang="zh-CN" altLang="en-US" sz="1400" dirty="0"/>
              <a:t>是 </a:t>
            </a:r>
            <a:r>
              <a:rPr lang="en-US" altLang="zh-CN" sz="1400" dirty="0"/>
              <a:t>Angular 1.x </a:t>
            </a:r>
            <a:r>
              <a:rPr lang="zh-CN" altLang="en-US" sz="1400" dirty="0"/>
              <a:t>的升级版本</a:t>
            </a:r>
            <a:r>
              <a:rPr lang="zh-CN" altLang="en-US" sz="1400" dirty="0" smtClean="0"/>
              <a:t>，但是差别很大，性能</a:t>
            </a:r>
            <a:r>
              <a:rPr lang="zh-CN" altLang="en-US" sz="1400" dirty="0"/>
              <a:t>上得到显著的提高，能很好的支持 </a:t>
            </a:r>
            <a:r>
              <a:rPr lang="en-US" altLang="zh-CN" sz="1400" dirty="0"/>
              <a:t>Web </a:t>
            </a:r>
            <a:r>
              <a:rPr lang="zh-CN" altLang="en-US" sz="1400" dirty="0"/>
              <a:t>开发组件。</a:t>
            </a:r>
            <a:endParaRPr lang="zh-CN" altLang="en-US" sz="14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1" name="文本框 29"/>
          <p:cNvSpPr txBox="1">
            <a:spLocks noChangeArrowheads="1"/>
          </p:cNvSpPr>
          <p:nvPr/>
        </p:nvSpPr>
        <p:spPr bwMode="auto">
          <a:xfrm>
            <a:off x="397092" y="856898"/>
            <a:ext cx="21145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32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32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6"/>
          <p:cNvSpPr>
            <a:spLocks noChangeArrowheads="1"/>
          </p:cNvSpPr>
          <p:nvPr/>
        </p:nvSpPr>
        <p:spPr bwMode="auto">
          <a:xfrm>
            <a:off x="331406" y="2194364"/>
            <a:ext cx="78182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Angular2 </a:t>
            </a:r>
            <a:r>
              <a:rPr lang="zh-CN" altLang="en-US" sz="1400" dirty="0" smtClean="0"/>
              <a:t>是</a:t>
            </a:r>
            <a:r>
              <a:rPr lang="zh-CN" altLang="en-US" sz="1400" dirty="0"/>
              <a:t>一款开源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库，由</a:t>
            </a:r>
            <a:r>
              <a:rPr lang="en-US" altLang="zh-CN" sz="1400" dirty="0"/>
              <a:t>Google</a:t>
            </a:r>
            <a:r>
              <a:rPr lang="zh-CN" altLang="en-US" sz="1400" dirty="0"/>
              <a:t>维护，用来协助单一页面应用程序</a:t>
            </a:r>
            <a:r>
              <a:rPr lang="zh-CN" altLang="en-US" sz="1400" dirty="0" smtClean="0"/>
              <a:t>运行。              </a:t>
            </a:r>
            <a:endParaRPr lang="zh-CN" altLang="en-US" sz="14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3" name="文本框 16"/>
          <p:cNvSpPr>
            <a:spLocks noChangeArrowheads="1"/>
          </p:cNvSpPr>
          <p:nvPr/>
        </p:nvSpPr>
        <p:spPr bwMode="auto">
          <a:xfrm>
            <a:off x="293173" y="3899547"/>
            <a:ext cx="80073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5B4945"/>
                </a:solidFill>
                <a:latin typeface="+mn-ea"/>
                <a:ea typeface="+mn-ea"/>
                <a:cs typeface="Open Sans Light"/>
              </a:rPr>
              <a:t>学习曲线比较陡峭，结合</a:t>
            </a:r>
            <a:r>
              <a:rPr lang="en-US" altLang="zh-CN" sz="1400" dirty="0" smtClean="0">
                <a:solidFill>
                  <a:srgbClr val="5B4945"/>
                </a:solidFill>
                <a:latin typeface="+mn-ea"/>
                <a:ea typeface="+mn-ea"/>
                <a:cs typeface="Open Sans Light"/>
              </a:rPr>
              <a:t>typescript</a:t>
            </a:r>
            <a:r>
              <a:rPr lang="zh-CN" altLang="en-US" sz="1400" dirty="0" smtClean="0">
                <a:solidFill>
                  <a:srgbClr val="5B4945"/>
                </a:solidFill>
                <a:latin typeface="+mn-ea"/>
                <a:ea typeface="+mn-ea"/>
                <a:cs typeface="Open Sans Light"/>
              </a:rPr>
              <a:t>，比较适合后端人员，跟传统的</a:t>
            </a:r>
            <a:r>
              <a:rPr lang="en-US" altLang="zh-CN" sz="1400" dirty="0" smtClean="0">
                <a:solidFill>
                  <a:srgbClr val="5B4945"/>
                </a:solidFill>
                <a:latin typeface="+mn-ea"/>
                <a:ea typeface="+mn-ea"/>
                <a:cs typeface="Open Sans Light"/>
              </a:rPr>
              <a:t>JavaScript</a:t>
            </a:r>
            <a:r>
              <a:rPr lang="zh-CN" altLang="en-US" sz="1400" dirty="0" smtClean="0">
                <a:solidFill>
                  <a:srgbClr val="5B4945"/>
                </a:solidFill>
                <a:latin typeface="+mn-ea"/>
                <a:ea typeface="+mn-ea"/>
                <a:cs typeface="Open Sans Light"/>
              </a:rPr>
              <a:t>有很大的区别</a:t>
            </a:r>
            <a:endParaRPr lang="zh-CN" altLang="en-US" sz="1400" dirty="0">
              <a:solidFill>
                <a:srgbClr val="5B4945"/>
              </a:solidFill>
              <a:latin typeface="+mn-ea"/>
              <a:ea typeface="+mn-ea"/>
              <a:cs typeface="Open Sans Light"/>
            </a:endParaRPr>
          </a:p>
        </p:txBody>
      </p:sp>
      <p:sp>
        <p:nvSpPr>
          <p:cNvPr id="14" name="文本框 16"/>
          <p:cNvSpPr>
            <a:spLocks noChangeArrowheads="1"/>
          </p:cNvSpPr>
          <p:nvPr/>
        </p:nvSpPr>
        <p:spPr bwMode="auto">
          <a:xfrm>
            <a:off x="325591" y="3372867"/>
            <a:ext cx="60324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/>
              <a:t>主要适用于大型企业级</a:t>
            </a:r>
            <a:r>
              <a:rPr lang="zh-CN" altLang="en-US" sz="1400" dirty="0" smtClean="0"/>
              <a:t>应用，在</a:t>
            </a:r>
            <a:r>
              <a:rPr lang="zh-CN" altLang="en-US" sz="1400" dirty="0"/>
              <a:t>表单结构</a:t>
            </a:r>
            <a:r>
              <a:rPr lang="zh-CN" altLang="en-US" sz="1400" dirty="0" smtClean="0"/>
              <a:t>比较复杂的应用中具有优势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226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265762" y="1991918"/>
            <a:ext cx="4612481" cy="4612481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组合 27"/>
          <p:cNvGrpSpPr>
            <a:grpSpLocks/>
          </p:cNvGrpSpPr>
          <p:nvPr/>
        </p:nvGrpSpPr>
        <p:grpSpPr bwMode="auto">
          <a:xfrm rot="-6879105">
            <a:off x="588766" y="374453"/>
            <a:ext cx="2594372" cy="2531269"/>
            <a:chOff x="5242420" y="1734454"/>
            <a:chExt cx="3459760" cy="3374940"/>
          </a:xfrm>
        </p:grpSpPr>
        <p:sp>
          <p:nvSpPr>
            <p:cNvPr id="6" name="椭圆 5"/>
            <p:cNvSpPr/>
            <p:nvPr/>
          </p:nvSpPr>
          <p:spPr>
            <a:xfrm>
              <a:off x="6247809" y="1732207"/>
              <a:ext cx="2454699" cy="2455801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245733" y="3223499"/>
              <a:ext cx="868513" cy="866753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889086" y="4746525"/>
              <a:ext cx="355661" cy="355591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952839" y="4364179"/>
              <a:ext cx="528729" cy="527037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0" name="文本框 16"/>
          <p:cNvSpPr>
            <a:spLocks noChangeArrowheads="1"/>
          </p:cNvSpPr>
          <p:nvPr/>
        </p:nvSpPr>
        <p:spPr bwMode="auto">
          <a:xfrm>
            <a:off x="2989328" y="2067808"/>
            <a:ext cx="24833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跨平台      </a:t>
            </a:r>
            <a:endParaRPr lang="zh-CN" altLang="en-US" sz="30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1" name="文本框 29"/>
          <p:cNvSpPr txBox="1">
            <a:spLocks noChangeArrowheads="1"/>
          </p:cNvSpPr>
          <p:nvPr/>
        </p:nvSpPr>
        <p:spPr bwMode="auto">
          <a:xfrm>
            <a:off x="426525" y="1126696"/>
            <a:ext cx="20237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r>
              <a:rPr lang="en-US" altLang="zh-CN" sz="3200" dirty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dirty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</p:txBody>
      </p:sp>
      <p:sp>
        <p:nvSpPr>
          <p:cNvPr id="12" name="文本框 16"/>
          <p:cNvSpPr>
            <a:spLocks noChangeArrowheads="1"/>
          </p:cNvSpPr>
          <p:nvPr/>
        </p:nvSpPr>
        <p:spPr bwMode="auto">
          <a:xfrm>
            <a:off x="2946046" y="2902493"/>
            <a:ext cx="25699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速度与性能</a:t>
            </a:r>
            <a:endParaRPr lang="zh-CN" altLang="en-US" sz="30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3" name="文本框 16"/>
          <p:cNvSpPr>
            <a:spLocks noChangeArrowheads="1"/>
          </p:cNvSpPr>
          <p:nvPr/>
        </p:nvSpPr>
        <p:spPr bwMode="auto">
          <a:xfrm>
            <a:off x="2946046" y="3744160"/>
            <a:ext cx="275428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生产高效     </a:t>
            </a:r>
            <a:endParaRPr lang="zh-CN" altLang="en-US" sz="30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1908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265762" y="1991918"/>
            <a:ext cx="4612481" cy="4612481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组合 27"/>
          <p:cNvGrpSpPr>
            <a:grpSpLocks/>
          </p:cNvGrpSpPr>
          <p:nvPr/>
        </p:nvGrpSpPr>
        <p:grpSpPr bwMode="auto">
          <a:xfrm rot="-6879105">
            <a:off x="588766" y="374453"/>
            <a:ext cx="2594372" cy="2531269"/>
            <a:chOff x="5242420" y="1734454"/>
            <a:chExt cx="3459760" cy="3374940"/>
          </a:xfrm>
        </p:grpSpPr>
        <p:sp>
          <p:nvSpPr>
            <p:cNvPr id="6" name="椭圆 5"/>
            <p:cNvSpPr/>
            <p:nvPr/>
          </p:nvSpPr>
          <p:spPr>
            <a:xfrm>
              <a:off x="6247809" y="1732207"/>
              <a:ext cx="2454699" cy="2455801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245733" y="3223499"/>
              <a:ext cx="868513" cy="866753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889086" y="4746525"/>
              <a:ext cx="355661" cy="355591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952839" y="4364179"/>
              <a:ext cx="528729" cy="527037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0" name="文本框 16"/>
          <p:cNvSpPr>
            <a:spLocks noChangeArrowheads="1"/>
          </p:cNvSpPr>
          <p:nvPr/>
        </p:nvSpPr>
        <p:spPr bwMode="auto">
          <a:xfrm>
            <a:off x="2723744" y="2270320"/>
            <a:ext cx="6463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sz="30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1" name="文本框 29"/>
          <p:cNvSpPr txBox="1">
            <a:spLocks noChangeArrowheads="1"/>
          </p:cNvSpPr>
          <p:nvPr/>
        </p:nvSpPr>
        <p:spPr bwMode="auto">
          <a:xfrm>
            <a:off x="540260" y="1100770"/>
            <a:ext cx="18287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项目构建</a:t>
            </a:r>
            <a:endParaRPr lang="zh-CN" altLang="en-US" sz="32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6"/>
          <p:cNvSpPr>
            <a:spLocks noChangeArrowheads="1"/>
          </p:cNvSpPr>
          <p:nvPr/>
        </p:nvSpPr>
        <p:spPr bwMode="auto">
          <a:xfrm>
            <a:off x="1097613" y="2422720"/>
            <a:ext cx="420339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主要使用</a:t>
            </a:r>
            <a:r>
              <a:rPr lang="en-US" altLang="zh-CN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Angular</a:t>
            </a:r>
            <a:r>
              <a:rPr lang="en-US" altLang="zh-CN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/cli</a:t>
            </a:r>
            <a:endParaRPr lang="zh-CN" altLang="en-US" sz="30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6" name="文本框 16"/>
          <p:cNvSpPr>
            <a:spLocks noChangeArrowheads="1"/>
          </p:cNvSpPr>
          <p:nvPr/>
        </p:nvSpPr>
        <p:spPr bwMode="auto">
          <a:xfrm>
            <a:off x="1097613" y="3056056"/>
            <a:ext cx="62199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依赖</a:t>
            </a:r>
            <a:r>
              <a:rPr lang="en-US" altLang="zh-CN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npm3.0</a:t>
            </a: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与</a:t>
            </a:r>
            <a:r>
              <a:rPr lang="en-US" altLang="zh-CN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node4.0</a:t>
            </a: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以上版本</a:t>
            </a:r>
            <a:endParaRPr lang="zh-CN" altLang="en-US" sz="30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20" name="文本框 16"/>
          <p:cNvSpPr>
            <a:spLocks noChangeArrowheads="1"/>
          </p:cNvSpPr>
          <p:nvPr/>
        </p:nvSpPr>
        <p:spPr bwMode="auto">
          <a:xfrm>
            <a:off x="1097613" y="3713893"/>
            <a:ext cx="630640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主要指令有</a:t>
            </a:r>
            <a:r>
              <a:rPr lang="en-US" altLang="zh-CN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ng new xx</a:t>
            </a:r>
            <a:r>
              <a:rPr lang="en-US" altLang="zh-CN" sz="3000" dirty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, ng </a:t>
            </a:r>
            <a:r>
              <a:rPr lang="en-US" altLang="zh-CN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serve,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 ng build , ng g xx </a:t>
            </a:r>
            <a:r>
              <a:rPr lang="en-US" altLang="zh-CN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xx</a:t>
            </a:r>
            <a:r>
              <a:rPr lang="en-US" altLang="zh-CN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  </a:t>
            </a: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等等</a:t>
            </a:r>
            <a:endParaRPr lang="zh-CN" altLang="en-US" sz="30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159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6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361824" y="1963947"/>
            <a:ext cx="4612481" cy="4612481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组合 27"/>
          <p:cNvGrpSpPr>
            <a:grpSpLocks/>
          </p:cNvGrpSpPr>
          <p:nvPr/>
        </p:nvGrpSpPr>
        <p:grpSpPr bwMode="auto">
          <a:xfrm rot="-6879105">
            <a:off x="588766" y="374453"/>
            <a:ext cx="2594372" cy="2531269"/>
            <a:chOff x="5242420" y="1734454"/>
            <a:chExt cx="3459760" cy="3374940"/>
          </a:xfrm>
        </p:grpSpPr>
        <p:sp>
          <p:nvSpPr>
            <p:cNvPr id="6" name="椭圆 5"/>
            <p:cNvSpPr/>
            <p:nvPr/>
          </p:nvSpPr>
          <p:spPr>
            <a:xfrm>
              <a:off x="6247809" y="1732207"/>
              <a:ext cx="2454699" cy="2455801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245733" y="3223499"/>
              <a:ext cx="868513" cy="866753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889086" y="4746525"/>
              <a:ext cx="355661" cy="355591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952839" y="4364179"/>
              <a:ext cx="528729" cy="527037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0" name="文本框 16"/>
          <p:cNvSpPr>
            <a:spLocks noChangeArrowheads="1"/>
          </p:cNvSpPr>
          <p:nvPr/>
        </p:nvSpPr>
        <p:spPr bwMode="auto">
          <a:xfrm>
            <a:off x="2631283" y="1899991"/>
            <a:ext cx="30684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E2e  </a:t>
            </a: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测试文件</a:t>
            </a:r>
            <a:endParaRPr lang="zh-CN" altLang="en-US" sz="30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1" name="文本框 29"/>
          <p:cNvSpPr txBox="1">
            <a:spLocks noChangeArrowheads="1"/>
          </p:cNvSpPr>
          <p:nvPr/>
        </p:nvSpPr>
        <p:spPr bwMode="auto">
          <a:xfrm>
            <a:off x="492018" y="1142190"/>
            <a:ext cx="18769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目录简介</a:t>
            </a:r>
            <a:endParaRPr lang="zh-CN" altLang="en-US" sz="32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6"/>
          <p:cNvSpPr>
            <a:spLocks noChangeArrowheads="1"/>
          </p:cNvSpPr>
          <p:nvPr/>
        </p:nvSpPr>
        <p:spPr bwMode="auto">
          <a:xfrm>
            <a:off x="2631283" y="2498571"/>
            <a:ext cx="501291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Node-module  </a:t>
            </a: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依赖文件</a:t>
            </a:r>
            <a:endParaRPr lang="zh-CN" altLang="en-US" sz="30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3" name="文本框 16"/>
          <p:cNvSpPr>
            <a:spLocks noChangeArrowheads="1"/>
          </p:cNvSpPr>
          <p:nvPr/>
        </p:nvSpPr>
        <p:spPr bwMode="auto">
          <a:xfrm>
            <a:off x="2631283" y="3060631"/>
            <a:ext cx="330988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000" dirty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s</a:t>
            </a:r>
            <a:r>
              <a:rPr lang="en-US" altLang="zh-CN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rc  </a:t>
            </a: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项目主目录</a:t>
            </a:r>
            <a:endParaRPr lang="zh-CN" altLang="en-US" sz="30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4" name="文本框 16"/>
          <p:cNvSpPr>
            <a:spLocks noChangeArrowheads="1"/>
          </p:cNvSpPr>
          <p:nvPr/>
        </p:nvSpPr>
        <p:spPr bwMode="auto">
          <a:xfrm>
            <a:off x="2636787" y="3730437"/>
            <a:ext cx="14157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其他</a:t>
            </a:r>
            <a:endParaRPr lang="zh-CN" altLang="en-US" sz="30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35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3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IOS总结计划PPT模版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157</Words>
  <Application>Microsoft Office PowerPoint</Application>
  <PresentationFormat>全屏显示(16:9)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Open Sans Light</vt:lpstr>
      <vt:lpstr>宋体</vt:lpstr>
      <vt:lpstr>微软雅黑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简约IOS总结计划PPT模版</dc:title>
  <dc:creator>第一PPT模板网：www.1ppt.com</dc:creator>
  <cp:keywords>第一PPT模板网：www.1ppt.com</cp:keywords>
  <cp:lastModifiedBy>微软用户</cp:lastModifiedBy>
  <cp:revision>26</cp:revision>
  <dcterms:created xsi:type="dcterms:W3CDTF">2016-10-28T11:40:58Z</dcterms:created>
  <dcterms:modified xsi:type="dcterms:W3CDTF">2018-01-05T03:54:16Z</dcterms:modified>
</cp:coreProperties>
</file>