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4"/>
  </p:notesMasterIdLst>
  <p:sldIdLst>
    <p:sldId id="256" r:id="rId2"/>
    <p:sldId id="267" r:id="rId3"/>
    <p:sldId id="261" r:id="rId4"/>
    <p:sldId id="312" r:id="rId5"/>
    <p:sldId id="313" r:id="rId6"/>
    <p:sldId id="264" r:id="rId7"/>
    <p:sldId id="269" r:id="rId8"/>
    <p:sldId id="321" r:id="rId9"/>
    <p:sldId id="322" r:id="rId10"/>
    <p:sldId id="324" r:id="rId11"/>
    <p:sldId id="325" r:id="rId12"/>
    <p:sldId id="326" r:id="rId13"/>
    <p:sldId id="327" r:id="rId14"/>
    <p:sldId id="328" r:id="rId15"/>
    <p:sldId id="329" r:id="rId16"/>
    <p:sldId id="315" r:id="rId17"/>
    <p:sldId id="316" r:id="rId18"/>
    <p:sldId id="320" r:id="rId19"/>
    <p:sldId id="318" r:id="rId20"/>
    <p:sldId id="319" r:id="rId21"/>
    <p:sldId id="311" r:id="rId22"/>
    <p:sldId id="290" r:id="rId23"/>
  </p:sldIdLst>
  <p:sldSz cx="9144000" cy="5143500" type="screen16x9"/>
  <p:notesSz cx="6858000" cy="9144000"/>
  <p:embeddedFontLst>
    <p:embeddedFont>
      <p:font typeface="Orbitron" panose="02000000000000000000" pitchFamily="50" charset="0"/>
      <p:regular r:id="rId25"/>
      <p:bold r:id="rId26"/>
    </p:embeddedFont>
    <p:embeddedFont>
      <p:font typeface="Orbitron Black" panose="020B0604020202020204" charset="0"/>
      <p:bold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392061-D570-43D9-9894-3FCCB6124731}">
  <a:tblStyle styleId="{B1392061-D570-43D9-9894-3FCCB612473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25" autoAdjust="0"/>
    <p:restoredTop sz="96374" autoAdjust="0"/>
  </p:normalViewPr>
  <p:slideViewPr>
    <p:cSldViewPr snapToGrid="0">
      <p:cViewPr varScale="1">
        <p:scale>
          <a:sx n="113" d="100"/>
          <a:sy n="113" d="100"/>
        </p:scale>
        <p:origin x="70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g135407d9bed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0" name="Google Shape;1150;g135407d9bed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630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279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072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8658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8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430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4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29283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807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287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1354f1f782b_0_8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1354f1f782b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480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3540825f7c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3540825f7c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741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5"/>
        <p:cNvGrpSpPr/>
        <p:nvPr/>
      </p:nvGrpSpPr>
      <p:grpSpPr>
        <a:xfrm>
          <a:off x="0" y="0"/>
          <a:ext cx="0" cy="0"/>
          <a:chOff x="0" y="0"/>
          <a:chExt cx="0" cy="0"/>
        </a:xfrm>
      </p:grpSpPr>
      <p:sp>
        <p:nvSpPr>
          <p:cNvPr id="2076" name="Google Shape;2076;g1354f1f782b_0_9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7" name="Google Shape;2077;g1354f1f782b_0_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3540825f7c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3540825f7c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3540825f7c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3540825f7c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436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13540825f7c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7" name="Google Shape;1237;g13540825f7c_1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9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8"/>
        <p:cNvGrpSpPr/>
        <p:nvPr/>
      </p:nvGrpSpPr>
      <p:grpSpPr>
        <a:xfrm>
          <a:off x="0" y="0"/>
          <a:ext cx="0" cy="0"/>
          <a:chOff x="0" y="0"/>
          <a:chExt cx="0" cy="0"/>
        </a:xfrm>
      </p:grpSpPr>
      <p:sp>
        <p:nvSpPr>
          <p:cNvPr id="1319" name="Google Shape;1319;g13540825f7c_1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0" name="Google Shape;1320;g13540825f7c_1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5579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0"/>
        <p:cNvGrpSpPr/>
        <p:nvPr/>
      </p:nvGrpSpPr>
      <p:grpSpPr>
        <a:xfrm>
          <a:off x="0" y="0"/>
          <a:ext cx="0" cy="0"/>
          <a:chOff x="0" y="0"/>
          <a:chExt cx="0" cy="0"/>
        </a:xfrm>
      </p:grpSpPr>
      <p:sp>
        <p:nvSpPr>
          <p:cNvPr id="1461" name="Google Shape;1461;g1354f1f782b_0_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2" name="Google Shape;1462;g1354f1f782b_0_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401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19150" y="307975"/>
            <a:ext cx="8030692" cy="4301600"/>
            <a:chOff x="819150" y="307975"/>
            <a:chExt cx="8030692" cy="4301600"/>
          </a:xfrm>
        </p:grpSpPr>
        <p:grpSp>
          <p:nvGrpSpPr>
            <p:cNvPr id="10" name="Google Shape;10;p2"/>
            <p:cNvGrpSpPr/>
            <p:nvPr/>
          </p:nvGrpSpPr>
          <p:grpSpPr>
            <a:xfrm>
              <a:off x="819150" y="307975"/>
              <a:ext cx="8030692" cy="4301600"/>
              <a:chOff x="819150" y="307975"/>
              <a:chExt cx="8030692" cy="4301600"/>
            </a:xfrm>
          </p:grpSpPr>
          <p:grpSp>
            <p:nvGrpSpPr>
              <p:cNvPr id="11" name="Google Shape;11;p2"/>
              <p:cNvGrpSpPr/>
              <p:nvPr/>
            </p:nvGrpSpPr>
            <p:grpSpPr>
              <a:xfrm>
                <a:off x="7296508" y="307975"/>
                <a:ext cx="1553335" cy="1552800"/>
                <a:chOff x="7296508" y="307975"/>
                <a:chExt cx="1553335" cy="1552800"/>
              </a:xfrm>
            </p:grpSpPr>
            <p:sp>
              <p:nvSpPr>
                <p:cNvPr id="12" name="Google Shape;12;p2"/>
                <p:cNvSpPr/>
                <p:nvPr/>
              </p:nvSpPr>
              <p:spPr>
                <a:xfrm>
                  <a:off x="7296508" y="307975"/>
                  <a:ext cx="1552800" cy="15528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532908" y="539500"/>
                  <a:ext cx="1080000" cy="1080300"/>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410957" y="422451"/>
                  <a:ext cx="1323900" cy="13239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5" name="Google Shape;15;p2"/>
                <p:cNvSpPr/>
                <p:nvPr/>
              </p:nvSpPr>
              <p:spPr>
                <a:xfrm>
                  <a:off x="7699771" y="711197"/>
                  <a:ext cx="746400" cy="746400"/>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010657" y="1022147"/>
                  <a:ext cx="124500" cy="124500"/>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15707" y="927197"/>
                  <a:ext cx="314400" cy="314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749280" y="41764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25342" y="134619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978650" y="709675"/>
                <a:ext cx="7192950" cy="3899900"/>
                <a:chOff x="1061200" y="709675"/>
                <a:chExt cx="7192950" cy="3899900"/>
              </a:xfrm>
            </p:grpSpPr>
            <p:sp>
              <p:nvSpPr>
                <p:cNvPr id="21" name="Google Shape;21;p2"/>
                <p:cNvSpPr/>
                <p:nvPr/>
              </p:nvSpPr>
              <p:spPr>
                <a:xfrm>
                  <a:off x="1061200" y="709675"/>
                  <a:ext cx="7192950" cy="3899900"/>
                </a:xfrm>
                <a:custGeom>
                  <a:avLst/>
                  <a:gdLst/>
                  <a:ahLst/>
                  <a:cxnLst/>
                  <a:rect l="l" t="t" r="r" b="b"/>
                  <a:pathLst>
                    <a:path w="287718" h="155996" extrusionOk="0">
                      <a:moveTo>
                        <a:pt x="1194" y="143660"/>
                      </a:moveTo>
                      <a:lnTo>
                        <a:pt x="1194" y="107049"/>
                      </a:lnTo>
                      <a:lnTo>
                        <a:pt x="12336" y="96304"/>
                      </a:lnTo>
                      <a:lnTo>
                        <a:pt x="12336" y="46560"/>
                      </a:lnTo>
                      <a:lnTo>
                        <a:pt x="0" y="33428"/>
                      </a:lnTo>
                      <a:lnTo>
                        <a:pt x="0" y="11939"/>
                      </a:lnTo>
                      <a:lnTo>
                        <a:pt x="20295" y="11939"/>
                      </a:lnTo>
                      <a:lnTo>
                        <a:pt x="35020" y="0"/>
                      </a:lnTo>
                      <a:lnTo>
                        <a:pt x="118987" y="0"/>
                      </a:lnTo>
                      <a:lnTo>
                        <a:pt x="259463" y="0"/>
                      </a:lnTo>
                      <a:lnTo>
                        <a:pt x="266825" y="7362"/>
                      </a:lnTo>
                      <a:lnTo>
                        <a:pt x="266825" y="23081"/>
                      </a:lnTo>
                      <a:lnTo>
                        <a:pt x="287718" y="38601"/>
                      </a:lnTo>
                      <a:lnTo>
                        <a:pt x="287718" y="130926"/>
                      </a:lnTo>
                      <a:lnTo>
                        <a:pt x="274187" y="143660"/>
                      </a:lnTo>
                      <a:lnTo>
                        <a:pt x="81182" y="143660"/>
                      </a:lnTo>
                      <a:lnTo>
                        <a:pt x="71233" y="155996"/>
                      </a:lnTo>
                      <a:lnTo>
                        <a:pt x="17510" y="155996"/>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sp>
              <p:nvSpPr>
                <p:cNvPr id="22" name="Google Shape;22;p2"/>
                <p:cNvSpPr/>
                <p:nvPr/>
              </p:nvSpPr>
              <p:spPr>
                <a:xfrm>
                  <a:off x="1528800" y="3843525"/>
                  <a:ext cx="6576100" cy="590375"/>
                </a:xfrm>
                <a:custGeom>
                  <a:avLst/>
                  <a:gdLst/>
                  <a:ahLst/>
                  <a:cxnLst/>
                  <a:rect l="l" t="t" r="r" b="b"/>
                  <a:pathLst>
                    <a:path w="263044" h="23615" extrusionOk="0">
                      <a:moveTo>
                        <a:pt x="263044" y="0"/>
                      </a:moveTo>
                      <a:lnTo>
                        <a:pt x="250874" y="10927"/>
                      </a:lnTo>
                      <a:lnTo>
                        <a:pt x="58038" y="10788"/>
                      </a:lnTo>
                      <a:lnTo>
                        <a:pt x="47751" y="23551"/>
                      </a:lnTo>
                      <a:lnTo>
                        <a:pt x="0" y="23615"/>
                      </a:lnTo>
                    </a:path>
                  </a:pathLst>
                </a:custGeom>
                <a:noFill/>
                <a:ln w="28575" cap="rnd" cmpd="sng">
                  <a:solidFill>
                    <a:schemeClr val="dk1"/>
                  </a:solidFill>
                  <a:prstDash val="solid"/>
                  <a:round/>
                  <a:headEnd type="none" w="med" len="med"/>
                  <a:tailEnd type="none" w="med" len="med"/>
                </a:ln>
              </p:spPr>
            </p:sp>
          </p:grpSp>
          <p:grpSp>
            <p:nvGrpSpPr>
              <p:cNvPr id="23" name="Google Shape;23;p2"/>
              <p:cNvGrpSpPr/>
              <p:nvPr/>
            </p:nvGrpSpPr>
            <p:grpSpPr>
              <a:xfrm>
                <a:off x="1073750" y="1087500"/>
                <a:ext cx="273000" cy="453125"/>
                <a:chOff x="1073750" y="1087500"/>
                <a:chExt cx="273000" cy="453125"/>
              </a:xfrm>
            </p:grpSpPr>
            <p:sp>
              <p:nvSpPr>
                <p:cNvPr id="24" name="Google Shape;24;p2"/>
                <p:cNvSpPr/>
                <p:nvPr/>
              </p:nvSpPr>
              <p:spPr>
                <a:xfrm>
                  <a:off x="107375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07375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7375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07375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07375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819150" y="812875"/>
                <a:ext cx="371475" cy="1733475"/>
                <a:chOff x="819150" y="812875"/>
                <a:chExt cx="371475" cy="1733475"/>
              </a:xfrm>
            </p:grpSpPr>
            <p:sp>
              <p:nvSpPr>
                <p:cNvPr id="30" name="Google Shape;30;p2"/>
                <p:cNvSpPr/>
                <p:nvPr/>
              </p:nvSpPr>
              <p:spPr>
                <a:xfrm>
                  <a:off x="933450" y="1641475"/>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31" name="Google Shape;31;p2"/>
                <p:cNvGrpSpPr/>
                <p:nvPr/>
              </p:nvGrpSpPr>
              <p:grpSpPr>
                <a:xfrm>
                  <a:off x="819150" y="812875"/>
                  <a:ext cx="76200" cy="533325"/>
                  <a:chOff x="901700" y="812875"/>
                  <a:chExt cx="76200" cy="533325"/>
                </a:xfrm>
              </p:grpSpPr>
              <p:cxnSp>
                <p:nvCxnSpPr>
                  <p:cNvPr id="32" name="Google Shape;32;p2"/>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33" name="Google Shape;33;p2"/>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grpSp>
            <p:nvGrpSpPr>
              <p:cNvPr id="34" name="Google Shape;34;p2"/>
              <p:cNvGrpSpPr/>
              <p:nvPr/>
            </p:nvGrpSpPr>
            <p:grpSpPr>
              <a:xfrm>
                <a:off x="1393872" y="635000"/>
                <a:ext cx="5207850" cy="444235"/>
                <a:chOff x="1393872" y="635000"/>
                <a:chExt cx="5207850" cy="444235"/>
              </a:xfrm>
            </p:grpSpPr>
            <p:grpSp>
              <p:nvGrpSpPr>
                <p:cNvPr id="35" name="Google Shape;35;p2"/>
                <p:cNvGrpSpPr/>
                <p:nvPr/>
              </p:nvGrpSpPr>
              <p:grpSpPr>
                <a:xfrm>
                  <a:off x="1393872" y="678585"/>
                  <a:ext cx="400525" cy="400650"/>
                  <a:chOff x="1476422" y="678585"/>
                  <a:chExt cx="400525" cy="400650"/>
                </a:xfrm>
              </p:grpSpPr>
              <p:sp>
                <p:nvSpPr>
                  <p:cNvPr id="36" name="Google Shape;36;p2"/>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6188425" y="655071"/>
                  <a:ext cx="413297" cy="124500"/>
                  <a:chOff x="6270975" y="655071"/>
                  <a:chExt cx="413297" cy="124500"/>
                </a:xfrm>
              </p:grpSpPr>
              <p:sp>
                <p:nvSpPr>
                  <p:cNvPr id="39" name="Google Shape;39;p2"/>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 name="Google Shape;42;p2"/>
                <p:cNvCxnSpPr/>
                <p:nvPr/>
              </p:nvCxnSpPr>
              <p:spPr>
                <a:xfrm>
                  <a:off x="2238375" y="635000"/>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grpSp>
        <p:grpSp>
          <p:nvGrpSpPr>
            <p:cNvPr id="43" name="Google Shape;43;p2"/>
            <p:cNvGrpSpPr/>
            <p:nvPr/>
          </p:nvGrpSpPr>
          <p:grpSpPr>
            <a:xfrm>
              <a:off x="7791450" y="3369560"/>
              <a:ext cx="562210" cy="1205690"/>
              <a:chOff x="7791450" y="3369560"/>
              <a:chExt cx="562210" cy="1205690"/>
            </a:xfrm>
          </p:grpSpPr>
          <p:grpSp>
            <p:nvGrpSpPr>
              <p:cNvPr id="44" name="Google Shape;44;p2"/>
              <p:cNvGrpSpPr/>
              <p:nvPr/>
            </p:nvGrpSpPr>
            <p:grpSpPr>
              <a:xfrm>
                <a:off x="7791450" y="3965575"/>
                <a:ext cx="533400" cy="609675"/>
                <a:chOff x="7874000" y="4003675"/>
                <a:chExt cx="533400" cy="609675"/>
              </a:xfrm>
            </p:grpSpPr>
            <p:cxnSp>
              <p:nvCxnSpPr>
                <p:cNvPr id="45" name="Google Shape;45;p2"/>
                <p:cNvCxnSpPr/>
                <p:nvPr/>
              </p:nvCxnSpPr>
              <p:spPr>
                <a:xfrm flipH="1">
                  <a:off x="7874000" y="4003675"/>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46" name="Google Shape;46;p2"/>
                <p:cNvCxnSpPr/>
                <p:nvPr/>
              </p:nvCxnSpPr>
              <p:spPr>
                <a:xfrm flipH="1">
                  <a:off x="7874000" y="4108450"/>
                  <a:ext cx="533400" cy="5049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nvGrpSpPr>
              <p:cNvPr id="47" name="Google Shape;47;p2"/>
              <p:cNvGrpSpPr/>
              <p:nvPr/>
            </p:nvGrpSpPr>
            <p:grpSpPr>
              <a:xfrm>
                <a:off x="7953135" y="3369560"/>
                <a:ext cx="400525" cy="400650"/>
                <a:chOff x="1476422" y="678585"/>
                <a:chExt cx="400525" cy="400650"/>
              </a:xfrm>
            </p:grpSpPr>
            <p:sp>
              <p:nvSpPr>
                <p:cNvPr id="48" name="Google Shape;48;p2"/>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0" name="Google Shape;50;p2"/>
          <p:cNvSpPr txBox="1">
            <a:spLocks noGrp="1"/>
          </p:cNvSpPr>
          <p:nvPr>
            <p:ph type="ctrTitle"/>
          </p:nvPr>
        </p:nvSpPr>
        <p:spPr>
          <a:xfrm>
            <a:off x="1746300" y="1203800"/>
            <a:ext cx="5651400" cy="1323900"/>
          </a:xfrm>
          <a:prstGeom prst="rect">
            <a:avLst/>
          </a:prstGeom>
          <a:effectLst>
            <a:outerShdw blurRad="185738" dist="19050" dir="5400000" algn="bl" rotWithShape="0">
              <a:schemeClr val="lt2">
                <a:alpha val="50000"/>
              </a:schemeClr>
            </a:outerShdw>
          </a:effectLst>
        </p:spPr>
        <p:txBody>
          <a:bodyPr spcFirstLastPara="1" wrap="square" lIns="91425" tIns="91425" rIns="91425" bIns="91425" anchor="t" anchorCtr="0">
            <a:noAutofit/>
          </a:bodyPr>
          <a:lstStyle>
            <a:lvl1pPr lvl="0" algn="ctr">
              <a:lnSpc>
                <a:spcPct val="80000"/>
              </a:lnSpc>
              <a:spcBef>
                <a:spcPts val="0"/>
              </a:spcBef>
              <a:spcAft>
                <a:spcPts val="0"/>
              </a:spcAft>
              <a:buSzPts val="5200"/>
              <a:buNone/>
              <a:defRPr sz="5200">
                <a:latin typeface="Orbitron Black"/>
                <a:ea typeface="Orbitron Black"/>
                <a:cs typeface="Orbitron Black"/>
                <a:sym typeface="Orbitron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1" name="Google Shape;51;p2"/>
          <p:cNvSpPr txBox="1">
            <a:spLocks noGrp="1"/>
          </p:cNvSpPr>
          <p:nvPr>
            <p:ph type="subTitle" idx="1"/>
          </p:nvPr>
        </p:nvSpPr>
        <p:spPr>
          <a:xfrm>
            <a:off x="1722600" y="3140150"/>
            <a:ext cx="5698800" cy="453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2" name="Google Shape;52;p2"/>
          <p:cNvSpPr txBox="1">
            <a:spLocks noGrp="1"/>
          </p:cNvSpPr>
          <p:nvPr>
            <p:ph type="subTitle" idx="2"/>
          </p:nvPr>
        </p:nvSpPr>
        <p:spPr>
          <a:xfrm>
            <a:off x="545150" y="3140150"/>
            <a:ext cx="5698800" cy="4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dk1"/>
            </a:gs>
            <a:gs pos="50000">
              <a:srgbClr val="000000">
                <a:alpha val="90588"/>
              </a:srgbClr>
            </a:gs>
            <a:gs pos="100000">
              <a:schemeClr val="dk1"/>
            </a:gs>
          </a:gsLst>
          <a:path path="circle">
            <a:fillToRect l="50000" t="50000" r="50000" b="50000"/>
          </a:path>
          <a:tileRect/>
        </a:gradFill>
        <a:effectLst/>
      </p:bgPr>
    </p:bg>
    <p:spTree>
      <p:nvGrpSpPr>
        <p:cNvPr id="1" name="Shape 115"/>
        <p:cNvGrpSpPr/>
        <p:nvPr/>
      </p:nvGrpSpPr>
      <p:grpSpPr>
        <a:xfrm>
          <a:off x="0" y="0"/>
          <a:ext cx="0" cy="0"/>
          <a:chOff x="0" y="0"/>
          <a:chExt cx="0" cy="0"/>
        </a:xfrm>
      </p:grpSpPr>
      <p:sp>
        <p:nvSpPr>
          <p:cNvPr id="116" name="Google Shape;116;p6"/>
          <p:cNvSpPr/>
          <p:nvPr/>
        </p:nvSpPr>
        <p:spPr>
          <a:xfrm>
            <a:off x="7696707" y="203376"/>
            <a:ext cx="1323900" cy="1323900"/>
          </a:xfrm>
          <a:prstGeom prst="arc">
            <a:avLst>
              <a:gd name="adj1" fmla="val 15120893"/>
              <a:gd name="adj2" fmla="val 2401305"/>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7" name="Google Shape;117;p6"/>
          <p:cNvSpPr/>
          <p:nvPr/>
        </p:nvSpPr>
        <p:spPr>
          <a:xfrm>
            <a:off x="7818658" y="320425"/>
            <a:ext cx="1080000" cy="1080300"/>
          </a:xfrm>
          <a:prstGeom prst="ellipse">
            <a:avLst/>
          </a:prstGeom>
          <a:solidFill>
            <a:srgbClr val="595959">
              <a:alpha val="5471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6"/>
          <p:cNvSpPr/>
          <p:nvPr/>
        </p:nvSpPr>
        <p:spPr>
          <a:xfrm>
            <a:off x="7985521" y="492122"/>
            <a:ext cx="746400" cy="746400"/>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8296407" y="803072"/>
            <a:ext cx="124500" cy="124500"/>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8201457" y="708122"/>
            <a:ext cx="314400" cy="314400"/>
          </a:xfrm>
          <a:prstGeom prst="star8">
            <a:avLst>
              <a:gd name="adj" fmla="val 1367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8739880" y="312871"/>
            <a:ext cx="124500" cy="124500"/>
          </a:xfrm>
          <a:prstGeom prst="ellipse">
            <a:avLst/>
          </a:prstGeom>
          <a:solidFill>
            <a:schemeClr val="dk1"/>
          </a:solid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332200" y="273050"/>
            <a:ext cx="8480400" cy="4605075"/>
          </a:xfrm>
          <a:custGeom>
            <a:avLst/>
            <a:gdLst/>
            <a:ahLst/>
            <a:cxnLst/>
            <a:rect l="l" t="t" r="r" b="b"/>
            <a:pathLst>
              <a:path w="339216" h="184203" extrusionOk="0">
                <a:moveTo>
                  <a:pt x="1409" y="169361"/>
                </a:moveTo>
                <a:lnTo>
                  <a:pt x="1409" y="126200"/>
                </a:lnTo>
                <a:lnTo>
                  <a:pt x="14544" y="113534"/>
                </a:lnTo>
                <a:lnTo>
                  <a:pt x="14544" y="54890"/>
                </a:lnTo>
                <a:lnTo>
                  <a:pt x="0" y="39408"/>
                </a:lnTo>
                <a:lnTo>
                  <a:pt x="0" y="14076"/>
                </a:lnTo>
                <a:lnTo>
                  <a:pt x="23927" y="14076"/>
                </a:lnTo>
                <a:lnTo>
                  <a:pt x="41286" y="0"/>
                </a:lnTo>
                <a:lnTo>
                  <a:pt x="140274" y="0"/>
                </a:lnTo>
                <a:lnTo>
                  <a:pt x="305881" y="0"/>
                </a:lnTo>
                <a:lnTo>
                  <a:pt x="314560" y="8679"/>
                </a:lnTo>
                <a:lnTo>
                  <a:pt x="314560" y="27211"/>
                </a:lnTo>
                <a:lnTo>
                  <a:pt x="339192" y="45507"/>
                </a:lnTo>
                <a:lnTo>
                  <a:pt x="339216" y="155591"/>
                </a:lnTo>
                <a:lnTo>
                  <a:pt x="309540" y="184203"/>
                </a:lnTo>
                <a:lnTo>
                  <a:pt x="275133" y="184203"/>
                </a:lnTo>
                <a:lnTo>
                  <a:pt x="83977" y="183905"/>
                </a:lnTo>
                <a:lnTo>
                  <a:pt x="20643" y="183905"/>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123" name="Google Shape;123;p6"/>
          <p:cNvGrpSpPr/>
          <p:nvPr/>
        </p:nvGrpSpPr>
        <p:grpSpPr>
          <a:xfrm flipH="1">
            <a:off x="362172" y="2968910"/>
            <a:ext cx="400525" cy="400650"/>
            <a:chOff x="1476422" y="678585"/>
            <a:chExt cx="400525" cy="400650"/>
          </a:xfrm>
        </p:grpSpPr>
        <p:sp>
          <p:nvSpPr>
            <p:cNvPr id="124" name="Google Shape;124;p6"/>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6"/>
          <p:cNvGrpSpPr/>
          <p:nvPr/>
        </p:nvGrpSpPr>
        <p:grpSpPr>
          <a:xfrm>
            <a:off x="6902800" y="214321"/>
            <a:ext cx="413297" cy="124500"/>
            <a:chOff x="6270975" y="655071"/>
            <a:chExt cx="413297" cy="124500"/>
          </a:xfrm>
        </p:grpSpPr>
        <p:sp>
          <p:nvSpPr>
            <p:cNvPr id="127" name="Google Shape;127;p6"/>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6"/>
          <p:cNvSpPr/>
          <p:nvPr/>
        </p:nvSpPr>
        <p:spPr>
          <a:xfrm>
            <a:off x="332200" y="1412875"/>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131" name="Google Shape;131;p6"/>
          <p:cNvGrpSpPr/>
          <p:nvPr/>
        </p:nvGrpSpPr>
        <p:grpSpPr>
          <a:xfrm>
            <a:off x="8212000" y="4186250"/>
            <a:ext cx="722450" cy="790463"/>
            <a:chOff x="7807400" y="3886188"/>
            <a:chExt cx="722450" cy="790463"/>
          </a:xfrm>
        </p:grpSpPr>
        <p:cxnSp>
          <p:nvCxnSpPr>
            <p:cNvPr id="132" name="Google Shape;132;p6"/>
            <p:cNvCxnSpPr/>
            <p:nvPr/>
          </p:nvCxnSpPr>
          <p:spPr>
            <a:xfrm flipH="1">
              <a:off x="7874050" y="3886188"/>
              <a:ext cx="655800" cy="6225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133" name="Google Shape;133;p6"/>
            <p:cNvCxnSpPr/>
            <p:nvPr/>
          </p:nvCxnSpPr>
          <p:spPr>
            <a:xfrm flipH="1">
              <a:off x="7807400" y="4108450"/>
              <a:ext cx="600000" cy="568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cxnSp>
        <p:nvCxnSpPr>
          <p:cNvPr id="134" name="Google Shape;134;p6"/>
          <p:cNvCxnSpPr/>
          <p:nvPr/>
        </p:nvCxnSpPr>
        <p:spPr>
          <a:xfrm>
            <a:off x="5210175" y="185738"/>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135" name="Google Shape;135;p6"/>
          <p:cNvGrpSpPr/>
          <p:nvPr/>
        </p:nvGrpSpPr>
        <p:grpSpPr>
          <a:xfrm>
            <a:off x="180975" y="450925"/>
            <a:ext cx="76200" cy="533325"/>
            <a:chOff x="901700" y="812875"/>
            <a:chExt cx="76200" cy="533325"/>
          </a:xfrm>
        </p:grpSpPr>
        <p:cxnSp>
          <p:nvCxnSpPr>
            <p:cNvPr id="136" name="Google Shape;136;p6"/>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137" name="Google Shape;137;p6"/>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nvGrpSpPr>
          <p:cNvPr id="138" name="Google Shape;138;p6"/>
          <p:cNvGrpSpPr/>
          <p:nvPr/>
        </p:nvGrpSpPr>
        <p:grpSpPr>
          <a:xfrm>
            <a:off x="440225" y="708563"/>
            <a:ext cx="273000" cy="547950"/>
            <a:chOff x="440225" y="684750"/>
            <a:chExt cx="273000" cy="547950"/>
          </a:xfrm>
        </p:grpSpPr>
        <p:sp>
          <p:nvSpPr>
            <p:cNvPr id="139" name="Google Shape;139;p6"/>
            <p:cNvSpPr/>
            <p:nvPr/>
          </p:nvSpPr>
          <p:spPr>
            <a:xfrm>
              <a:off x="440225" y="7795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440225" y="874408"/>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440225" y="969242"/>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440225" y="1064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440225" y="11589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440225" y="68475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5" name="Google Shape;145;p6"/>
          <p:cNvCxnSpPr/>
          <p:nvPr/>
        </p:nvCxnSpPr>
        <p:spPr>
          <a:xfrm>
            <a:off x="889000" y="4957763"/>
            <a:ext cx="14970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sp>
        <p:nvSpPr>
          <p:cNvPr id="146" name="Google Shape;146;p6"/>
          <p:cNvSpPr txBox="1">
            <a:spLocks noGrp="1"/>
          </p:cNvSpPr>
          <p:nvPr>
            <p:ph type="title"/>
          </p:nvPr>
        </p:nvSpPr>
        <p:spPr>
          <a:xfrm>
            <a:off x="1075825" y="539500"/>
            <a:ext cx="6992100" cy="4782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1"/>
        <p:cNvGrpSpPr/>
        <p:nvPr/>
      </p:nvGrpSpPr>
      <p:grpSpPr>
        <a:xfrm>
          <a:off x="0" y="0"/>
          <a:ext cx="0" cy="0"/>
          <a:chOff x="0" y="0"/>
          <a:chExt cx="0" cy="0"/>
        </a:xfrm>
      </p:grpSpPr>
      <p:grpSp>
        <p:nvGrpSpPr>
          <p:cNvPr id="212" name="Google Shape;212;p9"/>
          <p:cNvGrpSpPr/>
          <p:nvPr/>
        </p:nvGrpSpPr>
        <p:grpSpPr>
          <a:xfrm>
            <a:off x="595084" y="624688"/>
            <a:ext cx="8374228" cy="4409313"/>
            <a:chOff x="595084" y="624688"/>
            <a:chExt cx="8374228" cy="4409313"/>
          </a:xfrm>
        </p:grpSpPr>
        <p:grpSp>
          <p:nvGrpSpPr>
            <p:cNvPr id="213" name="Google Shape;213;p9"/>
            <p:cNvGrpSpPr/>
            <p:nvPr/>
          </p:nvGrpSpPr>
          <p:grpSpPr>
            <a:xfrm>
              <a:off x="968213" y="624688"/>
              <a:ext cx="7596674" cy="3745756"/>
              <a:chOff x="968213" y="624688"/>
              <a:chExt cx="7596674" cy="3745756"/>
            </a:xfrm>
          </p:grpSpPr>
          <p:grpSp>
            <p:nvGrpSpPr>
              <p:cNvPr id="214" name="Google Shape;214;p9"/>
              <p:cNvGrpSpPr/>
              <p:nvPr/>
            </p:nvGrpSpPr>
            <p:grpSpPr>
              <a:xfrm>
                <a:off x="968213" y="624688"/>
                <a:ext cx="7596674" cy="3745756"/>
                <a:chOff x="968213" y="624688"/>
                <a:chExt cx="7596674" cy="3745756"/>
              </a:xfrm>
            </p:grpSpPr>
            <p:sp>
              <p:nvSpPr>
                <p:cNvPr id="215" name="Google Shape;215;p9"/>
                <p:cNvSpPr/>
                <p:nvPr/>
              </p:nvSpPr>
              <p:spPr>
                <a:xfrm>
                  <a:off x="1056950" y="725000"/>
                  <a:ext cx="7030924" cy="3645443"/>
                </a:xfrm>
                <a:custGeom>
                  <a:avLst/>
                  <a:gdLst/>
                  <a:ahLst/>
                  <a:cxnLst/>
                  <a:rect l="l" t="t" r="r" b="b"/>
                  <a:pathLst>
                    <a:path w="299061" h="162743" extrusionOk="0">
                      <a:moveTo>
                        <a:pt x="298102" y="162743"/>
                      </a:moveTo>
                      <a:lnTo>
                        <a:pt x="298741" y="125684"/>
                      </a:lnTo>
                      <a:lnTo>
                        <a:pt x="298743" y="107328"/>
                      </a:lnTo>
                      <a:lnTo>
                        <a:pt x="286466" y="95080"/>
                      </a:lnTo>
                      <a:lnTo>
                        <a:pt x="286466" y="49558"/>
                      </a:lnTo>
                      <a:lnTo>
                        <a:pt x="299061" y="36990"/>
                      </a:lnTo>
                      <a:lnTo>
                        <a:pt x="299061" y="0"/>
                      </a:lnTo>
                      <a:lnTo>
                        <a:pt x="13624" y="0"/>
                      </a:lnTo>
                      <a:lnTo>
                        <a:pt x="284" y="13310"/>
                      </a:lnTo>
                      <a:lnTo>
                        <a:pt x="284" y="34265"/>
                      </a:lnTo>
                      <a:lnTo>
                        <a:pt x="14760" y="48708"/>
                      </a:lnTo>
                      <a:lnTo>
                        <a:pt x="14760" y="101098"/>
                      </a:lnTo>
                      <a:lnTo>
                        <a:pt x="0" y="115823"/>
                      </a:lnTo>
                      <a:lnTo>
                        <a:pt x="0" y="150372"/>
                      </a:lnTo>
                      <a:lnTo>
                        <a:pt x="184" y="162443"/>
                      </a:lnTo>
                      <a:close/>
                    </a:path>
                  </a:pathLst>
                </a:custGeom>
                <a:gradFill>
                  <a:gsLst>
                    <a:gs pos="0">
                      <a:srgbClr val="8BF0F1">
                        <a:alpha val="57647"/>
                      </a:srgbClr>
                    </a:gs>
                    <a:gs pos="100000">
                      <a:srgbClr val="595959">
                        <a:alpha val="95294"/>
                      </a:srgbClr>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216" name="Google Shape;216;p9"/>
                <p:cNvGrpSpPr/>
                <p:nvPr/>
              </p:nvGrpSpPr>
              <p:grpSpPr>
                <a:xfrm rot="10800000">
                  <a:off x="7706681" y="838575"/>
                  <a:ext cx="281763" cy="642825"/>
                  <a:chOff x="462400" y="3958050"/>
                  <a:chExt cx="273000" cy="642825"/>
                </a:xfrm>
              </p:grpSpPr>
              <p:grpSp>
                <p:nvGrpSpPr>
                  <p:cNvPr id="217" name="Google Shape;217;p9"/>
                  <p:cNvGrpSpPr/>
                  <p:nvPr/>
                </p:nvGrpSpPr>
                <p:grpSpPr>
                  <a:xfrm>
                    <a:off x="462400" y="3958050"/>
                    <a:ext cx="273000" cy="453125"/>
                    <a:chOff x="1156300" y="1087500"/>
                    <a:chExt cx="273000" cy="453125"/>
                  </a:xfrm>
                </p:grpSpPr>
                <p:sp>
                  <p:nvSpPr>
                    <p:cNvPr id="218" name="Google Shape;218;p9"/>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9"/>
                  <p:cNvSpPr/>
                  <p:nvPr/>
                </p:nvSpPr>
                <p:spPr>
                  <a:xfrm>
                    <a:off x="462400" y="44322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462400" y="4527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9"/>
                <p:cNvSpPr/>
                <p:nvPr/>
              </p:nvSpPr>
              <p:spPr>
                <a:xfrm rot="10800000" flipH="1">
                  <a:off x="968213" y="624688"/>
                  <a:ext cx="7596674" cy="319599"/>
                </a:xfrm>
                <a:custGeom>
                  <a:avLst/>
                  <a:gdLst/>
                  <a:ahLst/>
                  <a:cxnLst/>
                  <a:rect l="l" t="t" r="r" b="b"/>
                  <a:pathLst>
                    <a:path w="59327" h="2536" fill="none" extrusionOk="0">
                      <a:moveTo>
                        <a:pt x="0" y="0"/>
                      </a:moveTo>
                      <a:lnTo>
                        <a:pt x="2535" y="2535"/>
                      </a:lnTo>
                      <a:lnTo>
                        <a:pt x="59327" y="2535"/>
                      </a:lnTo>
                    </a:path>
                  </a:pathLst>
                </a:custGeom>
                <a:noFill/>
                <a:ln w="1905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9"/>
              <p:cNvGrpSpPr/>
              <p:nvPr/>
            </p:nvGrpSpPr>
            <p:grpSpPr>
              <a:xfrm>
                <a:off x="8059300" y="1789175"/>
                <a:ext cx="76200" cy="533325"/>
                <a:chOff x="901700" y="812875"/>
                <a:chExt cx="76200" cy="533325"/>
              </a:xfrm>
            </p:grpSpPr>
            <p:cxnSp>
              <p:nvCxnSpPr>
                <p:cNvPr id="227" name="Google Shape;227;p9"/>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228" name="Google Shape;228;p9"/>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sp>
          <p:nvSpPr>
            <p:cNvPr id="229" name="Google Shape;229;p9"/>
            <p:cNvSpPr/>
            <p:nvPr/>
          </p:nvSpPr>
          <p:spPr>
            <a:xfrm>
              <a:off x="1034088" y="1610289"/>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230" name="Google Shape;230;p9"/>
            <p:cNvGrpSpPr/>
            <p:nvPr/>
          </p:nvGrpSpPr>
          <p:grpSpPr>
            <a:xfrm>
              <a:off x="7102712" y="3167401"/>
              <a:ext cx="1866600" cy="1866600"/>
              <a:chOff x="7102712" y="3167401"/>
              <a:chExt cx="1866600" cy="1866600"/>
            </a:xfrm>
          </p:grpSpPr>
          <p:sp>
            <p:nvSpPr>
              <p:cNvPr id="231" name="Google Shape;231;p9"/>
              <p:cNvSpPr/>
              <p:nvPr/>
            </p:nvSpPr>
            <p:spPr>
              <a:xfrm rot="4607280">
                <a:off x="7259612" y="3324300"/>
                <a:ext cx="1552801" cy="1552801"/>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rot="-6446597" flipH="1">
                <a:off x="7500526" y="3559774"/>
                <a:ext cx="1079858" cy="1080431"/>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rot="4606952">
                <a:off x="7374148" y="3438801"/>
                <a:ext cx="1323870" cy="132387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234" name="Google Shape;234;p9"/>
              <p:cNvSpPr/>
              <p:nvPr/>
            </p:nvSpPr>
            <p:spPr>
              <a:xfrm rot="-5654490" flipH="1">
                <a:off x="7667327" y="3726794"/>
                <a:ext cx="746344" cy="746344"/>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rot="-6443218" flipH="1">
                <a:off x="7978123" y="4037954"/>
                <a:ext cx="124488" cy="124488"/>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rot="-6446921" flipH="1">
                <a:off x="7883195" y="3943022"/>
                <a:ext cx="314156" cy="314156"/>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rot="-6443218">
                <a:off x="7978274" y="4037906"/>
                <a:ext cx="124488" cy="124488"/>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rot="4606043">
                <a:off x="7821733" y="4808306"/>
                <a:ext cx="124506" cy="124506"/>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rot="4606043">
                <a:off x="8468831" y="3601206"/>
                <a:ext cx="124506" cy="124506"/>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9"/>
            <p:cNvGrpSpPr/>
            <p:nvPr/>
          </p:nvGrpSpPr>
          <p:grpSpPr>
            <a:xfrm>
              <a:off x="595084" y="3965888"/>
              <a:ext cx="3176891" cy="746272"/>
              <a:chOff x="595084" y="3965888"/>
              <a:chExt cx="3176891" cy="746272"/>
            </a:xfrm>
          </p:grpSpPr>
          <p:cxnSp>
            <p:nvCxnSpPr>
              <p:cNvPr id="241" name="Google Shape;241;p9"/>
              <p:cNvCxnSpPr/>
              <p:nvPr/>
            </p:nvCxnSpPr>
            <p:spPr>
              <a:xfrm>
                <a:off x="2238375" y="4439401"/>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nvGrpSpPr>
              <p:cNvPr id="242" name="Google Shape;242;p9"/>
              <p:cNvGrpSpPr/>
              <p:nvPr/>
            </p:nvGrpSpPr>
            <p:grpSpPr>
              <a:xfrm>
                <a:off x="595084" y="3965888"/>
                <a:ext cx="746272" cy="746272"/>
                <a:chOff x="3106671" y="4003675"/>
                <a:chExt cx="609600" cy="609600"/>
              </a:xfrm>
            </p:grpSpPr>
            <p:sp>
              <p:nvSpPr>
                <p:cNvPr id="243" name="Google Shape;243;p9"/>
                <p:cNvSpPr/>
                <p:nvPr/>
              </p:nvSpPr>
              <p:spPr>
                <a:xfrm>
                  <a:off x="3106671" y="4003675"/>
                  <a:ext cx="609600" cy="6096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3290873" y="4187913"/>
                  <a:ext cx="241200" cy="241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45" name="Google Shape;245;p9"/>
          <p:cNvSpPr txBox="1">
            <a:spLocks noGrp="1"/>
          </p:cNvSpPr>
          <p:nvPr>
            <p:ph type="subTitle" idx="1"/>
          </p:nvPr>
        </p:nvSpPr>
        <p:spPr>
          <a:xfrm>
            <a:off x="2151150" y="2427000"/>
            <a:ext cx="48417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46" name="Google Shape;246;p9"/>
          <p:cNvSpPr txBox="1">
            <a:spLocks noGrp="1"/>
          </p:cNvSpPr>
          <p:nvPr>
            <p:ph type="ctrTitle"/>
          </p:nvPr>
        </p:nvSpPr>
        <p:spPr>
          <a:xfrm>
            <a:off x="1746300" y="1481400"/>
            <a:ext cx="5651400" cy="793200"/>
          </a:xfrm>
          <a:prstGeom prst="rect">
            <a:avLst/>
          </a:prstGeom>
          <a:effectLst>
            <a:outerShdw blurRad="185738" dist="19050" dir="5400000" algn="bl" rotWithShape="0">
              <a:schemeClr val="lt2">
                <a:alpha val="50000"/>
              </a:schemeClr>
            </a:outerShdw>
          </a:effectLst>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4800">
                <a:latin typeface="Orbitron Black"/>
                <a:ea typeface="Orbitron Black"/>
                <a:cs typeface="Orbitron Black"/>
                <a:sym typeface="Orbitron Black"/>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7"/>
        <p:cNvGrpSpPr/>
        <p:nvPr/>
      </p:nvGrpSpPr>
      <p:grpSpPr>
        <a:xfrm>
          <a:off x="0" y="0"/>
          <a:ext cx="0" cy="0"/>
          <a:chOff x="0" y="0"/>
          <a:chExt cx="0" cy="0"/>
        </a:xfrm>
      </p:grpSpPr>
      <p:sp>
        <p:nvSpPr>
          <p:cNvPr id="248" name="Google Shape;248;p10"/>
          <p:cNvSpPr txBox="1">
            <a:spLocks noGrp="1"/>
          </p:cNvSpPr>
          <p:nvPr>
            <p:ph type="title"/>
          </p:nvPr>
        </p:nvSpPr>
        <p:spPr>
          <a:xfrm>
            <a:off x="2364144" y="2101518"/>
            <a:ext cx="4392000" cy="9405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Orbitron"/>
              <a:buNone/>
              <a:defRPr sz="3000" b="1">
                <a:solidFill>
                  <a:schemeClr val="lt2"/>
                </a:solidFill>
                <a:latin typeface="Orbitron"/>
                <a:ea typeface="Orbitron"/>
                <a:cs typeface="Orbitron"/>
                <a:sym typeface="Orbitron"/>
              </a:defRPr>
            </a:lvl1pPr>
            <a:lvl2pPr lvl="1" algn="ctr"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2pPr>
            <a:lvl3pPr lvl="2" algn="ctr"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3pPr>
            <a:lvl4pPr lvl="3" algn="ctr"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4pPr>
            <a:lvl5pPr lvl="4" algn="ctr"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5pPr>
            <a:lvl6pPr lvl="5" algn="ctr"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6pPr>
            <a:lvl7pPr lvl="6" algn="ctr"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7pPr>
            <a:lvl8pPr lvl="7" algn="ctr"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8pPr>
            <a:lvl9pPr lvl="8" algn="ctr"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0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9">
    <p:spTree>
      <p:nvGrpSpPr>
        <p:cNvPr id="1" name="Shape 888"/>
        <p:cNvGrpSpPr/>
        <p:nvPr/>
      </p:nvGrpSpPr>
      <p:grpSpPr>
        <a:xfrm>
          <a:off x="0" y="0"/>
          <a:ext cx="0" cy="0"/>
          <a:chOff x="0" y="0"/>
          <a:chExt cx="0" cy="0"/>
        </a:xfrm>
      </p:grpSpPr>
      <p:grpSp>
        <p:nvGrpSpPr>
          <p:cNvPr id="889" name="Google Shape;889;p29"/>
          <p:cNvGrpSpPr/>
          <p:nvPr/>
        </p:nvGrpSpPr>
        <p:grpSpPr>
          <a:xfrm>
            <a:off x="8515" y="-190688"/>
            <a:ext cx="8945209" cy="5269149"/>
            <a:chOff x="8515" y="-190688"/>
            <a:chExt cx="8945209" cy="5269149"/>
          </a:xfrm>
        </p:grpSpPr>
        <p:sp>
          <p:nvSpPr>
            <p:cNvPr id="890" name="Google Shape;890;p29"/>
            <p:cNvSpPr/>
            <p:nvPr/>
          </p:nvSpPr>
          <p:spPr>
            <a:xfrm>
              <a:off x="318038" y="253400"/>
              <a:ext cx="8507925" cy="4636700"/>
            </a:xfrm>
            <a:custGeom>
              <a:avLst/>
              <a:gdLst/>
              <a:ahLst/>
              <a:cxnLst/>
              <a:rect l="l" t="t" r="r" b="b"/>
              <a:pathLst>
                <a:path w="340317" h="185468" extrusionOk="0">
                  <a:moveTo>
                    <a:pt x="11057" y="0"/>
                  </a:moveTo>
                  <a:lnTo>
                    <a:pt x="0" y="11058"/>
                  </a:lnTo>
                  <a:lnTo>
                    <a:pt x="0" y="175248"/>
                  </a:lnTo>
                  <a:lnTo>
                    <a:pt x="10219" y="185468"/>
                  </a:lnTo>
                  <a:lnTo>
                    <a:pt x="320002" y="185468"/>
                  </a:lnTo>
                  <a:lnTo>
                    <a:pt x="331144" y="174326"/>
                  </a:lnTo>
                  <a:lnTo>
                    <a:pt x="331144" y="141740"/>
                  </a:lnTo>
                  <a:lnTo>
                    <a:pt x="340317" y="132567"/>
                  </a:lnTo>
                  <a:lnTo>
                    <a:pt x="340317" y="12063"/>
                  </a:lnTo>
                  <a:lnTo>
                    <a:pt x="329322" y="1068"/>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891" name="Google Shape;891;p29"/>
            <p:cNvGrpSpPr/>
            <p:nvPr/>
          </p:nvGrpSpPr>
          <p:grpSpPr>
            <a:xfrm>
              <a:off x="8515" y="-190688"/>
              <a:ext cx="440184" cy="1675400"/>
              <a:chOff x="9" y="-105625"/>
              <a:chExt cx="440184" cy="1675400"/>
            </a:xfrm>
          </p:grpSpPr>
          <p:sp>
            <p:nvSpPr>
              <p:cNvPr id="892" name="Google Shape;892;p29"/>
              <p:cNvSpPr/>
              <p:nvPr/>
            </p:nvSpPr>
            <p:spPr>
              <a:xfrm rot="5400000">
                <a:off x="-634437" y="528821"/>
                <a:ext cx="1675400" cy="406508"/>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893" name="Google Shape;893;p29"/>
              <p:cNvSpPr/>
              <p:nvPr/>
            </p:nvSpPr>
            <p:spPr>
              <a:xfrm rot="5400000">
                <a:off x="363993" y="263984"/>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rot="5400000">
                <a:off x="165163" y="5013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rot="5400000">
                <a:off x="156656" y="1328509"/>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29"/>
            <p:cNvGrpSpPr/>
            <p:nvPr/>
          </p:nvGrpSpPr>
          <p:grpSpPr>
            <a:xfrm>
              <a:off x="8513540" y="3246849"/>
              <a:ext cx="440184" cy="1675400"/>
              <a:chOff x="9" y="-105625"/>
              <a:chExt cx="440184" cy="1675400"/>
            </a:xfrm>
          </p:grpSpPr>
          <p:sp>
            <p:nvSpPr>
              <p:cNvPr id="897" name="Google Shape;897;p29"/>
              <p:cNvSpPr/>
              <p:nvPr/>
            </p:nvSpPr>
            <p:spPr>
              <a:xfrm rot="5400000">
                <a:off x="-634437" y="528821"/>
                <a:ext cx="1675400" cy="406508"/>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898" name="Google Shape;898;p29"/>
              <p:cNvSpPr/>
              <p:nvPr/>
            </p:nvSpPr>
            <p:spPr>
              <a:xfrm rot="5400000">
                <a:off x="363993" y="263984"/>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rot="5400000">
                <a:off x="165163" y="50139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rot="5400000">
                <a:off x="156656" y="1328509"/>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 name="Google Shape;901;p29"/>
            <p:cNvGrpSpPr/>
            <p:nvPr/>
          </p:nvGrpSpPr>
          <p:grpSpPr>
            <a:xfrm>
              <a:off x="131135" y="4677810"/>
              <a:ext cx="400525" cy="400650"/>
              <a:chOff x="9954997" y="2925860"/>
              <a:chExt cx="400525" cy="400650"/>
            </a:xfrm>
          </p:grpSpPr>
          <p:sp>
            <p:nvSpPr>
              <p:cNvPr id="902" name="Google Shape;902;p29"/>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9"/>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 name="Google Shape;904;p29"/>
            <p:cNvGrpSpPr/>
            <p:nvPr/>
          </p:nvGrpSpPr>
          <p:grpSpPr>
            <a:xfrm rot="5400000">
              <a:off x="-99666" y="795521"/>
              <a:ext cx="1398730" cy="555658"/>
              <a:chOff x="-46678" y="4470782"/>
              <a:chExt cx="1398730" cy="555658"/>
            </a:xfrm>
          </p:grpSpPr>
          <p:sp>
            <p:nvSpPr>
              <p:cNvPr id="905" name="Google Shape;905;p29"/>
              <p:cNvSpPr/>
              <p:nvPr/>
            </p:nvSpPr>
            <p:spPr>
              <a:xfrm>
                <a:off x="847180" y="482322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9"/>
              <p:cNvSpPr/>
              <p:nvPr/>
            </p:nvSpPr>
            <p:spPr>
              <a:xfrm>
                <a:off x="623389" y="4950241"/>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9"/>
              <p:cNvSpPr/>
              <p:nvPr/>
            </p:nvSpPr>
            <p:spPr>
              <a:xfrm>
                <a:off x="1209164" y="4950241"/>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9"/>
              <p:cNvSpPr/>
              <p:nvPr/>
            </p:nvSpPr>
            <p:spPr>
              <a:xfrm>
                <a:off x="-499" y="49168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909" name="Google Shape;909;p29"/>
              <p:cNvSpPr/>
              <p:nvPr/>
            </p:nvSpPr>
            <p:spPr>
              <a:xfrm>
                <a:off x="389980" y="47930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910" name="Google Shape;910;p29"/>
              <p:cNvSpPr/>
              <p:nvPr/>
            </p:nvSpPr>
            <p:spPr>
              <a:xfrm>
                <a:off x="694780" y="4470782"/>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9"/>
              <p:cNvSpPr/>
              <p:nvPr/>
            </p:nvSpPr>
            <p:spPr>
              <a:xfrm>
                <a:off x="-46678" y="4507300"/>
                <a:ext cx="1109675" cy="361950"/>
              </a:xfrm>
              <a:custGeom>
                <a:avLst/>
                <a:gdLst/>
                <a:ahLst/>
                <a:cxnLst/>
                <a:rect l="l" t="t" r="r" b="b"/>
                <a:pathLst>
                  <a:path w="44387" h="14478" extrusionOk="0">
                    <a:moveTo>
                      <a:pt x="0" y="14478"/>
                    </a:moveTo>
                    <a:lnTo>
                      <a:pt x="6477" y="14478"/>
                    </a:lnTo>
                    <a:lnTo>
                      <a:pt x="20955" y="0"/>
                    </a:lnTo>
                    <a:lnTo>
                      <a:pt x="44387" y="0"/>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grpSp>
          <p:nvGrpSpPr>
            <p:cNvPr id="912" name="Google Shape;912;p29"/>
            <p:cNvGrpSpPr/>
            <p:nvPr/>
          </p:nvGrpSpPr>
          <p:grpSpPr>
            <a:xfrm>
              <a:off x="8498300" y="3007913"/>
              <a:ext cx="273000" cy="547950"/>
              <a:chOff x="440225" y="684750"/>
              <a:chExt cx="273000" cy="547950"/>
            </a:xfrm>
          </p:grpSpPr>
          <p:sp>
            <p:nvSpPr>
              <p:cNvPr id="913" name="Google Shape;913;p29"/>
              <p:cNvSpPr/>
              <p:nvPr/>
            </p:nvSpPr>
            <p:spPr>
              <a:xfrm>
                <a:off x="440225" y="7795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9"/>
              <p:cNvSpPr/>
              <p:nvPr/>
            </p:nvSpPr>
            <p:spPr>
              <a:xfrm>
                <a:off x="440225" y="874408"/>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9"/>
              <p:cNvSpPr/>
              <p:nvPr/>
            </p:nvSpPr>
            <p:spPr>
              <a:xfrm>
                <a:off x="440225" y="969242"/>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9"/>
              <p:cNvSpPr/>
              <p:nvPr/>
            </p:nvSpPr>
            <p:spPr>
              <a:xfrm>
                <a:off x="440225" y="1064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9"/>
              <p:cNvSpPr/>
              <p:nvPr/>
            </p:nvSpPr>
            <p:spPr>
              <a:xfrm>
                <a:off x="440225" y="11589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9"/>
              <p:cNvSpPr/>
              <p:nvPr/>
            </p:nvSpPr>
            <p:spPr>
              <a:xfrm>
                <a:off x="440225" y="68475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9" name="Google Shape;919;p29"/>
          <p:cNvSpPr txBox="1">
            <a:spLocks noGrp="1"/>
          </p:cNvSpPr>
          <p:nvPr>
            <p:ph type="subTitle" idx="1"/>
          </p:nvPr>
        </p:nvSpPr>
        <p:spPr>
          <a:xfrm>
            <a:off x="713226" y="3434412"/>
            <a:ext cx="2527500" cy="5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0" name="Google Shape;920;p29"/>
          <p:cNvSpPr txBox="1">
            <a:spLocks noGrp="1"/>
          </p:cNvSpPr>
          <p:nvPr>
            <p:ph type="subTitle" idx="2"/>
          </p:nvPr>
        </p:nvSpPr>
        <p:spPr>
          <a:xfrm>
            <a:off x="713225" y="2454056"/>
            <a:ext cx="25275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Orbitron"/>
              <a:buNone/>
              <a:defRPr sz="2400" b="1">
                <a:latin typeface="Orbitron"/>
                <a:ea typeface="Orbitron"/>
                <a:cs typeface="Orbitron"/>
                <a:sym typeface="Orbitron"/>
              </a:defRPr>
            </a:lvl1pPr>
            <a:lvl2pPr lvl="1" algn="ctr" rtl="0">
              <a:lnSpc>
                <a:spcPct val="100000"/>
              </a:lnSpc>
              <a:spcBef>
                <a:spcPts val="0"/>
              </a:spcBef>
              <a:spcAft>
                <a:spcPts val="0"/>
              </a:spcAft>
              <a:buSzPts val="2400"/>
              <a:buFont typeface="Orbitron"/>
              <a:buNone/>
              <a:defRPr sz="2400" b="1">
                <a:latin typeface="Orbitron"/>
                <a:ea typeface="Orbitron"/>
                <a:cs typeface="Orbitron"/>
                <a:sym typeface="Orbitron"/>
              </a:defRPr>
            </a:lvl2pPr>
            <a:lvl3pPr lvl="2" algn="ctr" rtl="0">
              <a:lnSpc>
                <a:spcPct val="100000"/>
              </a:lnSpc>
              <a:spcBef>
                <a:spcPts val="0"/>
              </a:spcBef>
              <a:spcAft>
                <a:spcPts val="0"/>
              </a:spcAft>
              <a:buSzPts val="2400"/>
              <a:buFont typeface="Orbitron"/>
              <a:buNone/>
              <a:defRPr sz="2400" b="1">
                <a:latin typeface="Orbitron"/>
                <a:ea typeface="Orbitron"/>
                <a:cs typeface="Orbitron"/>
                <a:sym typeface="Orbitron"/>
              </a:defRPr>
            </a:lvl3pPr>
            <a:lvl4pPr lvl="3" algn="ctr" rtl="0">
              <a:lnSpc>
                <a:spcPct val="100000"/>
              </a:lnSpc>
              <a:spcBef>
                <a:spcPts val="0"/>
              </a:spcBef>
              <a:spcAft>
                <a:spcPts val="0"/>
              </a:spcAft>
              <a:buSzPts val="2400"/>
              <a:buFont typeface="Orbitron"/>
              <a:buNone/>
              <a:defRPr sz="2400" b="1">
                <a:latin typeface="Orbitron"/>
                <a:ea typeface="Orbitron"/>
                <a:cs typeface="Orbitron"/>
                <a:sym typeface="Orbitron"/>
              </a:defRPr>
            </a:lvl4pPr>
            <a:lvl5pPr lvl="4" algn="ctr" rtl="0">
              <a:lnSpc>
                <a:spcPct val="100000"/>
              </a:lnSpc>
              <a:spcBef>
                <a:spcPts val="0"/>
              </a:spcBef>
              <a:spcAft>
                <a:spcPts val="0"/>
              </a:spcAft>
              <a:buSzPts val="2400"/>
              <a:buFont typeface="Orbitron"/>
              <a:buNone/>
              <a:defRPr sz="2400" b="1">
                <a:latin typeface="Orbitron"/>
                <a:ea typeface="Orbitron"/>
                <a:cs typeface="Orbitron"/>
                <a:sym typeface="Orbitron"/>
              </a:defRPr>
            </a:lvl5pPr>
            <a:lvl6pPr lvl="5" algn="ctr" rtl="0">
              <a:lnSpc>
                <a:spcPct val="100000"/>
              </a:lnSpc>
              <a:spcBef>
                <a:spcPts val="0"/>
              </a:spcBef>
              <a:spcAft>
                <a:spcPts val="0"/>
              </a:spcAft>
              <a:buSzPts val="2400"/>
              <a:buFont typeface="Orbitron"/>
              <a:buNone/>
              <a:defRPr sz="2400" b="1">
                <a:latin typeface="Orbitron"/>
                <a:ea typeface="Orbitron"/>
                <a:cs typeface="Orbitron"/>
                <a:sym typeface="Orbitron"/>
              </a:defRPr>
            </a:lvl6pPr>
            <a:lvl7pPr lvl="6" algn="ctr" rtl="0">
              <a:lnSpc>
                <a:spcPct val="100000"/>
              </a:lnSpc>
              <a:spcBef>
                <a:spcPts val="0"/>
              </a:spcBef>
              <a:spcAft>
                <a:spcPts val="0"/>
              </a:spcAft>
              <a:buSzPts val="2400"/>
              <a:buFont typeface="Orbitron"/>
              <a:buNone/>
              <a:defRPr sz="2400" b="1">
                <a:latin typeface="Orbitron"/>
                <a:ea typeface="Orbitron"/>
                <a:cs typeface="Orbitron"/>
                <a:sym typeface="Orbitron"/>
              </a:defRPr>
            </a:lvl7pPr>
            <a:lvl8pPr lvl="7" algn="ctr" rtl="0">
              <a:lnSpc>
                <a:spcPct val="100000"/>
              </a:lnSpc>
              <a:spcBef>
                <a:spcPts val="0"/>
              </a:spcBef>
              <a:spcAft>
                <a:spcPts val="0"/>
              </a:spcAft>
              <a:buSzPts val="2400"/>
              <a:buFont typeface="Orbitron"/>
              <a:buNone/>
              <a:defRPr sz="2400" b="1">
                <a:latin typeface="Orbitron"/>
                <a:ea typeface="Orbitron"/>
                <a:cs typeface="Orbitron"/>
                <a:sym typeface="Orbitron"/>
              </a:defRPr>
            </a:lvl8pPr>
            <a:lvl9pPr lvl="8" algn="ctr" rtl="0">
              <a:lnSpc>
                <a:spcPct val="100000"/>
              </a:lnSpc>
              <a:spcBef>
                <a:spcPts val="0"/>
              </a:spcBef>
              <a:spcAft>
                <a:spcPts val="0"/>
              </a:spcAft>
              <a:buSzPts val="2400"/>
              <a:buFont typeface="Orbitron"/>
              <a:buNone/>
              <a:defRPr sz="2400" b="1">
                <a:latin typeface="Orbitron"/>
                <a:ea typeface="Orbitron"/>
                <a:cs typeface="Orbitron"/>
                <a:sym typeface="Orbitron"/>
              </a:defRPr>
            </a:lvl9pPr>
          </a:lstStyle>
          <a:p>
            <a:endParaRPr/>
          </a:p>
        </p:txBody>
      </p:sp>
      <p:sp>
        <p:nvSpPr>
          <p:cNvPr id="921" name="Google Shape;921;p29"/>
          <p:cNvSpPr txBox="1">
            <a:spLocks noGrp="1"/>
          </p:cNvSpPr>
          <p:nvPr>
            <p:ph type="subTitle" idx="3"/>
          </p:nvPr>
        </p:nvSpPr>
        <p:spPr>
          <a:xfrm>
            <a:off x="5903274" y="3434394"/>
            <a:ext cx="2527500" cy="5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2" name="Google Shape;922;p29"/>
          <p:cNvSpPr txBox="1">
            <a:spLocks noGrp="1"/>
          </p:cNvSpPr>
          <p:nvPr>
            <p:ph type="subTitle" idx="4"/>
          </p:nvPr>
        </p:nvSpPr>
        <p:spPr>
          <a:xfrm>
            <a:off x="5903275" y="2454078"/>
            <a:ext cx="25275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Orbitron"/>
              <a:buNone/>
              <a:defRPr sz="2400" b="1">
                <a:latin typeface="Orbitron"/>
                <a:ea typeface="Orbitron"/>
                <a:cs typeface="Orbitron"/>
                <a:sym typeface="Orbitron"/>
              </a:defRPr>
            </a:lvl1pPr>
            <a:lvl2pPr lvl="1" algn="ctr" rtl="0">
              <a:lnSpc>
                <a:spcPct val="100000"/>
              </a:lnSpc>
              <a:spcBef>
                <a:spcPts val="0"/>
              </a:spcBef>
              <a:spcAft>
                <a:spcPts val="0"/>
              </a:spcAft>
              <a:buSzPts val="2400"/>
              <a:buFont typeface="Orbitron"/>
              <a:buNone/>
              <a:defRPr sz="2400" b="1">
                <a:latin typeface="Orbitron"/>
                <a:ea typeface="Orbitron"/>
                <a:cs typeface="Orbitron"/>
                <a:sym typeface="Orbitron"/>
              </a:defRPr>
            </a:lvl2pPr>
            <a:lvl3pPr lvl="2" algn="ctr" rtl="0">
              <a:lnSpc>
                <a:spcPct val="100000"/>
              </a:lnSpc>
              <a:spcBef>
                <a:spcPts val="0"/>
              </a:spcBef>
              <a:spcAft>
                <a:spcPts val="0"/>
              </a:spcAft>
              <a:buSzPts val="2400"/>
              <a:buFont typeface="Orbitron"/>
              <a:buNone/>
              <a:defRPr sz="2400" b="1">
                <a:latin typeface="Orbitron"/>
                <a:ea typeface="Orbitron"/>
                <a:cs typeface="Orbitron"/>
                <a:sym typeface="Orbitron"/>
              </a:defRPr>
            </a:lvl3pPr>
            <a:lvl4pPr lvl="3" algn="ctr" rtl="0">
              <a:lnSpc>
                <a:spcPct val="100000"/>
              </a:lnSpc>
              <a:spcBef>
                <a:spcPts val="0"/>
              </a:spcBef>
              <a:spcAft>
                <a:spcPts val="0"/>
              </a:spcAft>
              <a:buSzPts val="2400"/>
              <a:buFont typeface="Orbitron"/>
              <a:buNone/>
              <a:defRPr sz="2400" b="1">
                <a:latin typeface="Orbitron"/>
                <a:ea typeface="Orbitron"/>
                <a:cs typeface="Orbitron"/>
                <a:sym typeface="Orbitron"/>
              </a:defRPr>
            </a:lvl4pPr>
            <a:lvl5pPr lvl="4" algn="ctr" rtl="0">
              <a:lnSpc>
                <a:spcPct val="100000"/>
              </a:lnSpc>
              <a:spcBef>
                <a:spcPts val="0"/>
              </a:spcBef>
              <a:spcAft>
                <a:spcPts val="0"/>
              </a:spcAft>
              <a:buSzPts val="2400"/>
              <a:buFont typeface="Orbitron"/>
              <a:buNone/>
              <a:defRPr sz="2400" b="1">
                <a:latin typeface="Orbitron"/>
                <a:ea typeface="Orbitron"/>
                <a:cs typeface="Orbitron"/>
                <a:sym typeface="Orbitron"/>
              </a:defRPr>
            </a:lvl5pPr>
            <a:lvl6pPr lvl="5" algn="ctr" rtl="0">
              <a:lnSpc>
                <a:spcPct val="100000"/>
              </a:lnSpc>
              <a:spcBef>
                <a:spcPts val="0"/>
              </a:spcBef>
              <a:spcAft>
                <a:spcPts val="0"/>
              </a:spcAft>
              <a:buSzPts val="2400"/>
              <a:buFont typeface="Orbitron"/>
              <a:buNone/>
              <a:defRPr sz="2400" b="1">
                <a:latin typeface="Orbitron"/>
                <a:ea typeface="Orbitron"/>
                <a:cs typeface="Orbitron"/>
                <a:sym typeface="Orbitron"/>
              </a:defRPr>
            </a:lvl6pPr>
            <a:lvl7pPr lvl="6" algn="ctr" rtl="0">
              <a:lnSpc>
                <a:spcPct val="100000"/>
              </a:lnSpc>
              <a:spcBef>
                <a:spcPts val="0"/>
              </a:spcBef>
              <a:spcAft>
                <a:spcPts val="0"/>
              </a:spcAft>
              <a:buSzPts val="2400"/>
              <a:buFont typeface="Orbitron"/>
              <a:buNone/>
              <a:defRPr sz="2400" b="1">
                <a:latin typeface="Orbitron"/>
                <a:ea typeface="Orbitron"/>
                <a:cs typeface="Orbitron"/>
                <a:sym typeface="Orbitron"/>
              </a:defRPr>
            </a:lvl7pPr>
            <a:lvl8pPr lvl="7" algn="ctr" rtl="0">
              <a:lnSpc>
                <a:spcPct val="100000"/>
              </a:lnSpc>
              <a:spcBef>
                <a:spcPts val="0"/>
              </a:spcBef>
              <a:spcAft>
                <a:spcPts val="0"/>
              </a:spcAft>
              <a:buSzPts val="2400"/>
              <a:buFont typeface="Orbitron"/>
              <a:buNone/>
              <a:defRPr sz="2400" b="1">
                <a:latin typeface="Orbitron"/>
                <a:ea typeface="Orbitron"/>
                <a:cs typeface="Orbitron"/>
                <a:sym typeface="Orbitron"/>
              </a:defRPr>
            </a:lvl8pPr>
            <a:lvl9pPr lvl="8" algn="ctr" rtl="0">
              <a:lnSpc>
                <a:spcPct val="100000"/>
              </a:lnSpc>
              <a:spcBef>
                <a:spcPts val="0"/>
              </a:spcBef>
              <a:spcAft>
                <a:spcPts val="0"/>
              </a:spcAft>
              <a:buSzPts val="2400"/>
              <a:buFont typeface="Orbitron"/>
              <a:buNone/>
              <a:defRPr sz="2400" b="1">
                <a:latin typeface="Orbitron"/>
                <a:ea typeface="Orbitron"/>
                <a:cs typeface="Orbitron"/>
                <a:sym typeface="Orbitron"/>
              </a:defRPr>
            </a:lvl9pPr>
          </a:lstStyle>
          <a:p>
            <a:endParaRPr/>
          </a:p>
        </p:txBody>
      </p:sp>
      <p:sp>
        <p:nvSpPr>
          <p:cNvPr id="923" name="Google Shape;923;p29"/>
          <p:cNvSpPr txBox="1">
            <a:spLocks noGrp="1"/>
          </p:cNvSpPr>
          <p:nvPr>
            <p:ph type="subTitle" idx="5"/>
          </p:nvPr>
        </p:nvSpPr>
        <p:spPr>
          <a:xfrm>
            <a:off x="3308250" y="3434397"/>
            <a:ext cx="2527500" cy="5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4" name="Google Shape;924;p29"/>
          <p:cNvSpPr txBox="1">
            <a:spLocks noGrp="1"/>
          </p:cNvSpPr>
          <p:nvPr>
            <p:ph type="subTitle" idx="6"/>
          </p:nvPr>
        </p:nvSpPr>
        <p:spPr>
          <a:xfrm>
            <a:off x="3308249" y="2454097"/>
            <a:ext cx="2527500" cy="82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Orbitron"/>
              <a:buNone/>
              <a:defRPr sz="2400" b="1">
                <a:latin typeface="Orbitron"/>
                <a:ea typeface="Orbitron"/>
                <a:cs typeface="Orbitron"/>
                <a:sym typeface="Orbitron"/>
              </a:defRPr>
            </a:lvl1pPr>
            <a:lvl2pPr lvl="1" algn="ctr" rtl="0">
              <a:lnSpc>
                <a:spcPct val="100000"/>
              </a:lnSpc>
              <a:spcBef>
                <a:spcPts val="0"/>
              </a:spcBef>
              <a:spcAft>
                <a:spcPts val="0"/>
              </a:spcAft>
              <a:buSzPts val="2400"/>
              <a:buFont typeface="Orbitron"/>
              <a:buNone/>
              <a:defRPr sz="2400" b="1">
                <a:latin typeface="Orbitron"/>
                <a:ea typeface="Orbitron"/>
                <a:cs typeface="Orbitron"/>
                <a:sym typeface="Orbitron"/>
              </a:defRPr>
            </a:lvl2pPr>
            <a:lvl3pPr lvl="2" algn="ctr" rtl="0">
              <a:lnSpc>
                <a:spcPct val="100000"/>
              </a:lnSpc>
              <a:spcBef>
                <a:spcPts val="0"/>
              </a:spcBef>
              <a:spcAft>
                <a:spcPts val="0"/>
              </a:spcAft>
              <a:buSzPts val="2400"/>
              <a:buFont typeface="Orbitron"/>
              <a:buNone/>
              <a:defRPr sz="2400" b="1">
                <a:latin typeface="Orbitron"/>
                <a:ea typeface="Orbitron"/>
                <a:cs typeface="Orbitron"/>
                <a:sym typeface="Orbitron"/>
              </a:defRPr>
            </a:lvl3pPr>
            <a:lvl4pPr lvl="3" algn="ctr" rtl="0">
              <a:lnSpc>
                <a:spcPct val="100000"/>
              </a:lnSpc>
              <a:spcBef>
                <a:spcPts val="0"/>
              </a:spcBef>
              <a:spcAft>
                <a:spcPts val="0"/>
              </a:spcAft>
              <a:buSzPts val="2400"/>
              <a:buFont typeface="Orbitron"/>
              <a:buNone/>
              <a:defRPr sz="2400" b="1">
                <a:latin typeface="Orbitron"/>
                <a:ea typeface="Orbitron"/>
                <a:cs typeface="Orbitron"/>
                <a:sym typeface="Orbitron"/>
              </a:defRPr>
            </a:lvl4pPr>
            <a:lvl5pPr lvl="4" algn="ctr" rtl="0">
              <a:lnSpc>
                <a:spcPct val="100000"/>
              </a:lnSpc>
              <a:spcBef>
                <a:spcPts val="0"/>
              </a:spcBef>
              <a:spcAft>
                <a:spcPts val="0"/>
              </a:spcAft>
              <a:buSzPts val="2400"/>
              <a:buFont typeface="Orbitron"/>
              <a:buNone/>
              <a:defRPr sz="2400" b="1">
                <a:latin typeface="Orbitron"/>
                <a:ea typeface="Orbitron"/>
                <a:cs typeface="Orbitron"/>
                <a:sym typeface="Orbitron"/>
              </a:defRPr>
            </a:lvl5pPr>
            <a:lvl6pPr lvl="5" algn="ctr" rtl="0">
              <a:lnSpc>
                <a:spcPct val="100000"/>
              </a:lnSpc>
              <a:spcBef>
                <a:spcPts val="0"/>
              </a:spcBef>
              <a:spcAft>
                <a:spcPts val="0"/>
              </a:spcAft>
              <a:buSzPts val="2400"/>
              <a:buFont typeface="Orbitron"/>
              <a:buNone/>
              <a:defRPr sz="2400" b="1">
                <a:latin typeface="Orbitron"/>
                <a:ea typeface="Orbitron"/>
                <a:cs typeface="Orbitron"/>
                <a:sym typeface="Orbitron"/>
              </a:defRPr>
            </a:lvl6pPr>
            <a:lvl7pPr lvl="6" algn="ctr" rtl="0">
              <a:lnSpc>
                <a:spcPct val="100000"/>
              </a:lnSpc>
              <a:spcBef>
                <a:spcPts val="0"/>
              </a:spcBef>
              <a:spcAft>
                <a:spcPts val="0"/>
              </a:spcAft>
              <a:buSzPts val="2400"/>
              <a:buFont typeface="Orbitron"/>
              <a:buNone/>
              <a:defRPr sz="2400" b="1">
                <a:latin typeface="Orbitron"/>
                <a:ea typeface="Orbitron"/>
                <a:cs typeface="Orbitron"/>
                <a:sym typeface="Orbitron"/>
              </a:defRPr>
            </a:lvl7pPr>
            <a:lvl8pPr lvl="7" algn="ctr" rtl="0">
              <a:lnSpc>
                <a:spcPct val="100000"/>
              </a:lnSpc>
              <a:spcBef>
                <a:spcPts val="0"/>
              </a:spcBef>
              <a:spcAft>
                <a:spcPts val="0"/>
              </a:spcAft>
              <a:buSzPts val="2400"/>
              <a:buFont typeface="Orbitron"/>
              <a:buNone/>
              <a:defRPr sz="2400" b="1">
                <a:latin typeface="Orbitron"/>
                <a:ea typeface="Orbitron"/>
                <a:cs typeface="Orbitron"/>
                <a:sym typeface="Orbitron"/>
              </a:defRPr>
            </a:lvl8pPr>
            <a:lvl9pPr lvl="8" algn="ctr" rtl="0">
              <a:lnSpc>
                <a:spcPct val="100000"/>
              </a:lnSpc>
              <a:spcBef>
                <a:spcPts val="0"/>
              </a:spcBef>
              <a:spcAft>
                <a:spcPts val="0"/>
              </a:spcAft>
              <a:buSzPts val="2400"/>
              <a:buFont typeface="Orbitron"/>
              <a:buNone/>
              <a:defRPr sz="2400" b="1">
                <a:latin typeface="Orbitron"/>
                <a:ea typeface="Orbitron"/>
                <a:cs typeface="Orbitron"/>
                <a:sym typeface="Orbitron"/>
              </a:defRPr>
            </a:lvl9pPr>
          </a:lstStyle>
          <a:p>
            <a:endParaRPr/>
          </a:p>
        </p:txBody>
      </p:sp>
      <p:sp>
        <p:nvSpPr>
          <p:cNvPr id="925" name="Google Shape;925;p29"/>
          <p:cNvSpPr txBox="1">
            <a:spLocks noGrp="1"/>
          </p:cNvSpPr>
          <p:nvPr>
            <p:ph type="title"/>
          </p:nvPr>
        </p:nvSpPr>
        <p:spPr>
          <a:xfrm>
            <a:off x="713225" y="539500"/>
            <a:ext cx="7717500" cy="4782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Orbitron"/>
              <a:buNone/>
              <a:defRPr sz="3000" b="1">
                <a:solidFill>
                  <a:schemeClr val="dk1"/>
                </a:solidFill>
                <a:latin typeface="Orbitron"/>
                <a:ea typeface="Orbitron"/>
                <a:cs typeface="Orbitron"/>
                <a:sym typeface="Orbitron"/>
              </a:defRPr>
            </a:lvl1pPr>
            <a:lvl2pPr lvl="1"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2pPr>
            <a:lvl3pPr lvl="2"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3pPr>
            <a:lvl4pPr lvl="3"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4pPr>
            <a:lvl5pPr lvl="4"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5pPr>
            <a:lvl6pPr lvl="5"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6pPr>
            <a:lvl7pPr lvl="6"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7pPr>
            <a:lvl8pPr lvl="7"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8pPr>
            <a:lvl9pPr lvl="8" rtl="0">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9pPr>
          </a:lstStyle>
          <a:p>
            <a:endParaRPr/>
          </a:p>
        </p:txBody>
      </p:sp>
      <p:grpSp>
        <p:nvGrpSpPr>
          <p:cNvPr id="926" name="Google Shape;926;p29"/>
          <p:cNvGrpSpPr/>
          <p:nvPr/>
        </p:nvGrpSpPr>
        <p:grpSpPr>
          <a:xfrm>
            <a:off x="8044609" y="-163994"/>
            <a:ext cx="1158300" cy="1158739"/>
            <a:chOff x="8120809" y="-240194"/>
            <a:chExt cx="1158300" cy="1158739"/>
          </a:xfrm>
        </p:grpSpPr>
        <p:grpSp>
          <p:nvGrpSpPr>
            <p:cNvPr id="927" name="Google Shape;927;p29"/>
            <p:cNvGrpSpPr/>
            <p:nvPr/>
          </p:nvGrpSpPr>
          <p:grpSpPr>
            <a:xfrm>
              <a:off x="8499710" y="138860"/>
              <a:ext cx="400525" cy="400650"/>
              <a:chOff x="9954997" y="2925860"/>
              <a:chExt cx="400525" cy="400650"/>
            </a:xfrm>
          </p:grpSpPr>
          <p:sp>
            <p:nvSpPr>
              <p:cNvPr id="928" name="Google Shape;928;p29"/>
              <p:cNvSpPr/>
              <p:nvPr/>
            </p:nvSpPr>
            <p:spPr>
              <a:xfrm>
                <a:off x="9954997" y="3053510"/>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9"/>
              <p:cNvSpPr/>
              <p:nvPr/>
            </p:nvSpPr>
            <p:spPr>
              <a:xfrm>
                <a:off x="10175522" y="2925860"/>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29"/>
            <p:cNvSpPr/>
            <p:nvPr/>
          </p:nvSpPr>
          <p:spPr>
            <a:xfrm rot="-5400000" flipH="1">
              <a:off x="8120809" y="-240194"/>
              <a:ext cx="1158300" cy="11583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9"/>
            <p:cNvSpPr/>
            <p:nvPr/>
          </p:nvSpPr>
          <p:spPr>
            <a:xfrm rot="-5400000" flipH="1">
              <a:off x="8895197" y="825545"/>
              <a:ext cx="93000" cy="930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9"/>
            <p:cNvSpPr/>
            <p:nvPr/>
          </p:nvSpPr>
          <p:spPr>
            <a:xfrm rot="-5400000" flipH="1">
              <a:off x="8206194" y="-154828"/>
              <a:ext cx="987300" cy="9873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933" name="Google Shape;933;p29"/>
            <p:cNvSpPr/>
            <p:nvPr/>
          </p:nvSpPr>
          <p:spPr>
            <a:xfrm rot="-5400000" flipH="1">
              <a:off x="8231152" y="39528"/>
              <a:ext cx="93000" cy="930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34" name="Google Shape;934;p29"/>
          <p:cNvCxnSpPr/>
          <p:nvPr/>
        </p:nvCxnSpPr>
        <p:spPr>
          <a:xfrm>
            <a:off x="4115187" y="4991526"/>
            <a:ext cx="2872800" cy="0"/>
          </a:xfrm>
          <a:prstGeom prst="straightConnector1">
            <a:avLst/>
          </a:prstGeom>
          <a:noFill/>
          <a:ln w="19050" cap="flat" cmpd="sng">
            <a:solidFill>
              <a:schemeClr val="lt2"/>
            </a:solidFill>
            <a:prstDash val="solid"/>
            <a:round/>
            <a:headEnd type="none" w="med" len="med"/>
            <a:tailEnd type="none" w="med" len="med"/>
          </a:ln>
          <a:effectLst>
            <a:outerShdw blurRad="71438" dist="28575" dir="5040000" algn="bl" rotWithShape="0">
              <a:schemeClr val="lt2">
                <a:alpha val="50000"/>
              </a:schemeClr>
            </a:outerShdw>
          </a:effectLst>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12">
    <p:spTree>
      <p:nvGrpSpPr>
        <p:cNvPr id="1" name="Shape 1040"/>
        <p:cNvGrpSpPr/>
        <p:nvPr/>
      </p:nvGrpSpPr>
      <p:grpSpPr>
        <a:xfrm>
          <a:off x="0" y="0"/>
          <a:ext cx="0" cy="0"/>
          <a:chOff x="0" y="0"/>
          <a:chExt cx="0" cy="0"/>
        </a:xfrm>
      </p:grpSpPr>
      <p:sp>
        <p:nvSpPr>
          <p:cNvPr id="1041" name="Google Shape;1041;p33"/>
          <p:cNvSpPr/>
          <p:nvPr/>
        </p:nvSpPr>
        <p:spPr>
          <a:xfrm rot="10800000" flipH="1">
            <a:off x="978650" y="709675"/>
            <a:ext cx="7192950" cy="3899900"/>
          </a:xfrm>
          <a:custGeom>
            <a:avLst/>
            <a:gdLst/>
            <a:ahLst/>
            <a:cxnLst/>
            <a:rect l="l" t="t" r="r" b="b"/>
            <a:pathLst>
              <a:path w="287718" h="155996" extrusionOk="0">
                <a:moveTo>
                  <a:pt x="1194" y="143660"/>
                </a:moveTo>
                <a:lnTo>
                  <a:pt x="1194" y="107049"/>
                </a:lnTo>
                <a:lnTo>
                  <a:pt x="12336" y="96304"/>
                </a:lnTo>
                <a:lnTo>
                  <a:pt x="12336" y="46560"/>
                </a:lnTo>
                <a:lnTo>
                  <a:pt x="0" y="33428"/>
                </a:lnTo>
                <a:lnTo>
                  <a:pt x="0" y="11939"/>
                </a:lnTo>
                <a:lnTo>
                  <a:pt x="20295" y="11939"/>
                </a:lnTo>
                <a:lnTo>
                  <a:pt x="35020" y="0"/>
                </a:lnTo>
                <a:lnTo>
                  <a:pt x="118987" y="0"/>
                </a:lnTo>
                <a:lnTo>
                  <a:pt x="259463" y="0"/>
                </a:lnTo>
                <a:lnTo>
                  <a:pt x="266825" y="7362"/>
                </a:lnTo>
                <a:lnTo>
                  <a:pt x="266825" y="23081"/>
                </a:lnTo>
                <a:lnTo>
                  <a:pt x="287718" y="38601"/>
                </a:lnTo>
                <a:lnTo>
                  <a:pt x="287718" y="130926"/>
                </a:lnTo>
                <a:lnTo>
                  <a:pt x="274187" y="143660"/>
                </a:lnTo>
                <a:lnTo>
                  <a:pt x="81182" y="143660"/>
                </a:lnTo>
                <a:lnTo>
                  <a:pt x="71233" y="155996"/>
                </a:lnTo>
                <a:lnTo>
                  <a:pt x="17510" y="155996"/>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sp>
        <p:nvSpPr>
          <p:cNvPr id="1042" name="Google Shape;1042;p33"/>
          <p:cNvSpPr txBox="1">
            <a:spLocks noGrp="1"/>
          </p:cNvSpPr>
          <p:nvPr>
            <p:ph type="ctrTitle"/>
          </p:nvPr>
        </p:nvSpPr>
        <p:spPr>
          <a:xfrm>
            <a:off x="1936388" y="1127025"/>
            <a:ext cx="5276100" cy="10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43" name="Google Shape;1043;p33"/>
          <p:cNvSpPr txBox="1">
            <a:spLocks noGrp="1"/>
          </p:cNvSpPr>
          <p:nvPr>
            <p:ph type="subTitle" idx="1"/>
          </p:nvPr>
        </p:nvSpPr>
        <p:spPr>
          <a:xfrm>
            <a:off x="1931475" y="2281800"/>
            <a:ext cx="5276100" cy="732300"/>
          </a:xfrm>
          <a:prstGeom prst="rect">
            <a:avLst/>
          </a:prstGeom>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44" name="Google Shape;1044;p33"/>
          <p:cNvSpPr txBox="1"/>
          <p:nvPr/>
        </p:nvSpPr>
        <p:spPr>
          <a:xfrm>
            <a:off x="2153725" y="3712150"/>
            <a:ext cx="4843500" cy="51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dk1"/>
                </a:solidFill>
                <a:uFill>
                  <a:noFill/>
                </a:u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200">
                <a:solidFill>
                  <a:schemeClr val="dk1"/>
                </a:solidFill>
                <a:latin typeface="Roboto"/>
                <a:ea typeface="Roboto"/>
                <a:cs typeface="Roboto"/>
                <a:sym typeface="Roboto"/>
              </a:rPr>
              <a:t>, and includes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b="1">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and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200" b="1">
              <a:solidFill>
                <a:schemeClr val="dk1"/>
              </a:solidFill>
              <a:latin typeface="Roboto"/>
              <a:ea typeface="Roboto"/>
              <a:cs typeface="Roboto"/>
              <a:sym typeface="Roboto"/>
            </a:endParaRPr>
          </a:p>
        </p:txBody>
      </p:sp>
      <p:grpSp>
        <p:nvGrpSpPr>
          <p:cNvPr id="1045" name="Google Shape;1045;p33"/>
          <p:cNvGrpSpPr/>
          <p:nvPr/>
        </p:nvGrpSpPr>
        <p:grpSpPr>
          <a:xfrm>
            <a:off x="818750" y="319956"/>
            <a:ext cx="8014240" cy="4797224"/>
            <a:chOff x="818750" y="319956"/>
            <a:chExt cx="8014240" cy="4797224"/>
          </a:xfrm>
        </p:grpSpPr>
        <p:grpSp>
          <p:nvGrpSpPr>
            <p:cNvPr id="1046" name="Google Shape;1046;p33"/>
            <p:cNvGrpSpPr/>
            <p:nvPr/>
          </p:nvGrpSpPr>
          <p:grpSpPr>
            <a:xfrm>
              <a:off x="1075928" y="3779315"/>
              <a:ext cx="273000" cy="453125"/>
              <a:chOff x="1156300" y="1087500"/>
              <a:chExt cx="273000" cy="453125"/>
            </a:xfrm>
          </p:grpSpPr>
          <p:sp>
            <p:nvSpPr>
              <p:cNvPr id="1047" name="Google Shape;1047;p33"/>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3"/>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3"/>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3"/>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3"/>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2" name="Google Shape;1052;p33"/>
            <p:cNvGrpSpPr/>
            <p:nvPr/>
          </p:nvGrpSpPr>
          <p:grpSpPr>
            <a:xfrm flipH="1">
              <a:off x="998535" y="651110"/>
              <a:ext cx="400525" cy="400650"/>
              <a:chOff x="1476422" y="678585"/>
              <a:chExt cx="400525" cy="400650"/>
            </a:xfrm>
          </p:grpSpPr>
          <p:sp>
            <p:nvSpPr>
              <p:cNvPr id="1053" name="Google Shape;1053;p33"/>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3"/>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55" name="Google Shape;1055;p33"/>
            <p:cNvCxnSpPr/>
            <p:nvPr/>
          </p:nvCxnSpPr>
          <p:spPr>
            <a:xfrm rot="10800000">
              <a:off x="5224322" y="4704526"/>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nvGrpSpPr>
            <p:cNvPr id="1056" name="Google Shape;1056;p33"/>
            <p:cNvGrpSpPr/>
            <p:nvPr/>
          </p:nvGrpSpPr>
          <p:grpSpPr>
            <a:xfrm>
              <a:off x="7034110" y="3318980"/>
              <a:ext cx="1798880" cy="1798200"/>
              <a:chOff x="7034110" y="3318980"/>
              <a:chExt cx="1798880" cy="1798200"/>
            </a:xfrm>
          </p:grpSpPr>
          <p:sp>
            <p:nvSpPr>
              <p:cNvPr id="1057" name="Google Shape;1057;p33"/>
              <p:cNvSpPr/>
              <p:nvPr/>
            </p:nvSpPr>
            <p:spPr>
              <a:xfrm flipH="1">
                <a:off x="7530178" y="3812603"/>
                <a:ext cx="900600" cy="9003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3"/>
              <p:cNvSpPr/>
              <p:nvPr/>
            </p:nvSpPr>
            <p:spPr>
              <a:xfrm flipH="1">
                <a:off x="7832964" y="4115232"/>
                <a:ext cx="295200" cy="295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3"/>
              <p:cNvSpPr/>
              <p:nvPr/>
            </p:nvSpPr>
            <p:spPr>
              <a:xfrm rot="10800000" flipH="1">
                <a:off x="7034110" y="3318980"/>
                <a:ext cx="1798200" cy="17982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3"/>
              <p:cNvSpPr/>
              <p:nvPr/>
            </p:nvSpPr>
            <p:spPr>
              <a:xfrm rot="10800000" flipH="1">
                <a:off x="8688690" y="3770631"/>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3"/>
              <p:cNvSpPr/>
              <p:nvPr/>
            </p:nvSpPr>
            <p:spPr>
              <a:xfrm rot="10800000" flipH="1">
                <a:off x="7166642" y="3451618"/>
                <a:ext cx="1533000" cy="15330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62" name="Google Shape;1062;p33"/>
              <p:cNvSpPr/>
              <p:nvPr/>
            </p:nvSpPr>
            <p:spPr>
              <a:xfrm rot="10800000" flipH="1">
                <a:off x="7468383" y="4801571"/>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3" name="Google Shape;1063;p33"/>
            <p:cNvGrpSpPr/>
            <p:nvPr/>
          </p:nvGrpSpPr>
          <p:grpSpPr>
            <a:xfrm flipH="1">
              <a:off x="992138" y="4399440"/>
              <a:ext cx="413297" cy="124500"/>
              <a:chOff x="6270975" y="655071"/>
              <a:chExt cx="413297" cy="124500"/>
            </a:xfrm>
          </p:grpSpPr>
          <p:sp>
            <p:nvSpPr>
              <p:cNvPr id="1064" name="Google Shape;1064;p33"/>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3"/>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3"/>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33"/>
            <p:cNvSpPr/>
            <p:nvPr/>
          </p:nvSpPr>
          <p:spPr>
            <a:xfrm flipH="1">
              <a:off x="902300" y="3451900"/>
              <a:ext cx="257175" cy="78054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sp>
          <p:nvSpPr>
            <p:cNvPr id="1068" name="Google Shape;1068;p33"/>
            <p:cNvSpPr/>
            <p:nvPr/>
          </p:nvSpPr>
          <p:spPr>
            <a:xfrm flipH="1">
              <a:off x="818750" y="3385882"/>
              <a:ext cx="257175" cy="78054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cxnSp>
          <p:nvCxnSpPr>
            <p:cNvPr id="1069" name="Google Shape;1069;p33"/>
            <p:cNvCxnSpPr/>
            <p:nvPr/>
          </p:nvCxnSpPr>
          <p:spPr>
            <a:xfrm>
              <a:off x="5278825" y="923753"/>
              <a:ext cx="246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1070" name="Google Shape;1070;p33"/>
            <p:cNvGrpSpPr/>
            <p:nvPr/>
          </p:nvGrpSpPr>
          <p:grpSpPr>
            <a:xfrm rot="10800000">
              <a:off x="1366056" y="319956"/>
              <a:ext cx="2373694" cy="603800"/>
              <a:chOff x="1645869" y="3461407"/>
              <a:chExt cx="2373694" cy="603800"/>
            </a:xfrm>
          </p:grpSpPr>
          <p:sp>
            <p:nvSpPr>
              <p:cNvPr id="1071" name="Google Shape;1071;p33"/>
              <p:cNvSpPr/>
              <p:nvPr/>
            </p:nvSpPr>
            <p:spPr>
              <a:xfrm>
                <a:off x="1645869" y="3461407"/>
                <a:ext cx="2291525" cy="603800"/>
              </a:xfrm>
              <a:custGeom>
                <a:avLst/>
                <a:gdLst/>
                <a:ahLst/>
                <a:cxnLst/>
                <a:rect l="l" t="t" r="r" b="b"/>
                <a:pathLst>
                  <a:path w="91661" h="24152" extrusionOk="0">
                    <a:moveTo>
                      <a:pt x="0" y="334"/>
                    </a:moveTo>
                    <a:lnTo>
                      <a:pt x="26072" y="0"/>
                    </a:lnTo>
                    <a:lnTo>
                      <a:pt x="36178" y="13341"/>
                    </a:lnTo>
                    <a:lnTo>
                      <a:pt x="80850" y="13341"/>
                    </a:lnTo>
                    <a:lnTo>
                      <a:pt x="91661" y="24152"/>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072" name="Google Shape;1072;p33"/>
              <p:cNvSpPr/>
              <p:nvPr/>
            </p:nvSpPr>
            <p:spPr>
              <a:xfrm>
                <a:off x="3814788" y="3835425"/>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dir="15360000" algn="bl" rotWithShape="0">
                  <a:schemeClr val="lt2">
                    <a:alpha val="50000"/>
                  </a:schemeClr>
                </a:outerShdw>
              </a:effectLst>
            </p:spPr>
          </p:sp>
        </p:grpSp>
        <p:grpSp>
          <p:nvGrpSpPr>
            <p:cNvPr id="1073" name="Google Shape;1073;p33"/>
            <p:cNvGrpSpPr/>
            <p:nvPr/>
          </p:nvGrpSpPr>
          <p:grpSpPr>
            <a:xfrm>
              <a:off x="7779285" y="1002085"/>
              <a:ext cx="400525" cy="400650"/>
              <a:chOff x="1476422" y="678585"/>
              <a:chExt cx="400525" cy="400650"/>
            </a:xfrm>
          </p:grpSpPr>
          <p:sp>
            <p:nvSpPr>
              <p:cNvPr id="1074" name="Google Shape;1074;p33"/>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3"/>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1076"/>
        <p:cNvGrpSpPr/>
        <p:nvPr/>
      </p:nvGrpSpPr>
      <p:grpSpPr>
        <a:xfrm>
          <a:off x="0" y="0"/>
          <a:ext cx="0" cy="0"/>
          <a:chOff x="0" y="0"/>
          <a:chExt cx="0" cy="0"/>
        </a:xfrm>
      </p:grpSpPr>
      <p:sp>
        <p:nvSpPr>
          <p:cNvPr id="1077" name="Google Shape;1077;p34"/>
          <p:cNvSpPr/>
          <p:nvPr/>
        </p:nvSpPr>
        <p:spPr>
          <a:xfrm rot="10800000">
            <a:off x="336800" y="267113"/>
            <a:ext cx="8470400" cy="4609275"/>
          </a:xfrm>
          <a:custGeom>
            <a:avLst/>
            <a:gdLst/>
            <a:ahLst/>
            <a:cxnLst/>
            <a:rect l="l" t="t" r="r" b="b"/>
            <a:pathLst>
              <a:path w="338816" h="184371" extrusionOk="0">
                <a:moveTo>
                  <a:pt x="280" y="10287"/>
                </a:moveTo>
                <a:lnTo>
                  <a:pt x="280" y="62657"/>
                </a:lnTo>
                <a:lnTo>
                  <a:pt x="10193" y="72570"/>
                </a:lnTo>
                <a:lnTo>
                  <a:pt x="10193" y="131486"/>
                </a:lnTo>
                <a:lnTo>
                  <a:pt x="0" y="141680"/>
                </a:lnTo>
                <a:lnTo>
                  <a:pt x="0" y="173383"/>
                </a:lnTo>
                <a:lnTo>
                  <a:pt x="10988" y="184371"/>
                </a:lnTo>
                <a:lnTo>
                  <a:pt x="329090" y="184371"/>
                </a:lnTo>
                <a:lnTo>
                  <a:pt x="338816" y="173008"/>
                </a:lnTo>
                <a:lnTo>
                  <a:pt x="338816" y="41335"/>
                </a:lnTo>
                <a:lnTo>
                  <a:pt x="329464" y="32731"/>
                </a:lnTo>
                <a:lnTo>
                  <a:pt x="329464" y="10287"/>
                </a:lnTo>
                <a:lnTo>
                  <a:pt x="58636" y="10287"/>
                </a:lnTo>
                <a:lnTo>
                  <a:pt x="48349" y="0"/>
                </a:lnTo>
                <a:lnTo>
                  <a:pt x="9632" y="0"/>
                </a:lnTo>
                <a:close/>
              </a:path>
            </a:pathLst>
          </a:custGeom>
          <a:gradFill>
            <a:gsLst>
              <a:gs pos="0">
                <a:schemeClr val="accent6"/>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grpSp>
        <p:nvGrpSpPr>
          <p:cNvPr id="1078" name="Google Shape;1078;p34"/>
          <p:cNvGrpSpPr/>
          <p:nvPr/>
        </p:nvGrpSpPr>
        <p:grpSpPr>
          <a:xfrm>
            <a:off x="8430775" y="3364717"/>
            <a:ext cx="273000" cy="547950"/>
            <a:chOff x="440225" y="684750"/>
            <a:chExt cx="273000" cy="547950"/>
          </a:xfrm>
        </p:grpSpPr>
        <p:sp>
          <p:nvSpPr>
            <p:cNvPr id="1079" name="Google Shape;1079;p34"/>
            <p:cNvSpPr/>
            <p:nvPr/>
          </p:nvSpPr>
          <p:spPr>
            <a:xfrm>
              <a:off x="440225" y="7795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440225" y="874408"/>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440225" y="969242"/>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440225" y="106407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440225" y="11589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440225" y="68475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5" name="Google Shape;1085;p34"/>
          <p:cNvGrpSpPr/>
          <p:nvPr/>
        </p:nvGrpSpPr>
        <p:grpSpPr>
          <a:xfrm flipH="1">
            <a:off x="7872922" y="531760"/>
            <a:ext cx="400525" cy="400650"/>
            <a:chOff x="1476422" y="678585"/>
            <a:chExt cx="400525" cy="400650"/>
          </a:xfrm>
        </p:grpSpPr>
        <p:sp>
          <p:nvSpPr>
            <p:cNvPr id="1086" name="Google Shape;1086;p3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34"/>
          <p:cNvGrpSpPr/>
          <p:nvPr/>
        </p:nvGrpSpPr>
        <p:grpSpPr>
          <a:xfrm rot="8100000" flipH="1">
            <a:off x="-191857" y="4469298"/>
            <a:ext cx="1352537" cy="542932"/>
            <a:chOff x="-29120" y="4473963"/>
            <a:chExt cx="1352550" cy="542938"/>
          </a:xfrm>
        </p:grpSpPr>
        <p:sp>
          <p:nvSpPr>
            <p:cNvPr id="1089" name="Google Shape;1089;p34"/>
            <p:cNvSpPr/>
            <p:nvPr/>
          </p:nvSpPr>
          <p:spPr>
            <a:xfrm>
              <a:off x="847180" y="481686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594767" y="49407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1180542" y="49407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29120" y="49168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093" name="Google Shape;1093;p34"/>
            <p:cNvSpPr/>
            <p:nvPr/>
          </p:nvSpPr>
          <p:spPr>
            <a:xfrm>
              <a:off x="389980" y="47930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094" name="Google Shape;1094;p34"/>
            <p:cNvSpPr/>
            <p:nvPr/>
          </p:nvSpPr>
          <p:spPr>
            <a:xfrm>
              <a:off x="694780" y="4473963"/>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4205" y="4507300"/>
              <a:ext cx="1109675" cy="361950"/>
            </a:xfrm>
            <a:custGeom>
              <a:avLst/>
              <a:gdLst/>
              <a:ahLst/>
              <a:cxnLst/>
              <a:rect l="l" t="t" r="r" b="b"/>
              <a:pathLst>
                <a:path w="44387" h="14478" extrusionOk="0">
                  <a:moveTo>
                    <a:pt x="0" y="14478"/>
                  </a:moveTo>
                  <a:lnTo>
                    <a:pt x="6477" y="14478"/>
                  </a:lnTo>
                  <a:lnTo>
                    <a:pt x="20955" y="0"/>
                  </a:lnTo>
                  <a:lnTo>
                    <a:pt x="44387" y="0"/>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sp>
        <p:nvSpPr>
          <p:cNvPr id="1096" name="Google Shape;1096;p34"/>
          <p:cNvSpPr/>
          <p:nvPr/>
        </p:nvSpPr>
        <p:spPr>
          <a:xfrm rot="5400000" flipH="1">
            <a:off x="-175754" y="3668593"/>
            <a:ext cx="1798200" cy="17982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rot="5400000" flipH="1">
            <a:off x="275897" y="3667913"/>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rot="5400000" flipH="1">
            <a:off x="-43116" y="3801262"/>
            <a:ext cx="1533000" cy="15330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099" name="Google Shape;1099;p34"/>
          <p:cNvSpPr/>
          <p:nvPr/>
        </p:nvSpPr>
        <p:spPr>
          <a:xfrm rot="5400000" flipH="1">
            <a:off x="1306837" y="4888220"/>
            <a:ext cx="144300" cy="1443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flipH="1">
            <a:off x="219463" y="204713"/>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sp>
        <p:nvSpPr>
          <p:cNvPr id="1101" name="Google Shape;1101;p34"/>
          <p:cNvSpPr/>
          <p:nvPr/>
        </p:nvSpPr>
        <p:spPr>
          <a:xfrm rot="10800000">
            <a:off x="1546257" y="4447185"/>
            <a:ext cx="7195768" cy="241028"/>
          </a:xfrm>
          <a:custGeom>
            <a:avLst/>
            <a:gdLst/>
            <a:ahLst/>
            <a:cxnLst/>
            <a:rect l="l" t="t" r="r" b="b"/>
            <a:pathLst>
              <a:path w="84681" h="2536" fill="none" extrusionOk="0">
                <a:moveTo>
                  <a:pt x="84681" y="2536"/>
                </a:moveTo>
                <a:lnTo>
                  <a:pt x="15213" y="2536"/>
                </a:lnTo>
                <a:lnTo>
                  <a:pt x="12677" y="1"/>
                </a:lnTo>
                <a:lnTo>
                  <a:pt x="2536" y="1"/>
                </a:lnTo>
                <a:lnTo>
                  <a:pt x="1" y="2536"/>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2" name="Google Shape;1102;p34"/>
          <p:cNvCxnSpPr/>
          <p:nvPr/>
        </p:nvCxnSpPr>
        <p:spPr>
          <a:xfrm>
            <a:off x="4502875" y="4718595"/>
            <a:ext cx="27207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rgbClr val="8BF0F1">
                <a:alpha val="50000"/>
              </a:srgbClr>
            </a:outerShdw>
          </a:effectLst>
        </p:spPr>
      </p:cxnSp>
      <p:grpSp>
        <p:nvGrpSpPr>
          <p:cNvPr id="1103" name="Google Shape;1103;p34"/>
          <p:cNvGrpSpPr/>
          <p:nvPr/>
        </p:nvGrpSpPr>
        <p:grpSpPr>
          <a:xfrm>
            <a:off x="767972" y="578285"/>
            <a:ext cx="400525" cy="400650"/>
            <a:chOff x="1476422" y="678585"/>
            <a:chExt cx="400525" cy="400650"/>
          </a:xfrm>
        </p:grpSpPr>
        <p:sp>
          <p:nvSpPr>
            <p:cNvPr id="1104" name="Google Shape;1104;p3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1106"/>
        <p:cNvGrpSpPr/>
        <p:nvPr/>
      </p:nvGrpSpPr>
      <p:grpSpPr>
        <a:xfrm>
          <a:off x="0" y="0"/>
          <a:ext cx="0" cy="0"/>
          <a:chOff x="0" y="0"/>
          <a:chExt cx="0" cy="0"/>
        </a:xfrm>
      </p:grpSpPr>
      <p:grpSp>
        <p:nvGrpSpPr>
          <p:cNvPr id="1107" name="Google Shape;1107;p35"/>
          <p:cNvGrpSpPr/>
          <p:nvPr/>
        </p:nvGrpSpPr>
        <p:grpSpPr>
          <a:xfrm>
            <a:off x="7296508" y="307975"/>
            <a:ext cx="1553335" cy="1552800"/>
            <a:chOff x="7296508" y="307975"/>
            <a:chExt cx="1553335" cy="1552800"/>
          </a:xfrm>
        </p:grpSpPr>
        <p:sp>
          <p:nvSpPr>
            <p:cNvPr id="1108" name="Google Shape;1108;p35"/>
            <p:cNvSpPr/>
            <p:nvPr/>
          </p:nvSpPr>
          <p:spPr>
            <a:xfrm>
              <a:off x="7296508" y="307975"/>
              <a:ext cx="1552800" cy="15528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7532908" y="539500"/>
              <a:ext cx="1080000" cy="1080300"/>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7410957" y="422451"/>
              <a:ext cx="1323900" cy="13239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111" name="Google Shape;1111;p35"/>
            <p:cNvSpPr/>
            <p:nvPr/>
          </p:nvSpPr>
          <p:spPr>
            <a:xfrm>
              <a:off x="7699771" y="711197"/>
              <a:ext cx="746400" cy="746400"/>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a:off x="8010657" y="1022147"/>
              <a:ext cx="124500" cy="124500"/>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5"/>
            <p:cNvSpPr/>
            <p:nvPr/>
          </p:nvSpPr>
          <p:spPr>
            <a:xfrm>
              <a:off x="7915707" y="927197"/>
              <a:ext cx="314400" cy="314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5"/>
            <p:cNvSpPr/>
            <p:nvPr/>
          </p:nvSpPr>
          <p:spPr>
            <a:xfrm>
              <a:off x="7749280" y="41764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5"/>
            <p:cNvSpPr/>
            <p:nvPr/>
          </p:nvSpPr>
          <p:spPr>
            <a:xfrm>
              <a:off x="8725342" y="134619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35"/>
          <p:cNvGrpSpPr/>
          <p:nvPr/>
        </p:nvGrpSpPr>
        <p:grpSpPr>
          <a:xfrm>
            <a:off x="819150" y="635000"/>
            <a:ext cx="7352450" cy="3974575"/>
            <a:chOff x="819150" y="635000"/>
            <a:chExt cx="7352450" cy="3974575"/>
          </a:xfrm>
        </p:grpSpPr>
        <p:grpSp>
          <p:nvGrpSpPr>
            <p:cNvPr id="1117" name="Google Shape;1117;p35"/>
            <p:cNvGrpSpPr/>
            <p:nvPr/>
          </p:nvGrpSpPr>
          <p:grpSpPr>
            <a:xfrm>
              <a:off x="978650" y="709675"/>
              <a:ext cx="7192950" cy="3899900"/>
              <a:chOff x="978650" y="709675"/>
              <a:chExt cx="7192950" cy="3899900"/>
            </a:xfrm>
          </p:grpSpPr>
          <p:grpSp>
            <p:nvGrpSpPr>
              <p:cNvPr id="1118" name="Google Shape;1118;p35"/>
              <p:cNvGrpSpPr/>
              <p:nvPr/>
            </p:nvGrpSpPr>
            <p:grpSpPr>
              <a:xfrm>
                <a:off x="978650" y="709675"/>
                <a:ext cx="7192950" cy="3899900"/>
                <a:chOff x="1061200" y="709675"/>
                <a:chExt cx="7192950" cy="3899900"/>
              </a:xfrm>
            </p:grpSpPr>
            <p:sp>
              <p:nvSpPr>
                <p:cNvPr id="1119" name="Google Shape;1119;p35"/>
                <p:cNvSpPr/>
                <p:nvPr/>
              </p:nvSpPr>
              <p:spPr>
                <a:xfrm>
                  <a:off x="1061200" y="709675"/>
                  <a:ext cx="7192950" cy="3899900"/>
                </a:xfrm>
                <a:custGeom>
                  <a:avLst/>
                  <a:gdLst/>
                  <a:ahLst/>
                  <a:cxnLst/>
                  <a:rect l="l" t="t" r="r" b="b"/>
                  <a:pathLst>
                    <a:path w="287718" h="155996" extrusionOk="0">
                      <a:moveTo>
                        <a:pt x="1194" y="143660"/>
                      </a:moveTo>
                      <a:lnTo>
                        <a:pt x="1194" y="107049"/>
                      </a:lnTo>
                      <a:lnTo>
                        <a:pt x="12336" y="96304"/>
                      </a:lnTo>
                      <a:lnTo>
                        <a:pt x="12336" y="46560"/>
                      </a:lnTo>
                      <a:lnTo>
                        <a:pt x="0" y="33428"/>
                      </a:lnTo>
                      <a:lnTo>
                        <a:pt x="0" y="11939"/>
                      </a:lnTo>
                      <a:lnTo>
                        <a:pt x="20295" y="11939"/>
                      </a:lnTo>
                      <a:lnTo>
                        <a:pt x="35020" y="0"/>
                      </a:lnTo>
                      <a:lnTo>
                        <a:pt x="118987" y="0"/>
                      </a:lnTo>
                      <a:lnTo>
                        <a:pt x="259463" y="0"/>
                      </a:lnTo>
                      <a:lnTo>
                        <a:pt x="266825" y="7362"/>
                      </a:lnTo>
                      <a:lnTo>
                        <a:pt x="266825" y="23081"/>
                      </a:lnTo>
                      <a:lnTo>
                        <a:pt x="287718" y="38601"/>
                      </a:lnTo>
                      <a:lnTo>
                        <a:pt x="287718" y="130926"/>
                      </a:lnTo>
                      <a:lnTo>
                        <a:pt x="274187" y="143660"/>
                      </a:lnTo>
                      <a:lnTo>
                        <a:pt x="81182" y="143660"/>
                      </a:lnTo>
                      <a:lnTo>
                        <a:pt x="71233" y="155996"/>
                      </a:lnTo>
                      <a:lnTo>
                        <a:pt x="17510" y="155996"/>
                      </a:lnTo>
                      <a:close/>
                    </a:path>
                  </a:pathLst>
                </a:custGeom>
                <a:gradFill>
                  <a:gsLst>
                    <a:gs pos="0">
                      <a:srgbClr val="8BF0F1">
                        <a:alpha val="55686"/>
                      </a:srgbClr>
                    </a:gs>
                    <a:gs pos="100000">
                      <a:schemeClr val="dk2"/>
                    </a:gs>
                  </a:gsLst>
                  <a:path path="circle">
                    <a:fillToRect l="50000" t="50000" r="50000" b="50000"/>
                  </a:path>
                  <a:tileRect/>
                </a:gradFill>
                <a:ln w="9525" cap="flat" cmpd="sng">
                  <a:solidFill>
                    <a:schemeClr val="dk2"/>
                  </a:solidFill>
                  <a:prstDash val="solid"/>
                  <a:round/>
                  <a:headEnd type="none" w="med" len="med"/>
                  <a:tailEnd type="none" w="med" len="med"/>
                </a:ln>
              </p:spPr>
            </p:sp>
            <p:sp>
              <p:nvSpPr>
                <p:cNvPr id="1120" name="Google Shape;1120;p35"/>
                <p:cNvSpPr/>
                <p:nvPr/>
              </p:nvSpPr>
              <p:spPr>
                <a:xfrm>
                  <a:off x="1528800" y="3843525"/>
                  <a:ext cx="6576100" cy="590375"/>
                </a:xfrm>
                <a:custGeom>
                  <a:avLst/>
                  <a:gdLst/>
                  <a:ahLst/>
                  <a:cxnLst/>
                  <a:rect l="l" t="t" r="r" b="b"/>
                  <a:pathLst>
                    <a:path w="263044" h="23615" extrusionOk="0">
                      <a:moveTo>
                        <a:pt x="263044" y="0"/>
                      </a:moveTo>
                      <a:lnTo>
                        <a:pt x="250874" y="10927"/>
                      </a:lnTo>
                      <a:lnTo>
                        <a:pt x="58038" y="10788"/>
                      </a:lnTo>
                      <a:lnTo>
                        <a:pt x="47751" y="23551"/>
                      </a:lnTo>
                      <a:lnTo>
                        <a:pt x="0" y="23615"/>
                      </a:lnTo>
                    </a:path>
                  </a:pathLst>
                </a:custGeom>
                <a:noFill/>
                <a:ln w="28575" cap="rnd" cmpd="sng">
                  <a:solidFill>
                    <a:schemeClr val="dk1"/>
                  </a:solidFill>
                  <a:prstDash val="solid"/>
                  <a:round/>
                  <a:headEnd type="none" w="med" len="med"/>
                  <a:tailEnd type="none" w="med" len="med"/>
                </a:ln>
              </p:spPr>
            </p:sp>
          </p:grpSp>
          <p:grpSp>
            <p:nvGrpSpPr>
              <p:cNvPr id="1121" name="Google Shape;1121;p35"/>
              <p:cNvGrpSpPr/>
              <p:nvPr/>
            </p:nvGrpSpPr>
            <p:grpSpPr>
              <a:xfrm>
                <a:off x="1073750" y="1087500"/>
                <a:ext cx="273000" cy="453125"/>
                <a:chOff x="1156300" y="1087500"/>
                <a:chExt cx="273000" cy="453125"/>
              </a:xfrm>
            </p:grpSpPr>
            <p:sp>
              <p:nvSpPr>
                <p:cNvPr id="1122" name="Google Shape;1122;p35"/>
                <p:cNvSpPr/>
                <p:nvPr/>
              </p:nvSpPr>
              <p:spPr>
                <a:xfrm>
                  <a:off x="115630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115630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115630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115630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115630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7" name="Google Shape;1127;p35"/>
            <p:cNvGrpSpPr/>
            <p:nvPr/>
          </p:nvGrpSpPr>
          <p:grpSpPr>
            <a:xfrm>
              <a:off x="819150" y="635000"/>
              <a:ext cx="5782572" cy="1911350"/>
              <a:chOff x="819150" y="635000"/>
              <a:chExt cx="5782572" cy="1911350"/>
            </a:xfrm>
          </p:grpSpPr>
          <p:grpSp>
            <p:nvGrpSpPr>
              <p:cNvPr id="1128" name="Google Shape;1128;p35"/>
              <p:cNvGrpSpPr/>
              <p:nvPr/>
            </p:nvGrpSpPr>
            <p:grpSpPr>
              <a:xfrm>
                <a:off x="819150" y="812875"/>
                <a:ext cx="371475" cy="1733475"/>
                <a:chOff x="819150" y="812875"/>
                <a:chExt cx="371475" cy="1733475"/>
              </a:xfrm>
            </p:grpSpPr>
            <p:sp>
              <p:nvSpPr>
                <p:cNvPr id="1129" name="Google Shape;1129;p35"/>
                <p:cNvSpPr/>
                <p:nvPr/>
              </p:nvSpPr>
              <p:spPr>
                <a:xfrm>
                  <a:off x="933450" y="1641475"/>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1130" name="Google Shape;1130;p35"/>
                <p:cNvGrpSpPr/>
                <p:nvPr/>
              </p:nvGrpSpPr>
              <p:grpSpPr>
                <a:xfrm>
                  <a:off x="819150" y="812875"/>
                  <a:ext cx="76200" cy="533325"/>
                  <a:chOff x="901700" y="812875"/>
                  <a:chExt cx="76200" cy="533325"/>
                </a:xfrm>
              </p:grpSpPr>
              <p:cxnSp>
                <p:nvCxnSpPr>
                  <p:cNvPr id="1131" name="Google Shape;1131;p35"/>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1132" name="Google Shape;1132;p35"/>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grpSp>
            <p:nvGrpSpPr>
              <p:cNvPr id="1133" name="Google Shape;1133;p35"/>
              <p:cNvGrpSpPr/>
              <p:nvPr/>
            </p:nvGrpSpPr>
            <p:grpSpPr>
              <a:xfrm>
                <a:off x="1393872" y="635000"/>
                <a:ext cx="5207850" cy="444235"/>
                <a:chOff x="1393872" y="635000"/>
                <a:chExt cx="5207850" cy="444235"/>
              </a:xfrm>
            </p:grpSpPr>
            <p:grpSp>
              <p:nvGrpSpPr>
                <p:cNvPr id="1134" name="Google Shape;1134;p35"/>
                <p:cNvGrpSpPr/>
                <p:nvPr/>
              </p:nvGrpSpPr>
              <p:grpSpPr>
                <a:xfrm>
                  <a:off x="1393872" y="678585"/>
                  <a:ext cx="400525" cy="400650"/>
                  <a:chOff x="1476422" y="678585"/>
                  <a:chExt cx="400525" cy="400650"/>
                </a:xfrm>
              </p:grpSpPr>
              <p:sp>
                <p:nvSpPr>
                  <p:cNvPr id="1135" name="Google Shape;1135;p35"/>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5"/>
                <p:cNvGrpSpPr/>
                <p:nvPr/>
              </p:nvGrpSpPr>
              <p:grpSpPr>
                <a:xfrm>
                  <a:off x="6188425" y="655071"/>
                  <a:ext cx="413297" cy="124500"/>
                  <a:chOff x="6270975" y="655071"/>
                  <a:chExt cx="413297" cy="124500"/>
                </a:xfrm>
              </p:grpSpPr>
              <p:sp>
                <p:nvSpPr>
                  <p:cNvPr id="1138" name="Google Shape;1138;p35"/>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41" name="Google Shape;1141;p35"/>
                <p:cNvCxnSpPr/>
                <p:nvPr/>
              </p:nvCxnSpPr>
              <p:spPr>
                <a:xfrm>
                  <a:off x="2238375" y="635000"/>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50000">
              <a:srgbClr val="000000">
                <a:alpha val="90588"/>
              </a:srgbClr>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a:effectLst>
            <a:outerShdw blurRad="57150" dist="19050" dir="5400000" algn="bl" rotWithShape="0">
              <a:schemeClr val="lt2">
                <a:alpha val="50000"/>
              </a:schemeClr>
            </a:outerShdw>
          </a:effectLst>
        </p:spPr>
        <p:txBody>
          <a:bodyPr spcFirstLastPara="1" wrap="square" lIns="91425" tIns="91425" rIns="91425" bIns="91425" anchor="ctr" anchorCtr="0">
            <a:noAutofit/>
          </a:bodyPr>
          <a:lstStyle>
            <a:lvl1pPr lvl="0">
              <a:spcBef>
                <a:spcPts val="0"/>
              </a:spcBef>
              <a:spcAft>
                <a:spcPts val="0"/>
              </a:spcAft>
              <a:buClr>
                <a:schemeClr val="dk1"/>
              </a:buClr>
              <a:buSzPts val="3000"/>
              <a:buFont typeface="Orbitron"/>
              <a:buNone/>
              <a:defRPr sz="3000" b="1">
                <a:solidFill>
                  <a:schemeClr val="dk1"/>
                </a:solidFill>
                <a:latin typeface="Orbitron"/>
                <a:ea typeface="Orbitron"/>
                <a:cs typeface="Orbitron"/>
                <a:sym typeface="Orbitron"/>
              </a:defRPr>
            </a:lvl1pPr>
            <a:lvl2pPr lvl="1">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2pPr>
            <a:lvl3pPr lvl="2">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3pPr>
            <a:lvl4pPr lvl="3">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4pPr>
            <a:lvl5pPr lvl="4">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5pPr>
            <a:lvl6pPr lvl="5">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6pPr>
            <a:lvl7pPr lvl="6">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7pPr>
            <a:lvl8pPr lvl="7">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8pPr>
            <a:lvl9pPr lvl="8">
              <a:spcBef>
                <a:spcPts val="0"/>
              </a:spcBef>
              <a:spcAft>
                <a:spcPts val="0"/>
              </a:spcAft>
              <a:buClr>
                <a:schemeClr val="dk1"/>
              </a:buClr>
              <a:buSzPts val="2800"/>
              <a:buFont typeface="Orbitron"/>
              <a:buNone/>
              <a:defRPr sz="2800" b="1" i="1">
                <a:solidFill>
                  <a:schemeClr val="dk1"/>
                </a:solidFill>
                <a:latin typeface="Orbitron"/>
                <a:ea typeface="Orbitron"/>
                <a:cs typeface="Orbitron"/>
                <a:sym typeface="Orbitron"/>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6" r:id="rId4"/>
    <p:sldLayoutId id="2147483658" r:id="rId5"/>
    <p:sldLayoutId id="2147483675" r:id="rId6"/>
    <p:sldLayoutId id="2147483679" r:id="rId7"/>
    <p:sldLayoutId id="2147483680" r:id="rId8"/>
    <p:sldLayoutId id="2147483681"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mahendran1/weather-data-in-india-from-1901-to-2017"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datasetsearch.research.google.com/" TargetMode="External"/><Relationship Id="rId4" Type="http://schemas.openxmlformats.org/officeDocument/2006/relationships/hyperlink" Target="https://cdsp.imdpune.gov.in/"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50000">
              <a:srgbClr val="000000">
                <a:alpha val="90588"/>
              </a:srgbClr>
            </a:gs>
            <a:gs pos="100000">
              <a:schemeClr val="dk1"/>
            </a:gs>
          </a:gsLst>
          <a:path path="circle">
            <a:fillToRect l="50000" t="50000" r="50000" b="50000"/>
          </a:path>
          <a:tileRect/>
        </a:gradFill>
        <a:effectLst/>
      </p:bgPr>
    </p:bg>
    <p:spTree>
      <p:nvGrpSpPr>
        <p:cNvPr id="1" name="Shape 1151"/>
        <p:cNvGrpSpPr/>
        <p:nvPr/>
      </p:nvGrpSpPr>
      <p:grpSpPr>
        <a:xfrm>
          <a:off x="0" y="0"/>
          <a:ext cx="0" cy="0"/>
          <a:chOff x="0" y="0"/>
          <a:chExt cx="0" cy="0"/>
        </a:xfrm>
      </p:grpSpPr>
      <p:grpSp>
        <p:nvGrpSpPr>
          <p:cNvPr id="1152" name="Google Shape;1152;p39"/>
          <p:cNvGrpSpPr/>
          <p:nvPr/>
        </p:nvGrpSpPr>
        <p:grpSpPr>
          <a:xfrm>
            <a:off x="240281" y="3140150"/>
            <a:ext cx="6740982" cy="1858296"/>
            <a:chOff x="294158" y="3525850"/>
            <a:chExt cx="5044592" cy="1390650"/>
          </a:xfrm>
        </p:grpSpPr>
        <p:cxnSp>
          <p:nvCxnSpPr>
            <p:cNvPr id="1153" name="Google Shape;1153;p39"/>
            <p:cNvCxnSpPr/>
            <p:nvPr/>
          </p:nvCxnSpPr>
          <p:spPr>
            <a:xfrm>
              <a:off x="3841750" y="4378325"/>
              <a:ext cx="1497000" cy="0"/>
            </a:xfrm>
            <a:prstGeom prst="straightConnector1">
              <a:avLst/>
            </a:prstGeom>
            <a:noFill/>
            <a:ln w="19050" cap="rnd" cmpd="sng">
              <a:solidFill>
                <a:srgbClr val="8BF0F1"/>
              </a:solidFill>
              <a:prstDash val="solid"/>
              <a:round/>
              <a:headEnd type="none" w="med" len="med"/>
              <a:tailEnd type="none" w="med" len="med"/>
            </a:ln>
            <a:effectLst>
              <a:outerShdw blurRad="71438" dist="19050" dir="5400000" algn="bl" rotWithShape="0">
                <a:srgbClr val="8BF0F1">
                  <a:alpha val="50000"/>
                </a:srgbClr>
              </a:outerShdw>
            </a:effectLst>
          </p:spPr>
        </p:cxnSp>
        <p:sp>
          <p:nvSpPr>
            <p:cNvPr id="1154" name="Google Shape;1154;p39"/>
            <p:cNvSpPr/>
            <p:nvPr/>
          </p:nvSpPr>
          <p:spPr>
            <a:xfrm>
              <a:off x="332258" y="3602050"/>
              <a:ext cx="3508800" cy="1249575"/>
            </a:xfrm>
            <a:custGeom>
              <a:avLst/>
              <a:gdLst/>
              <a:ahLst/>
              <a:cxnLst/>
              <a:rect l="l" t="t" r="r" b="b"/>
              <a:pathLst>
                <a:path w="140352" h="49983" extrusionOk="0">
                  <a:moveTo>
                    <a:pt x="0" y="20955"/>
                  </a:moveTo>
                  <a:lnTo>
                    <a:pt x="0" y="12573"/>
                  </a:lnTo>
                  <a:lnTo>
                    <a:pt x="12573" y="0"/>
                  </a:lnTo>
                  <a:lnTo>
                    <a:pt x="73724" y="0"/>
                  </a:lnTo>
                  <a:lnTo>
                    <a:pt x="84678" y="10953"/>
                  </a:lnTo>
                  <a:lnTo>
                    <a:pt x="128778" y="10953"/>
                  </a:lnTo>
                  <a:lnTo>
                    <a:pt x="140352" y="22527"/>
                  </a:lnTo>
                  <a:lnTo>
                    <a:pt x="140352" y="42672"/>
                  </a:lnTo>
                  <a:lnTo>
                    <a:pt x="133041" y="49983"/>
                  </a:lnTo>
                  <a:lnTo>
                    <a:pt x="47816" y="49983"/>
                  </a:lnTo>
                  <a:lnTo>
                    <a:pt x="59378" y="38422"/>
                  </a:lnTo>
                  <a:lnTo>
                    <a:pt x="18098" y="38422"/>
                  </a:lnTo>
                  <a:close/>
                </a:path>
              </a:pathLst>
            </a:custGeom>
            <a:gradFill>
              <a:gsLst>
                <a:gs pos="0">
                  <a:srgbClr val="CFE2F3">
                    <a:alpha val="60784"/>
                    <a:alpha val="53850"/>
                  </a:srgbClr>
                </a:gs>
                <a:gs pos="100000">
                  <a:srgbClr val="595959">
                    <a:alpha val="84313"/>
                    <a:alpha val="53850"/>
                  </a:srgbClr>
                </a:gs>
              </a:gsLst>
              <a:lin ang="0" scaled="0"/>
            </a:gradFill>
            <a:ln w="19050" cap="flat" cmpd="sng">
              <a:solidFill>
                <a:schemeClr val="lt1"/>
              </a:solidFill>
              <a:prstDash val="solid"/>
              <a:round/>
              <a:headEnd type="none" w="med" len="med"/>
              <a:tailEnd type="none" w="med" len="med"/>
            </a:ln>
            <a:effectLst>
              <a:outerShdw blurRad="171450" dist="123825" dir="17940000" algn="bl" rotWithShape="0">
                <a:schemeClr val="dk1">
                  <a:alpha val="50000"/>
                </a:schemeClr>
              </a:outerShdw>
            </a:effectLst>
          </p:spPr>
        </p:sp>
        <p:grpSp>
          <p:nvGrpSpPr>
            <p:cNvPr id="1155" name="Google Shape;1155;p39"/>
            <p:cNvGrpSpPr/>
            <p:nvPr/>
          </p:nvGrpSpPr>
          <p:grpSpPr>
            <a:xfrm>
              <a:off x="2970671" y="4005347"/>
              <a:ext cx="746272" cy="746272"/>
              <a:chOff x="3106671" y="4003675"/>
              <a:chExt cx="609600" cy="609600"/>
            </a:xfrm>
          </p:grpSpPr>
          <p:sp>
            <p:nvSpPr>
              <p:cNvPr id="1156" name="Google Shape;1156;p39"/>
              <p:cNvSpPr/>
              <p:nvPr/>
            </p:nvSpPr>
            <p:spPr>
              <a:xfrm>
                <a:off x="3106671" y="4003675"/>
                <a:ext cx="609600" cy="609600"/>
              </a:xfrm>
              <a:prstGeom prst="star12">
                <a:avLst>
                  <a:gd name="adj" fmla="val 37500"/>
                </a:avLst>
              </a:prstGeom>
              <a:solidFill>
                <a:schemeClr val="lt2"/>
              </a:solidFill>
              <a:ln>
                <a:noFill/>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3290873" y="4187913"/>
                <a:ext cx="241200" cy="241200"/>
              </a:xfrm>
              <a:prstGeom prst="star12">
                <a:avLst>
                  <a:gd name="adj" fmla="val 1840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8" name="Google Shape;1158;p39"/>
            <p:cNvSpPr/>
            <p:nvPr/>
          </p:nvSpPr>
          <p:spPr>
            <a:xfrm>
              <a:off x="294158" y="4183075"/>
              <a:ext cx="1609725" cy="733425"/>
            </a:xfrm>
            <a:custGeom>
              <a:avLst/>
              <a:gdLst/>
              <a:ahLst/>
              <a:cxnLst/>
              <a:rect l="l" t="t" r="r" b="b"/>
              <a:pathLst>
                <a:path w="64389" h="29337" extrusionOk="0">
                  <a:moveTo>
                    <a:pt x="0" y="0"/>
                  </a:moveTo>
                  <a:lnTo>
                    <a:pt x="18384" y="18061"/>
                  </a:lnTo>
                  <a:lnTo>
                    <a:pt x="53340" y="18061"/>
                  </a:lnTo>
                  <a:lnTo>
                    <a:pt x="43434" y="29337"/>
                  </a:lnTo>
                  <a:lnTo>
                    <a:pt x="64389" y="29337"/>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159" name="Google Shape;1159;p39"/>
            <p:cNvSpPr/>
            <p:nvPr/>
          </p:nvSpPr>
          <p:spPr>
            <a:xfrm>
              <a:off x="1646708" y="352585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160" name="Google Shape;1160;p39"/>
            <p:cNvSpPr/>
            <p:nvPr/>
          </p:nvSpPr>
          <p:spPr>
            <a:xfrm>
              <a:off x="3746995" y="3835425"/>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dir="15360000" algn="bl" rotWithShape="0">
                <a:schemeClr val="lt2">
                  <a:alpha val="50000"/>
                </a:schemeClr>
              </a:outerShdw>
            </a:effectLst>
          </p:spPr>
        </p:sp>
        <p:sp>
          <p:nvSpPr>
            <p:cNvPr id="1161" name="Google Shape;1161;p39"/>
            <p:cNvSpPr/>
            <p:nvPr/>
          </p:nvSpPr>
          <p:spPr>
            <a:xfrm>
              <a:off x="2556358" y="4616463"/>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2303945" y="47403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2889720" y="4740300"/>
              <a:ext cx="76200" cy="76200"/>
            </a:xfrm>
            <a:prstGeom prst="ellipse">
              <a:avLst/>
            </a:prstGeom>
            <a:solidFill>
              <a:schemeClr val="lt2"/>
            </a:solidFill>
            <a:ln>
              <a:noFill/>
            </a:ln>
            <a:effectLst>
              <a:outerShdw blurRad="71438" dist="28575" dir="1536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1680058" y="4716475"/>
              <a:ext cx="1352550" cy="69072"/>
            </a:xfrm>
            <a:custGeom>
              <a:avLst/>
              <a:gdLst/>
              <a:ahLst/>
              <a:cxnLst/>
              <a:rect l="l" t="t" r="r" b="b"/>
              <a:pathLst>
                <a:path w="54102" h="3334" extrusionOk="0">
                  <a:moveTo>
                    <a:pt x="0" y="0"/>
                  </a:moveTo>
                  <a:lnTo>
                    <a:pt x="17526" y="0"/>
                  </a:lnTo>
                  <a:lnTo>
                    <a:pt x="20860" y="3334"/>
                  </a:lnTo>
                  <a:lnTo>
                    <a:pt x="54102" y="333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165" name="Google Shape;1165;p39"/>
            <p:cNvSpPr/>
            <p:nvPr/>
          </p:nvSpPr>
          <p:spPr>
            <a:xfrm>
              <a:off x="2099158" y="4592650"/>
              <a:ext cx="838200" cy="69075"/>
            </a:xfrm>
            <a:custGeom>
              <a:avLst/>
              <a:gdLst/>
              <a:ahLst/>
              <a:cxnLst/>
              <a:rect l="l" t="t" r="r" b="b"/>
              <a:pathLst>
                <a:path w="33528" h="2763" extrusionOk="0">
                  <a:moveTo>
                    <a:pt x="0" y="0"/>
                  </a:moveTo>
                  <a:lnTo>
                    <a:pt x="8953" y="0"/>
                  </a:lnTo>
                  <a:lnTo>
                    <a:pt x="11716" y="2763"/>
                  </a:lnTo>
                  <a:lnTo>
                    <a:pt x="33528" y="2763"/>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sp>
          <p:nvSpPr>
            <p:cNvPr id="1166" name="Google Shape;1166;p39"/>
            <p:cNvSpPr/>
            <p:nvPr/>
          </p:nvSpPr>
          <p:spPr>
            <a:xfrm>
              <a:off x="2403958" y="4273563"/>
              <a:ext cx="76200" cy="7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1713383" y="4306900"/>
              <a:ext cx="1109675" cy="361950"/>
            </a:xfrm>
            <a:custGeom>
              <a:avLst/>
              <a:gdLst/>
              <a:ahLst/>
              <a:cxnLst/>
              <a:rect l="l" t="t" r="r" b="b"/>
              <a:pathLst>
                <a:path w="44387" h="14478" extrusionOk="0">
                  <a:moveTo>
                    <a:pt x="0" y="14478"/>
                  </a:moveTo>
                  <a:lnTo>
                    <a:pt x="6477" y="14478"/>
                  </a:lnTo>
                  <a:lnTo>
                    <a:pt x="20955" y="0"/>
                  </a:lnTo>
                  <a:lnTo>
                    <a:pt x="44387" y="0"/>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sp>
        <p:nvSpPr>
          <p:cNvPr id="1168" name="Google Shape;1168;p39"/>
          <p:cNvSpPr txBox="1">
            <a:spLocks noGrp="1"/>
          </p:cNvSpPr>
          <p:nvPr>
            <p:ph type="ctrTitle"/>
          </p:nvPr>
        </p:nvSpPr>
        <p:spPr>
          <a:xfrm>
            <a:off x="1599175" y="1427240"/>
            <a:ext cx="6236836" cy="132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Weather Analysis of Major Cities</a:t>
            </a:r>
            <a:endParaRPr sz="1600" dirty="0"/>
          </a:p>
        </p:txBody>
      </p:sp>
      <p:sp>
        <p:nvSpPr>
          <p:cNvPr id="1169" name="Google Shape;1169;p39"/>
          <p:cNvSpPr txBox="1">
            <a:spLocks noGrp="1"/>
          </p:cNvSpPr>
          <p:nvPr>
            <p:ph type="subTitle" idx="1"/>
          </p:nvPr>
        </p:nvSpPr>
        <p:spPr>
          <a:xfrm>
            <a:off x="1722600" y="2864614"/>
            <a:ext cx="5698800" cy="453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J Component Review 01</a:t>
            </a:r>
            <a:endParaRPr b="1" dirty="0"/>
          </a:p>
        </p:txBody>
      </p:sp>
      <p:sp>
        <p:nvSpPr>
          <p:cNvPr id="1170" name="Google Shape;1170;p39"/>
          <p:cNvSpPr/>
          <p:nvPr/>
        </p:nvSpPr>
        <p:spPr>
          <a:xfrm>
            <a:off x="2976829" y="2594733"/>
            <a:ext cx="3157985" cy="231387"/>
          </a:xfrm>
          <a:prstGeom prst="rect">
            <a:avLst/>
          </a:prstGeom>
        </p:spPr>
        <p:txBody>
          <a:bodyPr>
            <a:prstTxWarp prst="textPlain">
              <a:avLst/>
            </a:prstTxWarp>
          </a:bodyPr>
          <a:lstStyle/>
          <a:p>
            <a:pPr lvl="0" algn="ctr"/>
            <a:r>
              <a:rPr lang="en-US" sz="500" b="0" i="1" dirty="0">
                <a:ln>
                  <a:noFill/>
                </a:ln>
                <a:gradFill>
                  <a:gsLst>
                    <a:gs pos="0">
                      <a:schemeClr val="lt2"/>
                    </a:gs>
                    <a:gs pos="20000">
                      <a:schemeClr val="accent4"/>
                    </a:gs>
                    <a:gs pos="37000">
                      <a:schemeClr val="lt1"/>
                    </a:gs>
                    <a:gs pos="55000">
                      <a:schemeClr val="lt2"/>
                    </a:gs>
                    <a:gs pos="73000">
                      <a:schemeClr val="accent2"/>
                    </a:gs>
                    <a:gs pos="80000">
                      <a:schemeClr val="accent3"/>
                    </a:gs>
                    <a:gs pos="85000">
                      <a:schemeClr val="lt1"/>
                    </a:gs>
                    <a:gs pos="91000">
                      <a:schemeClr val="accent4"/>
                    </a:gs>
                    <a:gs pos="100000">
                      <a:schemeClr val="accent5"/>
                    </a:gs>
                  </a:gsLst>
                  <a:lin ang="2700006" scaled="0"/>
                </a:gradFill>
                <a:latin typeface="Orbitron;900"/>
              </a:rPr>
              <a:t>Foundation of Data Analytics</a:t>
            </a:r>
            <a:endParaRPr sz="500" b="0" i="1" dirty="0">
              <a:ln>
                <a:noFill/>
              </a:ln>
              <a:gradFill>
                <a:gsLst>
                  <a:gs pos="0">
                    <a:schemeClr val="lt2"/>
                  </a:gs>
                  <a:gs pos="20000">
                    <a:schemeClr val="accent4"/>
                  </a:gs>
                  <a:gs pos="37000">
                    <a:schemeClr val="lt1"/>
                  </a:gs>
                  <a:gs pos="55000">
                    <a:schemeClr val="lt2"/>
                  </a:gs>
                  <a:gs pos="73000">
                    <a:schemeClr val="accent2"/>
                  </a:gs>
                  <a:gs pos="80000">
                    <a:schemeClr val="accent3"/>
                  </a:gs>
                  <a:gs pos="85000">
                    <a:schemeClr val="lt1"/>
                  </a:gs>
                  <a:gs pos="91000">
                    <a:schemeClr val="accent4"/>
                  </a:gs>
                  <a:gs pos="100000">
                    <a:schemeClr val="accent5"/>
                  </a:gs>
                </a:gsLst>
                <a:lin ang="2700006" scaled="0"/>
              </a:gradFill>
              <a:latin typeface="Orbitron;900"/>
            </a:endParaRPr>
          </a:p>
        </p:txBody>
      </p:sp>
      <p:sp>
        <p:nvSpPr>
          <p:cNvPr id="1171" name="Google Shape;1171;p39"/>
          <p:cNvSpPr txBox="1">
            <a:spLocks noGrp="1"/>
          </p:cNvSpPr>
          <p:nvPr>
            <p:ph type="subTitle" idx="2"/>
          </p:nvPr>
        </p:nvSpPr>
        <p:spPr>
          <a:xfrm>
            <a:off x="485119" y="3400346"/>
            <a:ext cx="3708760" cy="9418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solidFill>
                  <a:schemeClr val="lt1"/>
                </a:solidFill>
                <a:latin typeface="Orbitron"/>
                <a:ea typeface="Orbitron"/>
                <a:cs typeface="Orbitron"/>
                <a:sym typeface="Orbitron"/>
              </a:rPr>
              <a:t>Altaf Pathan 20BCE1848  -Mentor</a:t>
            </a:r>
          </a:p>
          <a:p>
            <a:pPr marL="0" lvl="0" indent="0" algn="l" rtl="0">
              <a:spcBef>
                <a:spcPts val="0"/>
              </a:spcBef>
              <a:spcAft>
                <a:spcPts val="0"/>
              </a:spcAft>
              <a:buNone/>
            </a:pPr>
            <a:r>
              <a:rPr lang="en-US" sz="1050" dirty="0">
                <a:solidFill>
                  <a:schemeClr val="lt1"/>
                </a:solidFill>
                <a:latin typeface="Orbitron"/>
                <a:sym typeface="Orbitron"/>
              </a:rPr>
              <a:t>Kumar Siddharth 20BCE1287</a:t>
            </a:r>
          </a:p>
          <a:p>
            <a:pPr marL="0" lvl="0" indent="0" algn="l" rtl="0">
              <a:spcBef>
                <a:spcPts val="0"/>
              </a:spcBef>
              <a:spcAft>
                <a:spcPts val="0"/>
              </a:spcAft>
              <a:buNone/>
            </a:pPr>
            <a:r>
              <a:rPr lang="en-US" sz="1050" dirty="0">
                <a:solidFill>
                  <a:schemeClr val="lt1"/>
                </a:solidFill>
                <a:latin typeface="Orbitron"/>
                <a:sym typeface="Orbitron"/>
              </a:rPr>
              <a:t>Prakhar </a:t>
            </a:r>
            <a:r>
              <a:rPr lang="en-US" sz="1050" dirty="0" err="1">
                <a:solidFill>
                  <a:schemeClr val="lt1"/>
                </a:solidFill>
                <a:latin typeface="Orbitron"/>
                <a:sym typeface="Orbitron"/>
              </a:rPr>
              <a:t>Sachan</a:t>
            </a:r>
            <a:r>
              <a:rPr lang="en-US" sz="1050" dirty="0">
                <a:solidFill>
                  <a:schemeClr val="lt1"/>
                </a:solidFill>
                <a:latin typeface="Orbitron"/>
                <a:sym typeface="Orbitron"/>
              </a:rPr>
              <a:t> 20BCE1196</a:t>
            </a:r>
          </a:p>
          <a:p>
            <a:pPr marL="0" lvl="0" indent="0" algn="l" rtl="0">
              <a:spcBef>
                <a:spcPts val="0"/>
              </a:spcBef>
              <a:spcAft>
                <a:spcPts val="0"/>
              </a:spcAft>
              <a:buNone/>
            </a:pPr>
            <a:r>
              <a:rPr lang="en-US" sz="1050" dirty="0">
                <a:solidFill>
                  <a:schemeClr val="lt1"/>
                </a:solidFill>
                <a:latin typeface="Orbitron"/>
                <a:sym typeface="Orbitron"/>
              </a:rPr>
              <a:t>Vishvajeet Ravalekar 20BCE1098</a:t>
            </a:r>
            <a:endParaRPr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3: KNN Classification</a:t>
            </a:r>
            <a:endParaRPr dirty="0"/>
          </a:p>
        </p:txBody>
      </p:sp>
      <p:sp>
        <p:nvSpPr>
          <p:cNvPr id="1468" name="Google Shape;1468;p52"/>
          <p:cNvSpPr txBox="1">
            <a:spLocks noGrp="1"/>
          </p:cNvSpPr>
          <p:nvPr>
            <p:ph type="subTitle" idx="2"/>
          </p:nvPr>
        </p:nvSpPr>
        <p:spPr>
          <a:xfrm>
            <a:off x="4008423" y="101770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KNN Classification</a:t>
            </a:r>
            <a:endParaRPr sz="1800" dirty="0"/>
          </a:p>
        </p:txBody>
      </p:sp>
      <p:sp>
        <p:nvSpPr>
          <p:cNvPr id="1469" name="Google Shape;1469;p52"/>
          <p:cNvSpPr txBox="1">
            <a:spLocks noGrp="1"/>
          </p:cNvSpPr>
          <p:nvPr>
            <p:ph type="subTitle" idx="1"/>
          </p:nvPr>
        </p:nvSpPr>
        <p:spPr>
          <a:xfrm>
            <a:off x="4883357" y="1289050"/>
            <a:ext cx="3819525" cy="35622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Classifying based on previous data when it rained or not. Which ones are closer have more chances.</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Accuracy:</a:t>
            </a:r>
          </a:p>
          <a:p>
            <a:pPr marL="0" lvl="0" indent="0" algn="ctr" rtl="0">
              <a:spcBef>
                <a:spcPts val="0"/>
              </a:spcBef>
              <a:spcAft>
                <a:spcPts val="0"/>
              </a:spcAft>
              <a:buNone/>
            </a:pPr>
            <a:r>
              <a:rPr lang="en-US" dirty="0"/>
              <a:t>Three Neighbors: 0.8727</a:t>
            </a:r>
          </a:p>
          <a:p>
            <a:pPr marL="0" lvl="0" indent="0" algn="ctr" rtl="0">
              <a:spcBef>
                <a:spcPts val="0"/>
              </a:spcBef>
              <a:spcAft>
                <a:spcPts val="0"/>
              </a:spcAft>
              <a:buNone/>
            </a:pPr>
            <a:r>
              <a:rPr lang="en-US" dirty="0"/>
              <a:t>Five Neighbors: 0.9 </a:t>
            </a:r>
          </a:p>
          <a:p>
            <a:pPr marL="0" lvl="0" indent="0" algn="ctr" rtl="0">
              <a:spcBef>
                <a:spcPts val="0"/>
              </a:spcBef>
              <a:spcAft>
                <a:spcPts val="0"/>
              </a:spcAft>
              <a:buNone/>
            </a:pPr>
            <a:r>
              <a:rPr lang="en-US" dirty="0"/>
              <a:t>Seven: 0.8909</a:t>
            </a:r>
          </a:p>
          <a:p>
            <a:pPr marL="0" lvl="0" indent="0" algn="ctr" rtl="0">
              <a:spcBef>
                <a:spcPts val="0"/>
              </a:spcBef>
              <a:spcAft>
                <a:spcPts val="0"/>
              </a:spcAft>
              <a:buNone/>
            </a:pPr>
            <a:r>
              <a:rPr lang="en-US" dirty="0"/>
              <a:t>Nine: 0.8818</a:t>
            </a:r>
          </a:p>
          <a:p>
            <a:pPr marL="0" lvl="0" indent="0" algn="ctr" rtl="0">
              <a:spcBef>
                <a:spcPts val="0"/>
              </a:spcBef>
              <a:spcAft>
                <a:spcPts val="0"/>
              </a:spcAft>
              <a:buNone/>
            </a:pPr>
            <a:r>
              <a:rPr lang="en-US" dirty="0"/>
              <a:t>Eleven: 0.8818</a:t>
            </a:r>
          </a:p>
          <a:p>
            <a:pPr marL="0" lvl="0" indent="0" algn="ctr" rtl="0">
              <a:spcBef>
                <a:spcPts val="0"/>
              </a:spcBef>
              <a:spcAft>
                <a:spcPts val="0"/>
              </a:spcAft>
              <a:buNone/>
            </a:pPr>
            <a:r>
              <a:rPr lang="en-US" dirty="0"/>
              <a:t>Thirteen: 0.8636</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Best accuracy is obtained on 5 neighbors</a:t>
            </a:r>
          </a:p>
          <a:p>
            <a:pPr marL="0" lvl="0" indent="0" algn="ctr" rtl="0">
              <a:spcBef>
                <a:spcPts val="0"/>
              </a:spcBef>
              <a:spcAft>
                <a:spcPts val="0"/>
              </a:spcAft>
              <a:buNone/>
            </a:pPr>
            <a:r>
              <a:rPr lang="en-US" b="1" dirty="0"/>
              <a:t>Best Accuracy</a:t>
            </a:r>
            <a:r>
              <a:rPr lang="en-US" dirty="0"/>
              <a:t>: 0.9</a:t>
            </a:r>
            <a:endParaRPr dirty="0"/>
          </a:p>
        </p:txBody>
      </p:sp>
      <p:pic>
        <p:nvPicPr>
          <p:cNvPr id="4098" name="Picture 2" descr="k-Nearest Neighbors (KNN) in Python - JC Chouinard">
            <a:extLst>
              <a:ext uri="{FF2B5EF4-FFF2-40B4-BE49-F238E27FC236}">
                <a16:creationId xmlns:a16="http://schemas.microsoft.com/office/drawing/2014/main" id="{0B43CA27-3161-8F1D-0023-8765CAEB1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80" y="1409700"/>
            <a:ext cx="3776069" cy="2787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2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4: Regression Tree</a:t>
            </a:r>
            <a:endParaRPr dirty="0"/>
          </a:p>
        </p:txBody>
      </p:sp>
      <p:sp>
        <p:nvSpPr>
          <p:cNvPr id="1468" name="Google Shape;1468;p52"/>
          <p:cNvSpPr txBox="1">
            <a:spLocks noGrp="1"/>
          </p:cNvSpPr>
          <p:nvPr>
            <p:ph type="subTitle" idx="2"/>
          </p:nvPr>
        </p:nvSpPr>
        <p:spPr>
          <a:xfrm>
            <a:off x="4008423" y="143680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Regression Tree</a:t>
            </a:r>
            <a:endParaRPr sz="1800" dirty="0"/>
          </a:p>
        </p:txBody>
      </p:sp>
      <p:sp>
        <p:nvSpPr>
          <p:cNvPr id="1469" name="Google Shape;1469;p52"/>
          <p:cNvSpPr txBox="1">
            <a:spLocks noGrp="1"/>
          </p:cNvSpPr>
          <p:nvPr>
            <p:ph type="subTitle" idx="1"/>
          </p:nvPr>
        </p:nvSpPr>
        <p:spPr>
          <a:xfrm>
            <a:off x="4883357" y="2318800"/>
            <a:ext cx="3819525" cy="15484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Predicting Rain based on numerical values like Temperature, Pressure, Humidity, </a:t>
            </a:r>
            <a:r>
              <a:rPr lang="en-US" dirty="0" err="1"/>
              <a:t>etc</a:t>
            </a:r>
            <a:endParaRPr lang="en-US" dirty="0"/>
          </a:p>
          <a:p>
            <a:pPr marL="0" lvl="0" indent="0" algn="ctr" rtl="0">
              <a:spcBef>
                <a:spcPts val="0"/>
              </a:spcBef>
              <a:spcAft>
                <a:spcPts val="0"/>
              </a:spcAft>
              <a:buNone/>
            </a:pPr>
            <a:endParaRPr lang="en-US" dirty="0"/>
          </a:p>
          <a:p>
            <a:pPr marL="0" lvl="0" indent="0" algn="ctr" rtl="0">
              <a:spcBef>
                <a:spcPts val="0"/>
              </a:spcBef>
              <a:spcAft>
                <a:spcPts val="0"/>
              </a:spcAft>
              <a:buNone/>
            </a:pPr>
            <a:r>
              <a:rPr lang="en-US" b="1" dirty="0"/>
              <a:t>Accuracy: </a:t>
            </a:r>
            <a:r>
              <a:rPr lang="en-US" dirty="0"/>
              <a:t>0.8484</a:t>
            </a:r>
            <a:endParaRPr dirty="0"/>
          </a:p>
        </p:txBody>
      </p:sp>
      <p:pic>
        <p:nvPicPr>
          <p:cNvPr id="3" name="Picture 2">
            <a:extLst>
              <a:ext uri="{FF2B5EF4-FFF2-40B4-BE49-F238E27FC236}">
                <a16:creationId xmlns:a16="http://schemas.microsoft.com/office/drawing/2014/main" id="{8117FF5B-A8E8-DF8A-C839-DFCE0FA93DAA}"/>
              </a:ext>
            </a:extLst>
          </p:cNvPr>
          <p:cNvPicPr>
            <a:picLocks noChangeAspect="1"/>
          </p:cNvPicPr>
          <p:nvPr/>
        </p:nvPicPr>
        <p:blipFill>
          <a:blip r:embed="rId3"/>
          <a:stretch>
            <a:fillRect/>
          </a:stretch>
        </p:blipFill>
        <p:spPr>
          <a:xfrm>
            <a:off x="260557" y="1669126"/>
            <a:ext cx="4622800" cy="2395436"/>
          </a:xfrm>
          <a:prstGeom prst="rect">
            <a:avLst/>
          </a:prstGeom>
        </p:spPr>
      </p:pic>
    </p:spTree>
    <p:extLst>
      <p:ext uri="{BB962C8B-B14F-4D97-AF65-F5344CB8AC3E}">
        <p14:creationId xmlns:p14="http://schemas.microsoft.com/office/powerpoint/2010/main" val="350121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Best Model: Supervised</a:t>
            </a:r>
            <a:endParaRPr dirty="0"/>
          </a:p>
        </p:txBody>
      </p:sp>
      <p:sp>
        <p:nvSpPr>
          <p:cNvPr id="1468" name="Google Shape;1468;p52"/>
          <p:cNvSpPr txBox="1">
            <a:spLocks noGrp="1"/>
          </p:cNvSpPr>
          <p:nvPr>
            <p:ph type="subTitle" idx="2"/>
          </p:nvPr>
        </p:nvSpPr>
        <p:spPr>
          <a:xfrm>
            <a:off x="1703690" y="89815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Bayes Classification</a:t>
            </a:r>
            <a:endParaRPr sz="1800" dirty="0"/>
          </a:p>
        </p:txBody>
      </p:sp>
      <p:sp>
        <p:nvSpPr>
          <p:cNvPr id="1469" name="Google Shape;1469;p52"/>
          <p:cNvSpPr txBox="1">
            <a:spLocks noGrp="1"/>
          </p:cNvSpPr>
          <p:nvPr>
            <p:ph type="subTitle" idx="1"/>
          </p:nvPr>
        </p:nvSpPr>
        <p:spPr>
          <a:xfrm>
            <a:off x="546049" y="2179350"/>
            <a:ext cx="7884675" cy="154843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Naïve Bayes or Bayes Classification gave the highest accuracy of 91.81% for rain prediction. Since, different models fit differently for different datasets, Bayes Classification fits best for the above dataset. </a:t>
            </a:r>
          </a:p>
          <a:p>
            <a:pPr marL="0" lvl="0" indent="0" algn="ctr" rtl="0">
              <a:spcBef>
                <a:spcPts val="0"/>
              </a:spcBef>
              <a:spcAft>
                <a:spcPts val="0"/>
              </a:spcAft>
              <a:buNone/>
            </a:pPr>
            <a:endParaRPr lang="en-US" dirty="0"/>
          </a:p>
          <a:p>
            <a:pPr marL="0" lvl="0" indent="0" algn="ctr" rtl="0">
              <a:spcBef>
                <a:spcPts val="0"/>
              </a:spcBef>
              <a:spcAft>
                <a:spcPts val="0"/>
              </a:spcAft>
              <a:buNone/>
            </a:pPr>
            <a:r>
              <a:rPr lang="en-US" b="1" dirty="0"/>
              <a:t>Accuracy: </a:t>
            </a:r>
            <a:r>
              <a:rPr lang="en-US" dirty="0"/>
              <a:t>0.8484</a:t>
            </a:r>
            <a:endParaRPr dirty="0"/>
          </a:p>
        </p:txBody>
      </p:sp>
    </p:spTree>
    <p:extLst>
      <p:ext uri="{BB962C8B-B14F-4D97-AF65-F5344CB8AC3E}">
        <p14:creationId xmlns:p14="http://schemas.microsoft.com/office/powerpoint/2010/main" val="298065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5: Heirarchical Clustering</a:t>
            </a:r>
            <a:endParaRPr dirty="0"/>
          </a:p>
        </p:txBody>
      </p:sp>
      <p:sp>
        <p:nvSpPr>
          <p:cNvPr id="1468" name="Google Shape;1468;p52"/>
          <p:cNvSpPr txBox="1">
            <a:spLocks noGrp="1"/>
          </p:cNvSpPr>
          <p:nvPr>
            <p:ph type="subTitle" idx="2"/>
          </p:nvPr>
        </p:nvSpPr>
        <p:spPr>
          <a:xfrm>
            <a:off x="4008423" y="143680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Agglomerative Clustering</a:t>
            </a:r>
            <a:endParaRPr sz="1800" dirty="0"/>
          </a:p>
        </p:txBody>
      </p:sp>
      <p:sp>
        <p:nvSpPr>
          <p:cNvPr id="1469" name="Google Shape;1469;p52"/>
          <p:cNvSpPr txBox="1">
            <a:spLocks noGrp="1"/>
          </p:cNvSpPr>
          <p:nvPr>
            <p:ph type="subTitle" idx="1"/>
          </p:nvPr>
        </p:nvSpPr>
        <p:spPr>
          <a:xfrm>
            <a:off x="4883357" y="2318800"/>
            <a:ext cx="3612943" cy="154843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Observation: Since this is unsupervised algorithm, it classifies data into two clusters. Cluster1 (purple) represents the days on which it will not rain, while red dots represent days on which it will rain.</a:t>
            </a:r>
          </a:p>
        </p:txBody>
      </p:sp>
      <p:pic>
        <p:nvPicPr>
          <p:cNvPr id="4" name="Picture 3">
            <a:extLst>
              <a:ext uri="{FF2B5EF4-FFF2-40B4-BE49-F238E27FC236}">
                <a16:creationId xmlns:a16="http://schemas.microsoft.com/office/drawing/2014/main" id="{C10935E1-A48A-E351-0DD9-FBD5985A5165}"/>
              </a:ext>
            </a:extLst>
          </p:cNvPr>
          <p:cNvPicPr>
            <a:picLocks noChangeAspect="1"/>
          </p:cNvPicPr>
          <p:nvPr/>
        </p:nvPicPr>
        <p:blipFill>
          <a:blip r:embed="rId3"/>
          <a:stretch>
            <a:fillRect/>
          </a:stretch>
        </p:blipFill>
        <p:spPr>
          <a:xfrm>
            <a:off x="886755" y="1276600"/>
            <a:ext cx="3519268" cy="3327400"/>
          </a:xfrm>
          <a:prstGeom prst="rect">
            <a:avLst/>
          </a:prstGeom>
        </p:spPr>
      </p:pic>
    </p:spTree>
    <p:extLst>
      <p:ext uri="{BB962C8B-B14F-4D97-AF65-F5344CB8AC3E}">
        <p14:creationId xmlns:p14="http://schemas.microsoft.com/office/powerpoint/2010/main" val="117977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6: K-Means</a:t>
            </a:r>
            <a:endParaRPr dirty="0"/>
          </a:p>
        </p:txBody>
      </p:sp>
      <p:sp>
        <p:nvSpPr>
          <p:cNvPr id="1468" name="Google Shape;1468;p52"/>
          <p:cNvSpPr txBox="1">
            <a:spLocks noGrp="1"/>
          </p:cNvSpPr>
          <p:nvPr>
            <p:ph type="subTitle" idx="2"/>
          </p:nvPr>
        </p:nvSpPr>
        <p:spPr>
          <a:xfrm>
            <a:off x="4008423" y="143680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K-Means Clustering</a:t>
            </a:r>
            <a:endParaRPr sz="1800" dirty="0"/>
          </a:p>
        </p:txBody>
      </p:sp>
      <p:sp>
        <p:nvSpPr>
          <p:cNvPr id="1469" name="Google Shape;1469;p52"/>
          <p:cNvSpPr txBox="1">
            <a:spLocks noGrp="1"/>
          </p:cNvSpPr>
          <p:nvPr>
            <p:ph type="subTitle" idx="1"/>
          </p:nvPr>
        </p:nvSpPr>
        <p:spPr>
          <a:xfrm>
            <a:off x="4883357" y="2318800"/>
            <a:ext cx="3612943" cy="154843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Observation: Since this is unsupervised algorithm, it classifies data into two clusters. Cluster1 (Blue) represents the days on which it will not rain, while green dots represent days on which it will rain.</a:t>
            </a:r>
          </a:p>
          <a:p>
            <a:pPr marL="0" lvl="0" indent="0" algn="just" rtl="0">
              <a:spcBef>
                <a:spcPts val="0"/>
              </a:spcBef>
              <a:spcAft>
                <a:spcPts val="0"/>
              </a:spcAft>
              <a:buNone/>
            </a:pPr>
            <a:r>
              <a:rPr lang="en-US" dirty="0"/>
              <a:t>This is slightly inaccurate than Agglomerative Clustering</a:t>
            </a:r>
          </a:p>
        </p:txBody>
      </p:sp>
      <p:pic>
        <p:nvPicPr>
          <p:cNvPr id="3" name="Picture 2">
            <a:extLst>
              <a:ext uri="{FF2B5EF4-FFF2-40B4-BE49-F238E27FC236}">
                <a16:creationId xmlns:a16="http://schemas.microsoft.com/office/drawing/2014/main" id="{5A893AF4-E613-F219-DF6C-C902D3292AF7}"/>
              </a:ext>
            </a:extLst>
          </p:cNvPr>
          <p:cNvPicPr>
            <a:picLocks noChangeAspect="1"/>
          </p:cNvPicPr>
          <p:nvPr/>
        </p:nvPicPr>
        <p:blipFill>
          <a:blip r:embed="rId3"/>
          <a:stretch>
            <a:fillRect/>
          </a:stretch>
        </p:blipFill>
        <p:spPr>
          <a:xfrm>
            <a:off x="713225" y="1517988"/>
            <a:ext cx="3767746" cy="2706225"/>
          </a:xfrm>
          <a:prstGeom prst="rect">
            <a:avLst/>
          </a:prstGeom>
        </p:spPr>
      </p:pic>
    </p:spTree>
    <p:extLst>
      <p:ext uri="{BB962C8B-B14F-4D97-AF65-F5344CB8AC3E}">
        <p14:creationId xmlns:p14="http://schemas.microsoft.com/office/powerpoint/2010/main" val="355894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7: K-Medoid</a:t>
            </a:r>
            <a:endParaRPr dirty="0"/>
          </a:p>
        </p:txBody>
      </p:sp>
      <p:sp>
        <p:nvSpPr>
          <p:cNvPr id="1468" name="Google Shape;1468;p52"/>
          <p:cNvSpPr txBox="1">
            <a:spLocks noGrp="1"/>
          </p:cNvSpPr>
          <p:nvPr>
            <p:ph type="subTitle" idx="2"/>
          </p:nvPr>
        </p:nvSpPr>
        <p:spPr>
          <a:xfrm>
            <a:off x="4008423" y="143680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K-Medoid Clustering</a:t>
            </a:r>
            <a:endParaRPr sz="1800" dirty="0"/>
          </a:p>
        </p:txBody>
      </p:sp>
      <p:sp>
        <p:nvSpPr>
          <p:cNvPr id="1469" name="Google Shape;1469;p52"/>
          <p:cNvSpPr txBox="1">
            <a:spLocks noGrp="1"/>
          </p:cNvSpPr>
          <p:nvPr>
            <p:ph type="subTitle" idx="1"/>
          </p:nvPr>
        </p:nvSpPr>
        <p:spPr>
          <a:xfrm>
            <a:off x="4883357" y="2318800"/>
            <a:ext cx="3612943" cy="188183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Observation: Since this is unsupervised algorithm, it classifies data into two clusters. Cluster1 (Cyan) represents the days on which it will not rain, while violet dots represent days on which it will rain.</a:t>
            </a:r>
          </a:p>
          <a:p>
            <a:pPr marL="0" lvl="0" indent="0" algn="just" rtl="0">
              <a:spcBef>
                <a:spcPts val="0"/>
              </a:spcBef>
              <a:spcAft>
                <a:spcPts val="0"/>
              </a:spcAft>
              <a:buNone/>
            </a:pPr>
            <a:r>
              <a:rPr lang="en-US" dirty="0"/>
              <a:t>Here, we can see that some points are mixed together. Those points are exceptions or outliers.</a:t>
            </a:r>
          </a:p>
        </p:txBody>
      </p:sp>
      <p:pic>
        <p:nvPicPr>
          <p:cNvPr id="6" name="Picture 5">
            <a:extLst>
              <a:ext uri="{FF2B5EF4-FFF2-40B4-BE49-F238E27FC236}">
                <a16:creationId xmlns:a16="http://schemas.microsoft.com/office/drawing/2014/main" id="{362EF655-FF83-EB4A-472A-014C8553078F}"/>
              </a:ext>
            </a:extLst>
          </p:cNvPr>
          <p:cNvPicPr>
            <a:picLocks noChangeAspect="1"/>
          </p:cNvPicPr>
          <p:nvPr/>
        </p:nvPicPr>
        <p:blipFill>
          <a:blip r:embed="rId3"/>
          <a:stretch>
            <a:fillRect/>
          </a:stretch>
        </p:blipFill>
        <p:spPr>
          <a:xfrm>
            <a:off x="713225" y="1566970"/>
            <a:ext cx="3666721" cy="2633662"/>
          </a:xfrm>
          <a:prstGeom prst="rect">
            <a:avLst/>
          </a:prstGeom>
        </p:spPr>
      </p:pic>
    </p:spTree>
    <p:extLst>
      <p:ext uri="{BB962C8B-B14F-4D97-AF65-F5344CB8AC3E}">
        <p14:creationId xmlns:p14="http://schemas.microsoft.com/office/powerpoint/2010/main" val="40711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Plots and Observation</a:t>
            </a:r>
            <a:endParaRPr dirty="0"/>
          </a:p>
        </p:txBody>
      </p:sp>
      <p:sp>
        <p:nvSpPr>
          <p:cNvPr id="1468" name="Google Shape;1468;p52"/>
          <p:cNvSpPr txBox="1">
            <a:spLocks noGrp="1"/>
          </p:cNvSpPr>
          <p:nvPr>
            <p:ph type="subTitle" idx="2"/>
          </p:nvPr>
        </p:nvSpPr>
        <p:spPr>
          <a:xfrm>
            <a:off x="3177927" y="174885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Temperature vs Evaporation</a:t>
            </a:r>
            <a:endParaRPr sz="1800" dirty="0"/>
          </a:p>
        </p:txBody>
      </p:sp>
      <p:sp>
        <p:nvSpPr>
          <p:cNvPr id="1469" name="Google Shape;1469;p52"/>
          <p:cNvSpPr txBox="1">
            <a:spLocks noGrp="1"/>
          </p:cNvSpPr>
          <p:nvPr>
            <p:ph type="subTitle" idx="1"/>
          </p:nvPr>
        </p:nvSpPr>
        <p:spPr>
          <a:xfrm>
            <a:off x="3567336" y="2307150"/>
            <a:ext cx="4945759" cy="5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Evaporation increases with Temperature</a:t>
            </a:r>
            <a:endParaRPr dirty="0"/>
          </a:p>
        </p:txBody>
      </p:sp>
      <p:pic>
        <p:nvPicPr>
          <p:cNvPr id="9" name="Picture 8">
            <a:extLst>
              <a:ext uri="{FF2B5EF4-FFF2-40B4-BE49-F238E27FC236}">
                <a16:creationId xmlns:a16="http://schemas.microsoft.com/office/drawing/2014/main" id="{B43B85ED-D08B-5223-457C-B2F17BABECB9}"/>
              </a:ext>
            </a:extLst>
          </p:cNvPr>
          <p:cNvPicPr>
            <a:picLocks noChangeAspect="1"/>
          </p:cNvPicPr>
          <p:nvPr/>
        </p:nvPicPr>
        <p:blipFill>
          <a:blip r:embed="rId3"/>
          <a:stretch>
            <a:fillRect/>
          </a:stretch>
        </p:blipFill>
        <p:spPr>
          <a:xfrm>
            <a:off x="1162803" y="1032100"/>
            <a:ext cx="2468033" cy="3721100"/>
          </a:xfrm>
          <a:prstGeom prst="rect">
            <a:avLst/>
          </a:prstGeom>
        </p:spPr>
      </p:pic>
    </p:spTree>
    <p:extLst>
      <p:ext uri="{BB962C8B-B14F-4D97-AF65-F5344CB8AC3E}">
        <p14:creationId xmlns:p14="http://schemas.microsoft.com/office/powerpoint/2010/main" val="66287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Plots and Observation</a:t>
            </a:r>
            <a:endParaRPr dirty="0"/>
          </a:p>
        </p:txBody>
      </p:sp>
      <p:sp>
        <p:nvSpPr>
          <p:cNvPr id="1468" name="Google Shape;1468;p52"/>
          <p:cNvSpPr txBox="1">
            <a:spLocks noGrp="1"/>
          </p:cNvSpPr>
          <p:nvPr>
            <p:ph type="subTitle" idx="2"/>
          </p:nvPr>
        </p:nvSpPr>
        <p:spPr>
          <a:xfrm>
            <a:off x="3196977" y="174885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Temperature Range vs Wind Speed</a:t>
            </a:r>
            <a:endParaRPr sz="1800" dirty="0"/>
          </a:p>
        </p:txBody>
      </p:sp>
      <p:sp>
        <p:nvSpPr>
          <p:cNvPr id="1469" name="Google Shape;1469;p52"/>
          <p:cNvSpPr txBox="1">
            <a:spLocks noGrp="1"/>
          </p:cNvSpPr>
          <p:nvPr>
            <p:ph type="subTitle" idx="1"/>
          </p:nvPr>
        </p:nvSpPr>
        <p:spPr>
          <a:xfrm>
            <a:off x="3593056" y="2451037"/>
            <a:ext cx="4945759" cy="5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As temperature difference increases wind speed increases</a:t>
            </a:r>
            <a:endParaRPr dirty="0"/>
          </a:p>
        </p:txBody>
      </p:sp>
      <p:pic>
        <p:nvPicPr>
          <p:cNvPr id="3" name="Picture 2">
            <a:extLst>
              <a:ext uri="{FF2B5EF4-FFF2-40B4-BE49-F238E27FC236}">
                <a16:creationId xmlns:a16="http://schemas.microsoft.com/office/drawing/2014/main" id="{786A27CC-DCF5-45C4-88ED-20688B79EADB}"/>
              </a:ext>
            </a:extLst>
          </p:cNvPr>
          <p:cNvPicPr>
            <a:picLocks noChangeAspect="1"/>
          </p:cNvPicPr>
          <p:nvPr/>
        </p:nvPicPr>
        <p:blipFill>
          <a:blip r:embed="rId3"/>
          <a:stretch>
            <a:fillRect/>
          </a:stretch>
        </p:blipFill>
        <p:spPr>
          <a:xfrm>
            <a:off x="1036687" y="1136650"/>
            <a:ext cx="2328813" cy="3472864"/>
          </a:xfrm>
          <a:prstGeom prst="rect">
            <a:avLst/>
          </a:prstGeom>
        </p:spPr>
      </p:pic>
    </p:spTree>
    <p:extLst>
      <p:ext uri="{BB962C8B-B14F-4D97-AF65-F5344CB8AC3E}">
        <p14:creationId xmlns:p14="http://schemas.microsoft.com/office/powerpoint/2010/main" val="188345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Plots and Observation</a:t>
            </a:r>
            <a:endParaRPr dirty="0"/>
          </a:p>
        </p:txBody>
      </p:sp>
      <p:sp>
        <p:nvSpPr>
          <p:cNvPr id="1468" name="Google Shape;1468;p52"/>
          <p:cNvSpPr txBox="1">
            <a:spLocks noGrp="1"/>
          </p:cNvSpPr>
          <p:nvPr>
            <p:ph type="subTitle" idx="2"/>
          </p:nvPr>
        </p:nvSpPr>
        <p:spPr>
          <a:xfrm>
            <a:off x="3641477" y="1642987"/>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Pressure vs Rainfall</a:t>
            </a:r>
            <a:endParaRPr sz="1800" dirty="0"/>
          </a:p>
        </p:txBody>
      </p:sp>
      <p:sp>
        <p:nvSpPr>
          <p:cNvPr id="1469" name="Google Shape;1469;p52"/>
          <p:cNvSpPr txBox="1">
            <a:spLocks noGrp="1"/>
          </p:cNvSpPr>
          <p:nvPr>
            <p:ph type="subTitle" idx="1"/>
          </p:nvPr>
        </p:nvSpPr>
        <p:spPr>
          <a:xfrm>
            <a:off x="3953295" y="2201287"/>
            <a:ext cx="4945759" cy="5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As pressure increases, rainfall decreases</a:t>
            </a:r>
            <a:endParaRPr dirty="0"/>
          </a:p>
        </p:txBody>
      </p:sp>
      <p:pic>
        <p:nvPicPr>
          <p:cNvPr id="3" name="Picture 2">
            <a:extLst>
              <a:ext uri="{FF2B5EF4-FFF2-40B4-BE49-F238E27FC236}">
                <a16:creationId xmlns:a16="http://schemas.microsoft.com/office/drawing/2014/main" id="{9C18966A-3E8B-4550-79A9-B172856639D5}"/>
              </a:ext>
            </a:extLst>
          </p:cNvPr>
          <p:cNvPicPr>
            <a:picLocks noChangeAspect="1"/>
          </p:cNvPicPr>
          <p:nvPr/>
        </p:nvPicPr>
        <p:blipFill>
          <a:blip r:embed="rId3"/>
          <a:stretch>
            <a:fillRect/>
          </a:stretch>
        </p:blipFill>
        <p:spPr>
          <a:xfrm>
            <a:off x="1216750" y="1074850"/>
            <a:ext cx="2424727" cy="3639156"/>
          </a:xfrm>
          <a:prstGeom prst="rect">
            <a:avLst/>
          </a:prstGeom>
        </p:spPr>
      </p:pic>
    </p:spTree>
    <p:extLst>
      <p:ext uri="{BB962C8B-B14F-4D97-AF65-F5344CB8AC3E}">
        <p14:creationId xmlns:p14="http://schemas.microsoft.com/office/powerpoint/2010/main" val="433209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Plots and Observation</a:t>
            </a:r>
            <a:endParaRPr dirty="0"/>
          </a:p>
        </p:txBody>
      </p:sp>
      <p:sp>
        <p:nvSpPr>
          <p:cNvPr id="1468" name="Google Shape;1468;p52"/>
          <p:cNvSpPr txBox="1">
            <a:spLocks noGrp="1"/>
          </p:cNvSpPr>
          <p:nvPr>
            <p:ph type="subTitle" idx="2"/>
          </p:nvPr>
        </p:nvSpPr>
        <p:spPr>
          <a:xfrm>
            <a:off x="-428027" y="3317423"/>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 Rainfall and frequency</a:t>
            </a:r>
            <a:endParaRPr sz="1800" dirty="0"/>
          </a:p>
        </p:txBody>
      </p:sp>
      <p:sp>
        <p:nvSpPr>
          <p:cNvPr id="1469" name="Google Shape;1469;p52"/>
          <p:cNvSpPr txBox="1">
            <a:spLocks noGrp="1"/>
          </p:cNvSpPr>
          <p:nvPr>
            <p:ph type="subTitle" idx="1"/>
          </p:nvPr>
        </p:nvSpPr>
        <p:spPr>
          <a:xfrm>
            <a:off x="-116210" y="3910996"/>
            <a:ext cx="4945759" cy="5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Frequency of rainfall in dataset</a:t>
            </a:r>
            <a:endParaRPr dirty="0"/>
          </a:p>
        </p:txBody>
      </p:sp>
      <p:sp>
        <p:nvSpPr>
          <p:cNvPr id="2" name="Google Shape;1468;p52">
            <a:extLst>
              <a:ext uri="{FF2B5EF4-FFF2-40B4-BE49-F238E27FC236}">
                <a16:creationId xmlns:a16="http://schemas.microsoft.com/office/drawing/2014/main" id="{88D65820-BA4E-C105-242C-D500AFF23AB7}"/>
              </a:ext>
            </a:extLst>
          </p:cNvPr>
          <p:cNvSpPr txBox="1">
            <a:spLocks/>
          </p:cNvSpPr>
          <p:nvPr/>
        </p:nvSpPr>
        <p:spPr>
          <a:xfrm>
            <a:off x="3574606" y="3293873"/>
            <a:ext cx="5569394" cy="82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1pPr>
            <a:lvl2pPr marL="914400" marR="0" lvl="1"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2pPr>
            <a:lvl3pPr marL="1371600" marR="0" lvl="2"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3pPr>
            <a:lvl4pPr marL="1828800" marR="0" lvl="3"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4pPr>
            <a:lvl5pPr marL="2286000" marR="0" lvl="4"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5pPr>
            <a:lvl6pPr marL="2743200" marR="0" lvl="5"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6pPr>
            <a:lvl7pPr marL="3200400" marR="0" lvl="6"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7pPr>
            <a:lvl8pPr marL="3657600" marR="0" lvl="7"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8pPr>
            <a:lvl9pPr marL="4114800" marR="0" lvl="8" indent="-317500" algn="ctr" rtl="0">
              <a:lnSpc>
                <a:spcPct val="100000"/>
              </a:lnSpc>
              <a:spcBef>
                <a:spcPts val="0"/>
              </a:spcBef>
              <a:spcAft>
                <a:spcPts val="0"/>
              </a:spcAft>
              <a:buClr>
                <a:schemeClr val="dk1"/>
              </a:buClr>
              <a:buSzPts val="2400"/>
              <a:buFont typeface="Orbitron"/>
              <a:buNone/>
              <a:defRPr sz="2400" b="1" i="0" u="none" strike="noStrike" cap="none">
                <a:solidFill>
                  <a:schemeClr val="dk1"/>
                </a:solidFill>
                <a:latin typeface="Orbitron"/>
                <a:ea typeface="Orbitron"/>
                <a:cs typeface="Orbitron"/>
                <a:sym typeface="Orbitron"/>
              </a:defRPr>
            </a:lvl9pPr>
          </a:lstStyle>
          <a:p>
            <a:pPr marL="0" indent="0"/>
            <a:r>
              <a:rPr lang="en-IN" sz="1800" dirty="0"/>
              <a:t> Risk and frequency</a:t>
            </a:r>
          </a:p>
        </p:txBody>
      </p:sp>
      <p:sp>
        <p:nvSpPr>
          <p:cNvPr id="3" name="Google Shape;1469;p52">
            <a:extLst>
              <a:ext uri="{FF2B5EF4-FFF2-40B4-BE49-F238E27FC236}">
                <a16:creationId xmlns:a16="http://schemas.microsoft.com/office/drawing/2014/main" id="{884B17D0-7FA6-4C8D-894F-2C0B4EC58BC9}"/>
              </a:ext>
            </a:extLst>
          </p:cNvPr>
          <p:cNvSpPr txBox="1">
            <a:spLocks/>
          </p:cNvSpPr>
          <p:nvPr/>
        </p:nvSpPr>
        <p:spPr>
          <a:xfrm>
            <a:off x="4358827" y="3882882"/>
            <a:ext cx="4071898" cy="52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Observation: Shows relation between Risk calculated and observed </a:t>
            </a:r>
          </a:p>
        </p:txBody>
      </p:sp>
      <p:pic>
        <p:nvPicPr>
          <p:cNvPr id="12" name="Picture 11">
            <a:extLst>
              <a:ext uri="{FF2B5EF4-FFF2-40B4-BE49-F238E27FC236}">
                <a16:creationId xmlns:a16="http://schemas.microsoft.com/office/drawing/2014/main" id="{72D7A94C-6553-7E00-EA67-B9162C9B1B85}"/>
              </a:ext>
            </a:extLst>
          </p:cNvPr>
          <p:cNvPicPr>
            <a:picLocks noChangeAspect="1"/>
          </p:cNvPicPr>
          <p:nvPr/>
        </p:nvPicPr>
        <p:blipFill>
          <a:blip r:embed="rId3"/>
          <a:stretch>
            <a:fillRect/>
          </a:stretch>
        </p:blipFill>
        <p:spPr>
          <a:xfrm>
            <a:off x="1555470" y="1100250"/>
            <a:ext cx="1602397" cy="2395250"/>
          </a:xfrm>
          <a:prstGeom prst="rect">
            <a:avLst/>
          </a:prstGeom>
        </p:spPr>
      </p:pic>
      <p:pic>
        <p:nvPicPr>
          <p:cNvPr id="18" name="Picture 17">
            <a:extLst>
              <a:ext uri="{FF2B5EF4-FFF2-40B4-BE49-F238E27FC236}">
                <a16:creationId xmlns:a16="http://schemas.microsoft.com/office/drawing/2014/main" id="{0F35B328-0F33-65FE-D064-E1827FA15432}"/>
              </a:ext>
            </a:extLst>
          </p:cNvPr>
          <p:cNvPicPr>
            <a:picLocks noChangeAspect="1"/>
          </p:cNvPicPr>
          <p:nvPr/>
        </p:nvPicPr>
        <p:blipFill>
          <a:blip r:embed="rId4"/>
          <a:stretch>
            <a:fillRect/>
          </a:stretch>
        </p:blipFill>
        <p:spPr>
          <a:xfrm>
            <a:off x="5527436" y="1026726"/>
            <a:ext cx="1648156" cy="2468023"/>
          </a:xfrm>
          <a:prstGeom prst="rect">
            <a:avLst/>
          </a:prstGeom>
        </p:spPr>
      </p:pic>
    </p:spTree>
    <p:extLst>
      <p:ext uri="{BB962C8B-B14F-4D97-AF65-F5344CB8AC3E}">
        <p14:creationId xmlns:p14="http://schemas.microsoft.com/office/powerpoint/2010/main" val="1129619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dk1"/>
            </a:gs>
            <a:gs pos="61000">
              <a:schemeClr val="tx1"/>
            </a:gs>
            <a:gs pos="0">
              <a:schemeClr val="tx2">
                <a:lumMod val="75000"/>
              </a:schemeClr>
            </a:gs>
          </a:gsLst>
          <a:lin ang="2700000" scaled="1"/>
          <a:tileRect/>
        </a:gradFill>
        <a:effectLst/>
      </p:bgPr>
    </p:bg>
    <p:spTree>
      <p:nvGrpSpPr>
        <p:cNvPr id="1" name="Shape 1417"/>
        <p:cNvGrpSpPr/>
        <p:nvPr/>
      </p:nvGrpSpPr>
      <p:grpSpPr>
        <a:xfrm>
          <a:off x="0" y="0"/>
          <a:ext cx="0" cy="0"/>
          <a:chOff x="0" y="0"/>
          <a:chExt cx="0" cy="0"/>
        </a:xfrm>
      </p:grpSpPr>
      <p:grpSp>
        <p:nvGrpSpPr>
          <p:cNvPr id="1418" name="Google Shape;1418;p50"/>
          <p:cNvGrpSpPr/>
          <p:nvPr/>
        </p:nvGrpSpPr>
        <p:grpSpPr>
          <a:xfrm>
            <a:off x="897442" y="1093850"/>
            <a:ext cx="7094185" cy="2659106"/>
            <a:chOff x="897442" y="1087500"/>
            <a:chExt cx="7094185" cy="2659106"/>
          </a:xfrm>
        </p:grpSpPr>
        <p:grpSp>
          <p:nvGrpSpPr>
            <p:cNvPr id="1419" name="Google Shape;1419;p50"/>
            <p:cNvGrpSpPr/>
            <p:nvPr/>
          </p:nvGrpSpPr>
          <p:grpSpPr>
            <a:xfrm rot="5149499">
              <a:off x="6384150" y="2139150"/>
              <a:ext cx="1553263" cy="1552728"/>
              <a:chOff x="7296508" y="307975"/>
              <a:chExt cx="1553335" cy="1552800"/>
            </a:xfrm>
          </p:grpSpPr>
          <p:sp>
            <p:nvSpPr>
              <p:cNvPr id="1420" name="Google Shape;1420;p50"/>
              <p:cNvSpPr/>
              <p:nvPr/>
            </p:nvSpPr>
            <p:spPr>
              <a:xfrm>
                <a:off x="7296508" y="307975"/>
                <a:ext cx="1552800" cy="1552800"/>
              </a:xfrm>
              <a:prstGeom prst="arc">
                <a:avLst>
                  <a:gd name="adj1" fmla="val 19124645"/>
                  <a:gd name="adj2" fmla="val 3225552"/>
                </a:avLst>
              </a:prstGeom>
              <a:noFill/>
              <a:ln w="19050" cap="rnd"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0"/>
              <p:cNvSpPr/>
              <p:nvPr/>
            </p:nvSpPr>
            <p:spPr>
              <a:xfrm>
                <a:off x="7532908" y="539500"/>
                <a:ext cx="1080000" cy="1080300"/>
              </a:xfrm>
              <a:prstGeom prst="ellipse">
                <a:avLst/>
              </a:prstGeom>
              <a:solidFill>
                <a:srgbClr val="536672">
                  <a:alpha val="538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0"/>
              <p:cNvSpPr/>
              <p:nvPr/>
            </p:nvSpPr>
            <p:spPr>
              <a:xfrm>
                <a:off x="7410957" y="422451"/>
                <a:ext cx="1323900" cy="1323900"/>
              </a:xfrm>
              <a:prstGeom prst="arc">
                <a:avLst>
                  <a:gd name="adj1" fmla="val 13256328"/>
                  <a:gd name="adj2" fmla="val 4128570"/>
                </a:avLst>
              </a:prstGeom>
              <a:noFill/>
              <a:ln w="19050" cap="rnd" cmpd="sng">
                <a:solidFill>
                  <a:srgbClr val="8BF0F1"/>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23" name="Google Shape;1423;p50"/>
              <p:cNvSpPr/>
              <p:nvPr/>
            </p:nvSpPr>
            <p:spPr>
              <a:xfrm>
                <a:off x="7699771" y="711197"/>
                <a:ext cx="746400" cy="746400"/>
              </a:xfrm>
              <a:prstGeom prst="star16">
                <a:avLst>
                  <a:gd name="adj" fmla="val 33407"/>
                </a:avLst>
              </a:prstGeom>
              <a:solidFill>
                <a:schemeClr val="lt2"/>
              </a:solidFill>
              <a:ln>
                <a:noFill/>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0"/>
              <p:cNvSpPr/>
              <p:nvPr/>
            </p:nvSpPr>
            <p:spPr>
              <a:xfrm>
                <a:off x="8010657" y="1022147"/>
                <a:ext cx="124500" cy="124500"/>
              </a:xfrm>
              <a:prstGeom prst="ellipse">
                <a:avLst/>
              </a:prstGeom>
              <a:solidFill>
                <a:srgbClr val="0315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0"/>
              <p:cNvSpPr/>
              <p:nvPr/>
            </p:nvSpPr>
            <p:spPr>
              <a:xfrm>
                <a:off x="7915707" y="927197"/>
                <a:ext cx="314400" cy="3144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0"/>
              <p:cNvSpPr/>
              <p:nvPr/>
            </p:nvSpPr>
            <p:spPr>
              <a:xfrm>
                <a:off x="7749280" y="41764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0"/>
              <p:cNvSpPr/>
              <p:nvPr/>
            </p:nvSpPr>
            <p:spPr>
              <a:xfrm>
                <a:off x="8725342" y="1346196"/>
                <a:ext cx="124500" cy="124500"/>
              </a:xfrm>
              <a:prstGeom prst="ellipse">
                <a:avLst/>
              </a:prstGeom>
              <a:solidFill>
                <a:schemeClr val="dk1"/>
              </a:solidFill>
              <a:ln w="19050" cap="flat" cmpd="sng">
                <a:solidFill>
                  <a:srgbClr val="8BF0F1"/>
                </a:solidFill>
                <a:prstDash val="solid"/>
                <a:round/>
                <a:headEnd type="none" w="sm" len="sm"/>
                <a:tailEnd type="none" w="sm" len="sm"/>
              </a:ln>
              <a:effectLst>
                <a:outerShdw blurRad="71438" dist="19050" dir="5400000" algn="bl" rotWithShape="0">
                  <a:srgbClr val="8BF0F1">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 name="Google Shape;1428;p50"/>
            <p:cNvSpPr/>
            <p:nvPr/>
          </p:nvSpPr>
          <p:spPr>
            <a:xfrm flipH="1">
              <a:off x="1627664" y="1527435"/>
              <a:ext cx="5864959" cy="2088665"/>
            </a:xfrm>
            <a:custGeom>
              <a:avLst/>
              <a:gdLst/>
              <a:ahLst/>
              <a:cxnLst/>
              <a:rect l="l" t="t" r="r" b="b"/>
              <a:pathLst>
                <a:path w="140352" h="49983" extrusionOk="0">
                  <a:moveTo>
                    <a:pt x="0" y="20955"/>
                  </a:moveTo>
                  <a:lnTo>
                    <a:pt x="0" y="12573"/>
                  </a:lnTo>
                  <a:lnTo>
                    <a:pt x="12573" y="0"/>
                  </a:lnTo>
                  <a:lnTo>
                    <a:pt x="73724" y="0"/>
                  </a:lnTo>
                  <a:lnTo>
                    <a:pt x="84678" y="10953"/>
                  </a:lnTo>
                  <a:lnTo>
                    <a:pt x="128778" y="10953"/>
                  </a:lnTo>
                  <a:lnTo>
                    <a:pt x="140352" y="22527"/>
                  </a:lnTo>
                  <a:lnTo>
                    <a:pt x="140352" y="42672"/>
                  </a:lnTo>
                  <a:lnTo>
                    <a:pt x="133041" y="49983"/>
                  </a:lnTo>
                  <a:lnTo>
                    <a:pt x="47816" y="49983"/>
                  </a:lnTo>
                  <a:lnTo>
                    <a:pt x="59378" y="38422"/>
                  </a:lnTo>
                  <a:lnTo>
                    <a:pt x="18098" y="38422"/>
                  </a:lnTo>
                  <a:close/>
                </a:path>
              </a:pathLst>
            </a:custGeom>
            <a:gradFill>
              <a:gsLst>
                <a:gs pos="0">
                  <a:srgbClr val="CFE2F3">
                    <a:alpha val="60784"/>
                    <a:alpha val="53850"/>
                  </a:srgbClr>
                </a:gs>
                <a:gs pos="100000">
                  <a:srgbClr val="595959">
                    <a:alpha val="84313"/>
                    <a:alpha val="53850"/>
                  </a:srgbClr>
                </a:gs>
              </a:gsLst>
              <a:lin ang="0" scaled="0"/>
            </a:gradFill>
            <a:ln w="19050" cap="flat" cmpd="sng">
              <a:solidFill>
                <a:schemeClr val="lt1"/>
              </a:solidFill>
              <a:prstDash val="solid"/>
              <a:round/>
              <a:headEnd type="none" w="med" len="med"/>
              <a:tailEnd type="none" w="med" len="med"/>
            </a:ln>
            <a:effectLst>
              <a:outerShdw blurRad="171450" dist="123825" dir="17940000" algn="bl" rotWithShape="0">
                <a:schemeClr val="dk1">
                  <a:alpha val="50000"/>
                </a:schemeClr>
              </a:outerShdw>
            </a:effectLst>
          </p:spPr>
        </p:sp>
        <p:grpSp>
          <p:nvGrpSpPr>
            <p:cNvPr id="1429" name="Google Shape;1429;p50"/>
            <p:cNvGrpSpPr/>
            <p:nvPr/>
          </p:nvGrpSpPr>
          <p:grpSpPr>
            <a:xfrm>
              <a:off x="897442" y="1087500"/>
              <a:ext cx="273000" cy="453125"/>
              <a:chOff x="1073750" y="1087500"/>
              <a:chExt cx="273000" cy="453125"/>
            </a:xfrm>
          </p:grpSpPr>
          <p:sp>
            <p:nvSpPr>
              <p:cNvPr id="1430" name="Google Shape;1430;p50"/>
              <p:cNvSpPr/>
              <p:nvPr/>
            </p:nvSpPr>
            <p:spPr>
              <a:xfrm>
                <a:off x="1073750" y="10875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0"/>
              <p:cNvSpPr/>
              <p:nvPr/>
            </p:nvSpPr>
            <p:spPr>
              <a:xfrm>
                <a:off x="1073750" y="1182333"/>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0"/>
              <p:cNvSpPr/>
              <p:nvPr/>
            </p:nvSpPr>
            <p:spPr>
              <a:xfrm>
                <a:off x="1073750" y="1277167"/>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0"/>
              <p:cNvSpPr/>
              <p:nvPr/>
            </p:nvSpPr>
            <p:spPr>
              <a:xfrm>
                <a:off x="1073750" y="1372000"/>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0"/>
              <p:cNvSpPr/>
              <p:nvPr/>
            </p:nvSpPr>
            <p:spPr>
              <a:xfrm>
                <a:off x="1073750" y="1466825"/>
                <a:ext cx="2730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50"/>
            <p:cNvGrpSpPr/>
            <p:nvPr/>
          </p:nvGrpSpPr>
          <p:grpSpPr>
            <a:xfrm rot="-5400000" flipH="1">
              <a:off x="1600679" y="2457650"/>
              <a:ext cx="371475" cy="1733475"/>
              <a:chOff x="819150" y="812875"/>
              <a:chExt cx="371475" cy="1733475"/>
            </a:xfrm>
          </p:grpSpPr>
          <p:sp>
            <p:nvSpPr>
              <p:cNvPr id="1436" name="Google Shape;1436;p50"/>
              <p:cNvSpPr/>
              <p:nvPr/>
            </p:nvSpPr>
            <p:spPr>
              <a:xfrm>
                <a:off x="933450" y="1641475"/>
                <a:ext cx="257175" cy="904875"/>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grpSp>
            <p:nvGrpSpPr>
              <p:cNvPr id="1437" name="Google Shape;1437;p50"/>
              <p:cNvGrpSpPr/>
              <p:nvPr/>
            </p:nvGrpSpPr>
            <p:grpSpPr>
              <a:xfrm>
                <a:off x="819150" y="812875"/>
                <a:ext cx="76200" cy="533325"/>
                <a:chOff x="901700" y="812875"/>
                <a:chExt cx="76200" cy="533325"/>
              </a:xfrm>
            </p:grpSpPr>
            <p:cxnSp>
              <p:nvCxnSpPr>
                <p:cNvPr id="1438" name="Google Shape;1438;p50"/>
                <p:cNvCxnSpPr/>
                <p:nvPr/>
              </p:nvCxnSpPr>
              <p:spPr>
                <a:xfrm rot="10800000">
                  <a:off x="977900" y="812875"/>
                  <a:ext cx="0" cy="3333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cxnSp>
              <p:nvCxnSpPr>
                <p:cNvPr id="1439" name="Google Shape;1439;p50"/>
                <p:cNvCxnSpPr/>
                <p:nvPr/>
              </p:nvCxnSpPr>
              <p:spPr>
                <a:xfrm rot="10800000">
                  <a:off x="901700" y="889000"/>
                  <a:ext cx="0" cy="457200"/>
                </a:xfrm>
                <a:prstGeom prst="straightConnector1">
                  <a:avLst/>
                </a:prstGeom>
                <a:noFill/>
                <a:ln w="19050" cap="rnd" cmpd="sng">
                  <a:solidFill>
                    <a:schemeClr val="lt2"/>
                  </a:solidFill>
                  <a:prstDash val="solid"/>
                  <a:round/>
                  <a:headEnd type="none" w="med" len="med"/>
                  <a:tailEnd type="none" w="med" len="med"/>
                </a:ln>
                <a:effectLst>
                  <a:outerShdw blurRad="71438" algn="bl" rotWithShape="0">
                    <a:schemeClr val="lt2">
                      <a:alpha val="50000"/>
                    </a:schemeClr>
                  </a:outerShdw>
                </a:effectLst>
              </p:spPr>
            </p:cxnSp>
          </p:grpSp>
        </p:grpSp>
        <p:grpSp>
          <p:nvGrpSpPr>
            <p:cNvPr id="1440" name="Google Shape;1440;p50"/>
            <p:cNvGrpSpPr/>
            <p:nvPr/>
          </p:nvGrpSpPr>
          <p:grpSpPr>
            <a:xfrm>
              <a:off x="4245390" y="1624685"/>
              <a:ext cx="400525" cy="400650"/>
              <a:chOff x="1476422" y="678585"/>
              <a:chExt cx="400525" cy="400650"/>
            </a:xfrm>
          </p:grpSpPr>
          <p:sp>
            <p:nvSpPr>
              <p:cNvPr id="1441" name="Google Shape;1441;p50"/>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0"/>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50"/>
            <p:cNvGrpSpPr/>
            <p:nvPr/>
          </p:nvGrpSpPr>
          <p:grpSpPr>
            <a:xfrm>
              <a:off x="4365351" y="3419646"/>
              <a:ext cx="413297" cy="124500"/>
              <a:chOff x="6270975" y="655071"/>
              <a:chExt cx="413297" cy="124500"/>
            </a:xfrm>
          </p:grpSpPr>
          <p:sp>
            <p:nvSpPr>
              <p:cNvPr id="1444" name="Google Shape;1444;p50"/>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0"/>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0"/>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19050" dir="540000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47" name="Google Shape;1447;p50"/>
            <p:cNvCxnSpPr/>
            <p:nvPr/>
          </p:nvCxnSpPr>
          <p:spPr>
            <a:xfrm>
              <a:off x="4418316" y="1409100"/>
              <a:ext cx="1533600" cy="0"/>
            </a:xfrm>
            <a:prstGeom prst="straightConnector1">
              <a:avLst/>
            </a:pr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cxnSp>
        <p:grpSp>
          <p:nvGrpSpPr>
            <p:cNvPr id="1448" name="Google Shape;1448;p50"/>
            <p:cNvGrpSpPr/>
            <p:nvPr/>
          </p:nvGrpSpPr>
          <p:grpSpPr>
            <a:xfrm>
              <a:off x="6960226" y="2025335"/>
              <a:ext cx="400525" cy="400650"/>
              <a:chOff x="1476422" y="678585"/>
              <a:chExt cx="400525" cy="400650"/>
            </a:xfrm>
          </p:grpSpPr>
          <p:sp>
            <p:nvSpPr>
              <p:cNvPr id="1449" name="Google Shape;1449;p50"/>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0"/>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1" name="Google Shape;1451;p50"/>
          <p:cNvSpPr txBox="1">
            <a:spLocks noGrp="1"/>
          </p:cNvSpPr>
          <p:nvPr>
            <p:ph type="title"/>
          </p:nvPr>
        </p:nvSpPr>
        <p:spPr>
          <a:xfrm>
            <a:off x="1585910" y="2131610"/>
            <a:ext cx="5864959" cy="94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Analyzing climatic conditions of Major Cities around the World</a:t>
            </a:r>
            <a:endParaRPr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Plots and Observation</a:t>
            </a:r>
            <a:endParaRPr dirty="0"/>
          </a:p>
        </p:txBody>
      </p:sp>
      <p:sp>
        <p:nvSpPr>
          <p:cNvPr id="1468" name="Google Shape;1468;p52"/>
          <p:cNvSpPr txBox="1">
            <a:spLocks noGrp="1"/>
          </p:cNvSpPr>
          <p:nvPr>
            <p:ph type="subTitle" idx="2"/>
          </p:nvPr>
        </p:nvSpPr>
        <p:spPr>
          <a:xfrm>
            <a:off x="3374777" y="1410137"/>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Logistic Regression</a:t>
            </a:r>
            <a:endParaRPr sz="1800" dirty="0"/>
          </a:p>
        </p:txBody>
      </p:sp>
      <p:sp>
        <p:nvSpPr>
          <p:cNvPr id="1469" name="Google Shape;1469;p52"/>
          <p:cNvSpPr txBox="1">
            <a:spLocks noGrp="1"/>
          </p:cNvSpPr>
          <p:nvPr>
            <p:ph type="subTitle" idx="1"/>
          </p:nvPr>
        </p:nvSpPr>
        <p:spPr>
          <a:xfrm>
            <a:off x="3686594" y="2163450"/>
            <a:ext cx="4945759" cy="5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Predicts probability of rain from given attributes. Here, we gave Evaporation and Wind speed as attributes</a:t>
            </a:r>
            <a:endParaRPr dirty="0"/>
          </a:p>
        </p:txBody>
      </p:sp>
      <p:pic>
        <p:nvPicPr>
          <p:cNvPr id="3" name="Picture 2">
            <a:extLst>
              <a:ext uri="{FF2B5EF4-FFF2-40B4-BE49-F238E27FC236}">
                <a16:creationId xmlns:a16="http://schemas.microsoft.com/office/drawing/2014/main" id="{B16729E4-F8B1-BE5E-1B10-CA5E8479B310}"/>
              </a:ext>
            </a:extLst>
          </p:cNvPr>
          <p:cNvPicPr>
            <a:picLocks noChangeAspect="1"/>
          </p:cNvPicPr>
          <p:nvPr/>
        </p:nvPicPr>
        <p:blipFill>
          <a:blip r:embed="rId3"/>
          <a:stretch>
            <a:fillRect/>
          </a:stretch>
        </p:blipFill>
        <p:spPr>
          <a:xfrm>
            <a:off x="1007192" y="1017700"/>
            <a:ext cx="2504358" cy="3765084"/>
          </a:xfrm>
          <a:prstGeom prst="rect">
            <a:avLst/>
          </a:prstGeom>
        </p:spPr>
      </p:pic>
    </p:spTree>
    <p:extLst>
      <p:ext uri="{BB962C8B-B14F-4D97-AF65-F5344CB8AC3E}">
        <p14:creationId xmlns:p14="http://schemas.microsoft.com/office/powerpoint/2010/main" val="54619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pSp>
        <p:nvGrpSpPr>
          <p:cNvPr id="1239" name="Google Shape;1239;p44"/>
          <p:cNvGrpSpPr/>
          <p:nvPr/>
        </p:nvGrpSpPr>
        <p:grpSpPr>
          <a:xfrm>
            <a:off x="1664008" y="948000"/>
            <a:ext cx="2305063" cy="539350"/>
            <a:chOff x="1664008" y="948000"/>
            <a:chExt cx="2305063" cy="539350"/>
          </a:xfrm>
        </p:grpSpPr>
        <p:grpSp>
          <p:nvGrpSpPr>
            <p:cNvPr id="1240" name="Google Shape;1240;p44"/>
            <p:cNvGrpSpPr/>
            <p:nvPr/>
          </p:nvGrpSpPr>
          <p:grpSpPr>
            <a:xfrm>
              <a:off x="1737775" y="1238271"/>
              <a:ext cx="413297" cy="124500"/>
              <a:chOff x="6270975" y="655071"/>
              <a:chExt cx="413297" cy="124500"/>
            </a:xfrm>
          </p:grpSpPr>
          <p:sp>
            <p:nvSpPr>
              <p:cNvPr id="1241" name="Google Shape;1241;p44"/>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44"/>
            <p:cNvSpPr/>
            <p:nvPr/>
          </p:nvSpPr>
          <p:spPr>
            <a:xfrm rot="10800000" flipH="1">
              <a:off x="1664008" y="94800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algn="bl" rotWithShape="0">
                <a:schemeClr val="lt2">
                  <a:alpha val="50000"/>
                </a:schemeClr>
              </a:outerShdw>
            </a:effectLst>
          </p:spPr>
        </p:sp>
        <p:sp>
          <p:nvSpPr>
            <p:cNvPr id="1245" name="Google Shape;1245;p44"/>
            <p:cNvSpPr/>
            <p:nvPr/>
          </p:nvSpPr>
          <p:spPr>
            <a:xfrm rot="10800000" flipH="1">
              <a:off x="3764295" y="973000"/>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algn="bl" rotWithShape="0">
                <a:schemeClr val="lt2">
                  <a:alpha val="50000"/>
                </a:schemeClr>
              </a:outerShdw>
            </a:effectLst>
          </p:spPr>
        </p:sp>
      </p:grpSp>
      <p:grpSp>
        <p:nvGrpSpPr>
          <p:cNvPr id="1246" name="Google Shape;1246;p44"/>
          <p:cNvGrpSpPr/>
          <p:nvPr/>
        </p:nvGrpSpPr>
        <p:grpSpPr>
          <a:xfrm>
            <a:off x="4879845" y="3622679"/>
            <a:ext cx="2222900" cy="539350"/>
            <a:chOff x="4879845" y="3831038"/>
            <a:chExt cx="2222900" cy="539350"/>
          </a:xfrm>
        </p:grpSpPr>
        <p:sp>
          <p:nvSpPr>
            <p:cNvPr id="1247" name="Google Shape;1247;p44"/>
            <p:cNvSpPr/>
            <p:nvPr/>
          </p:nvSpPr>
          <p:spPr>
            <a:xfrm rot="10800000" flipH="1">
              <a:off x="4879845" y="3831038"/>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nvGrpSpPr>
            <p:cNvPr id="1248" name="Google Shape;1248;p44"/>
            <p:cNvGrpSpPr/>
            <p:nvPr/>
          </p:nvGrpSpPr>
          <p:grpSpPr>
            <a:xfrm>
              <a:off x="5160322" y="3831048"/>
              <a:ext cx="400525" cy="400650"/>
              <a:chOff x="1476422" y="678585"/>
              <a:chExt cx="400525" cy="400650"/>
            </a:xfrm>
          </p:grpSpPr>
          <p:sp>
            <p:nvSpPr>
              <p:cNvPr id="1249" name="Google Shape;1249;p4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1" name="Google Shape;1251;p44"/>
          <p:cNvSpPr txBox="1">
            <a:spLocks noGrp="1"/>
          </p:cNvSpPr>
          <p:nvPr>
            <p:ph type="subTitle" idx="1"/>
          </p:nvPr>
        </p:nvSpPr>
        <p:spPr>
          <a:xfrm>
            <a:off x="2151150" y="2022359"/>
            <a:ext cx="4841700" cy="1727980"/>
          </a:xfrm>
          <a:prstGeom prst="rect">
            <a:avLst/>
          </a:prstGeom>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n-US" sz="1100" dirty="0">
                <a:hlinkClick r:id="rId3"/>
              </a:rPr>
              <a:t>https://www.kaggle.com/datasets/mahendran1/weather-data-in-india-from-1901-to-2017</a:t>
            </a:r>
            <a:endParaRPr lang="en-US" sz="1100" dirty="0"/>
          </a:p>
          <a:p>
            <a:pPr marL="171450" lvl="0" indent="-171450" algn="just" rtl="0">
              <a:spcBef>
                <a:spcPts val="0"/>
              </a:spcBef>
              <a:spcAft>
                <a:spcPts val="0"/>
              </a:spcAft>
              <a:buFont typeface="Arial" panose="020B0604020202020204" pitchFamily="34" charset="0"/>
              <a:buChar char="•"/>
            </a:pPr>
            <a:endParaRPr lang="en-US" sz="1100" dirty="0"/>
          </a:p>
          <a:p>
            <a:pPr marL="171450" lvl="0" indent="-171450" algn="just" rtl="0">
              <a:spcBef>
                <a:spcPts val="0"/>
              </a:spcBef>
              <a:spcAft>
                <a:spcPts val="0"/>
              </a:spcAft>
              <a:buFont typeface="Arial" panose="020B0604020202020204" pitchFamily="34" charset="0"/>
              <a:buChar char="•"/>
            </a:pPr>
            <a:r>
              <a:rPr lang="en-US" sz="1100" dirty="0">
                <a:hlinkClick r:id="rId4"/>
              </a:rPr>
              <a:t>https://cdsp.imdpune.gov.in/</a:t>
            </a:r>
            <a:endParaRPr lang="en-US" sz="1100" dirty="0"/>
          </a:p>
          <a:p>
            <a:pPr marL="171450" lvl="0" indent="-171450" algn="just" rtl="0">
              <a:spcBef>
                <a:spcPts val="0"/>
              </a:spcBef>
              <a:spcAft>
                <a:spcPts val="0"/>
              </a:spcAft>
              <a:buFont typeface="Arial" panose="020B0604020202020204" pitchFamily="34" charset="0"/>
              <a:buChar char="•"/>
            </a:pPr>
            <a:endParaRPr lang="en-US" sz="1100" dirty="0"/>
          </a:p>
          <a:p>
            <a:pPr marL="171450" lvl="0" indent="-171450" algn="just" rtl="0">
              <a:spcBef>
                <a:spcPts val="0"/>
              </a:spcBef>
              <a:spcAft>
                <a:spcPts val="0"/>
              </a:spcAft>
              <a:buFont typeface="Arial" panose="020B0604020202020204" pitchFamily="34" charset="0"/>
              <a:buChar char="•"/>
            </a:pPr>
            <a:r>
              <a:rPr lang="en-US" sz="1100" dirty="0">
                <a:hlinkClick r:id="rId5"/>
              </a:rPr>
              <a:t>https://datasetsearch.research.google.com/</a:t>
            </a:r>
            <a:endParaRPr lang="en-US" sz="1100" dirty="0"/>
          </a:p>
          <a:p>
            <a:pPr marL="171450" lvl="0" indent="-171450" algn="just" rtl="0">
              <a:spcBef>
                <a:spcPts val="0"/>
              </a:spcBef>
              <a:spcAft>
                <a:spcPts val="0"/>
              </a:spcAft>
              <a:buFont typeface="Arial" panose="020B0604020202020204" pitchFamily="34" charset="0"/>
              <a:buChar char="•"/>
            </a:pPr>
            <a:endParaRPr lang="en-US" sz="1100" dirty="0"/>
          </a:p>
          <a:p>
            <a:pPr marL="171450" lvl="0" indent="-171450" algn="just" rtl="0">
              <a:spcBef>
                <a:spcPts val="0"/>
              </a:spcBef>
              <a:spcAft>
                <a:spcPts val="0"/>
              </a:spcAft>
              <a:buFont typeface="Arial" panose="020B0604020202020204" pitchFamily="34" charset="0"/>
              <a:buChar char="•"/>
            </a:pPr>
            <a:endParaRPr lang="en-US" sz="1100" dirty="0"/>
          </a:p>
        </p:txBody>
      </p:sp>
      <p:sp>
        <p:nvSpPr>
          <p:cNvPr id="1252" name="Google Shape;1252;p44"/>
          <p:cNvSpPr txBox="1">
            <a:spLocks noGrp="1"/>
          </p:cNvSpPr>
          <p:nvPr>
            <p:ph type="ctrTitle"/>
          </p:nvPr>
        </p:nvSpPr>
        <p:spPr>
          <a:xfrm>
            <a:off x="1619827" y="1266014"/>
            <a:ext cx="5651400" cy="7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References</a:t>
            </a:r>
            <a:endParaRPr dirty="0"/>
          </a:p>
        </p:txBody>
      </p:sp>
      <p:pic>
        <p:nvPicPr>
          <p:cNvPr id="2" name="Google Shape;2210;p79">
            <a:extLst>
              <a:ext uri="{FF2B5EF4-FFF2-40B4-BE49-F238E27FC236}">
                <a16:creationId xmlns:a16="http://schemas.microsoft.com/office/drawing/2014/main" id="{827B6A6F-087F-420A-4962-C110F33DF0E3}"/>
              </a:ext>
            </a:extLst>
          </p:cNvPr>
          <p:cNvPicPr preferRelativeResize="0"/>
          <p:nvPr/>
        </p:nvPicPr>
        <p:blipFill rotWithShape="1">
          <a:blip r:embed="rId6">
            <a:alphaModFix/>
          </a:blip>
          <a:srcRect t="6377" b="6377"/>
          <a:stretch/>
        </p:blipFill>
        <p:spPr>
          <a:xfrm>
            <a:off x="830842" y="3243094"/>
            <a:ext cx="1448305" cy="1263590"/>
          </a:xfrm>
          <a:prstGeom prst="rect">
            <a:avLst/>
          </a:prstGeom>
          <a:noFill/>
          <a:ln>
            <a:noFill/>
          </a:ln>
        </p:spPr>
      </p:pic>
    </p:spTree>
    <p:extLst>
      <p:ext uri="{BB962C8B-B14F-4D97-AF65-F5344CB8AC3E}">
        <p14:creationId xmlns:p14="http://schemas.microsoft.com/office/powerpoint/2010/main" val="713409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8"/>
        <p:cNvGrpSpPr/>
        <p:nvPr/>
      </p:nvGrpSpPr>
      <p:grpSpPr>
        <a:xfrm>
          <a:off x="0" y="0"/>
          <a:ext cx="0" cy="0"/>
          <a:chOff x="0" y="0"/>
          <a:chExt cx="0" cy="0"/>
        </a:xfrm>
      </p:grpSpPr>
      <p:sp>
        <p:nvSpPr>
          <p:cNvPr id="2079" name="Google Shape;2079;p73"/>
          <p:cNvSpPr txBox="1">
            <a:spLocks noGrp="1"/>
          </p:cNvSpPr>
          <p:nvPr>
            <p:ph type="ctrTitle"/>
          </p:nvPr>
        </p:nvSpPr>
        <p:spPr>
          <a:xfrm>
            <a:off x="1933950" y="2056500"/>
            <a:ext cx="5276100" cy="103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pSp>
        <p:nvGrpSpPr>
          <p:cNvPr id="1239" name="Google Shape;1239;p44"/>
          <p:cNvGrpSpPr/>
          <p:nvPr/>
        </p:nvGrpSpPr>
        <p:grpSpPr>
          <a:xfrm>
            <a:off x="1619827" y="948000"/>
            <a:ext cx="2305063" cy="539350"/>
            <a:chOff x="1664008" y="948000"/>
            <a:chExt cx="2305063" cy="539350"/>
          </a:xfrm>
        </p:grpSpPr>
        <p:grpSp>
          <p:nvGrpSpPr>
            <p:cNvPr id="1240" name="Google Shape;1240;p44"/>
            <p:cNvGrpSpPr/>
            <p:nvPr/>
          </p:nvGrpSpPr>
          <p:grpSpPr>
            <a:xfrm>
              <a:off x="1737775" y="1238271"/>
              <a:ext cx="413297" cy="124500"/>
              <a:chOff x="6270975" y="655071"/>
              <a:chExt cx="413297" cy="124500"/>
            </a:xfrm>
          </p:grpSpPr>
          <p:sp>
            <p:nvSpPr>
              <p:cNvPr id="1241" name="Google Shape;1241;p44"/>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44"/>
            <p:cNvSpPr/>
            <p:nvPr/>
          </p:nvSpPr>
          <p:spPr>
            <a:xfrm rot="10800000" flipH="1">
              <a:off x="1664008" y="94800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algn="bl" rotWithShape="0">
                <a:schemeClr val="lt2">
                  <a:alpha val="50000"/>
                </a:schemeClr>
              </a:outerShdw>
            </a:effectLst>
          </p:spPr>
        </p:sp>
        <p:sp>
          <p:nvSpPr>
            <p:cNvPr id="1245" name="Google Shape;1245;p44"/>
            <p:cNvSpPr/>
            <p:nvPr/>
          </p:nvSpPr>
          <p:spPr>
            <a:xfrm rot="10800000" flipH="1">
              <a:off x="3764295" y="973000"/>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algn="bl" rotWithShape="0">
                <a:schemeClr val="lt2">
                  <a:alpha val="50000"/>
                </a:schemeClr>
              </a:outerShdw>
            </a:effectLst>
          </p:spPr>
        </p:sp>
      </p:grpSp>
      <p:grpSp>
        <p:nvGrpSpPr>
          <p:cNvPr id="1246" name="Google Shape;1246;p44"/>
          <p:cNvGrpSpPr/>
          <p:nvPr/>
        </p:nvGrpSpPr>
        <p:grpSpPr>
          <a:xfrm>
            <a:off x="4879845" y="3622679"/>
            <a:ext cx="2222900" cy="539350"/>
            <a:chOff x="4879845" y="3831038"/>
            <a:chExt cx="2222900" cy="539350"/>
          </a:xfrm>
        </p:grpSpPr>
        <p:sp>
          <p:nvSpPr>
            <p:cNvPr id="1247" name="Google Shape;1247;p44"/>
            <p:cNvSpPr/>
            <p:nvPr/>
          </p:nvSpPr>
          <p:spPr>
            <a:xfrm rot="10800000" flipH="1">
              <a:off x="4879845" y="3831038"/>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nvGrpSpPr>
            <p:cNvPr id="1248" name="Google Shape;1248;p44"/>
            <p:cNvGrpSpPr/>
            <p:nvPr/>
          </p:nvGrpSpPr>
          <p:grpSpPr>
            <a:xfrm>
              <a:off x="5160322" y="3831048"/>
              <a:ext cx="400525" cy="400650"/>
              <a:chOff x="1476422" y="678585"/>
              <a:chExt cx="400525" cy="400650"/>
            </a:xfrm>
          </p:grpSpPr>
          <p:sp>
            <p:nvSpPr>
              <p:cNvPr id="1249" name="Google Shape;1249;p4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1" name="Google Shape;1251;p44"/>
          <p:cNvSpPr txBox="1">
            <a:spLocks noGrp="1"/>
          </p:cNvSpPr>
          <p:nvPr>
            <p:ph type="subTitle" idx="1"/>
          </p:nvPr>
        </p:nvSpPr>
        <p:spPr>
          <a:xfrm>
            <a:off x="1755844" y="2018302"/>
            <a:ext cx="5716500" cy="1750089"/>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100" dirty="0"/>
              <a:t>	Weather forecasting plays a vital role in our daily life because due to the polluted environment temperature, rainfall , evaporation, wind speed, humidity, pressure , moisture will change over time to time. These can affect the daily routine life of the human beings data analytics is the process of analyzing big data to extract the concealed patterns and applicable information that can yield better results. Nowadays, several parts of society are interested in big data, and the meteorological institute is not excluded. Therefore, big data analytics will give better results in weather forecasting and will help forecasters to forecast weather more accurately. In order to achieve this goal and to recommend favorable solutions, several big data techniques and technologies have been suggested to manage and analyze the huge volume of weather data from different resources.	</a:t>
            </a:r>
          </a:p>
        </p:txBody>
      </p:sp>
      <p:sp>
        <p:nvSpPr>
          <p:cNvPr id="1252" name="Google Shape;1252;p44"/>
          <p:cNvSpPr txBox="1">
            <a:spLocks noGrp="1"/>
          </p:cNvSpPr>
          <p:nvPr>
            <p:ph type="ctrTitle"/>
          </p:nvPr>
        </p:nvSpPr>
        <p:spPr>
          <a:xfrm>
            <a:off x="1656941" y="1126851"/>
            <a:ext cx="5651400" cy="7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Introduction</a:t>
            </a:r>
            <a:endParaRPr sz="4000" dirty="0"/>
          </a:p>
        </p:txBody>
      </p:sp>
      <p:pic>
        <p:nvPicPr>
          <p:cNvPr id="2" name="Google Shape;2210;p79">
            <a:extLst>
              <a:ext uri="{FF2B5EF4-FFF2-40B4-BE49-F238E27FC236}">
                <a16:creationId xmlns:a16="http://schemas.microsoft.com/office/drawing/2014/main" id="{827B6A6F-087F-420A-4962-C110F33DF0E3}"/>
              </a:ext>
            </a:extLst>
          </p:cNvPr>
          <p:cNvPicPr preferRelativeResize="0"/>
          <p:nvPr/>
        </p:nvPicPr>
        <p:blipFill rotWithShape="1">
          <a:blip r:embed="rId3">
            <a:alphaModFix/>
          </a:blip>
          <a:srcRect t="6377" b="6377"/>
          <a:stretch/>
        </p:blipFill>
        <p:spPr>
          <a:xfrm>
            <a:off x="830842" y="3243094"/>
            <a:ext cx="1448305" cy="126359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pSp>
        <p:nvGrpSpPr>
          <p:cNvPr id="1239" name="Google Shape;1239;p44"/>
          <p:cNvGrpSpPr/>
          <p:nvPr/>
        </p:nvGrpSpPr>
        <p:grpSpPr>
          <a:xfrm>
            <a:off x="1664008" y="948000"/>
            <a:ext cx="2305063" cy="539350"/>
            <a:chOff x="1664008" y="948000"/>
            <a:chExt cx="2305063" cy="539350"/>
          </a:xfrm>
        </p:grpSpPr>
        <p:grpSp>
          <p:nvGrpSpPr>
            <p:cNvPr id="1240" name="Google Shape;1240;p44"/>
            <p:cNvGrpSpPr/>
            <p:nvPr/>
          </p:nvGrpSpPr>
          <p:grpSpPr>
            <a:xfrm>
              <a:off x="1737775" y="1238271"/>
              <a:ext cx="413297" cy="124500"/>
              <a:chOff x="6270975" y="655071"/>
              <a:chExt cx="413297" cy="124500"/>
            </a:xfrm>
          </p:grpSpPr>
          <p:sp>
            <p:nvSpPr>
              <p:cNvPr id="1241" name="Google Shape;1241;p44"/>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44"/>
            <p:cNvSpPr/>
            <p:nvPr/>
          </p:nvSpPr>
          <p:spPr>
            <a:xfrm rot="10800000" flipH="1">
              <a:off x="1664008" y="94800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algn="bl" rotWithShape="0">
                <a:schemeClr val="lt2">
                  <a:alpha val="50000"/>
                </a:schemeClr>
              </a:outerShdw>
            </a:effectLst>
          </p:spPr>
        </p:sp>
        <p:sp>
          <p:nvSpPr>
            <p:cNvPr id="1245" name="Google Shape;1245;p44"/>
            <p:cNvSpPr/>
            <p:nvPr/>
          </p:nvSpPr>
          <p:spPr>
            <a:xfrm rot="10800000" flipH="1">
              <a:off x="3764295" y="973000"/>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algn="bl" rotWithShape="0">
                <a:schemeClr val="lt2">
                  <a:alpha val="50000"/>
                </a:schemeClr>
              </a:outerShdw>
            </a:effectLst>
          </p:spPr>
        </p:sp>
      </p:grpSp>
      <p:grpSp>
        <p:nvGrpSpPr>
          <p:cNvPr id="1246" name="Google Shape;1246;p44"/>
          <p:cNvGrpSpPr/>
          <p:nvPr/>
        </p:nvGrpSpPr>
        <p:grpSpPr>
          <a:xfrm>
            <a:off x="4879845" y="3622679"/>
            <a:ext cx="2222900" cy="539350"/>
            <a:chOff x="4879845" y="3831038"/>
            <a:chExt cx="2222900" cy="539350"/>
          </a:xfrm>
        </p:grpSpPr>
        <p:sp>
          <p:nvSpPr>
            <p:cNvPr id="1247" name="Google Shape;1247;p44"/>
            <p:cNvSpPr/>
            <p:nvPr/>
          </p:nvSpPr>
          <p:spPr>
            <a:xfrm rot="10800000" flipH="1">
              <a:off x="4879845" y="3831038"/>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nvGrpSpPr>
            <p:cNvPr id="1248" name="Google Shape;1248;p44"/>
            <p:cNvGrpSpPr/>
            <p:nvPr/>
          </p:nvGrpSpPr>
          <p:grpSpPr>
            <a:xfrm>
              <a:off x="5160322" y="3831048"/>
              <a:ext cx="400525" cy="400650"/>
              <a:chOff x="1476422" y="678585"/>
              <a:chExt cx="400525" cy="400650"/>
            </a:xfrm>
          </p:grpSpPr>
          <p:sp>
            <p:nvSpPr>
              <p:cNvPr id="1249" name="Google Shape;1249;p4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1" name="Google Shape;1251;p44"/>
          <p:cNvSpPr txBox="1">
            <a:spLocks noGrp="1"/>
          </p:cNvSpPr>
          <p:nvPr>
            <p:ph type="subTitle" idx="1"/>
          </p:nvPr>
        </p:nvSpPr>
        <p:spPr>
          <a:xfrm>
            <a:off x="2006672" y="2022359"/>
            <a:ext cx="5373023" cy="172798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100" dirty="0"/>
              <a:t>	Many cities in the world have a typical weather condition consisting of various seasons and geographical conditions. They have extreme high temperatures in regions like Arizona, Sahara, Thar and cold climate at Himalayas, Tundra regions and heavy rainfall at Chirapunji, Japan. These extreme variations in temperatures make us to feel difficult in inferring / predictions of weather effectively. It requires higher scientific techniques / methods for plotting and pre-processing of data. In this project, we will apply different methods and algorithms for grouping similar data sets together and also apply classification technique along with linear regression analysis. Programming will be done in programming languages like R and Python.</a:t>
            </a:r>
          </a:p>
        </p:txBody>
      </p:sp>
      <p:sp>
        <p:nvSpPr>
          <p:cNvPr id="1252" name="Google Shape;1252;p44"/>
          <p:cNvSpPr txBox="1">
            <a:spLocks noGrp="1"/>
          </p:cNvSpPr>
          <p:nvPr>
            <p:ph type="ctrTitle"/>
          </p:nvPr>
        </p:nvSpPr>
        <p:spPr>
          <a:xfrm>
            <a:off x="1619827" y="1266014"/>
            <a:ext cx="5651400" cy="7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Abstract</a:t>
            </a:r>
            <a:endParaRPr sz="4000" dirty="0"/>
          </a:p>
        </p:txBody>
      </p:sp>
      <p:pic>
        <p:nvPicPr>
          <p:cNvPr id="2" name="Google Shape;2210;p79">
            <a:extLst>
              <a:ext uri="{FF2B5EF4-FFF2-40B4-BE49-F238E27FC236}">
                <a16:creationId xmlns:a16="http://schemas.microsoft.com/office/drawing/2014/main" id="{827B6A6F-087F-420A-4962-C110F33DF0E3}"/>
              </a:ext>
            </a:extLst>
          </p:cNvPr>
          <p:cNvPicPr preferRelativeResize="0"/>
          <p:nvPr/>
        </p:nvPicPr>
        <p:blipFill rotWithShape="1">
          <a:blip r:embed="rId3">
            <a:alphaModFix/>
          </a:blip>
          <a:srcRect t="6377" b="6377"/>
          <a:stretch/>
        </p:blipFill>
        <p:spPr>
          <a:xfrm>
            <a:off x="830842" y="3243094"/>
            <a:ext cx="1448305" cy="1263590"/>
          </a:xfrm>
          <a:prstGeom prst="rect">
            <a:avLst/>
          </a:prstGeom>
          <a:noFill/>
          <a:ln>
            <a:noFill/>
          </a:ln>
        </p:spPr>
      </p:pic>
    </p:spTree>
    <p:extLst>
      <p:ext uri="{BB962C8B-B14F-4D97-AF65-F5344CB8AC3E}">
        <p14:creationId xmlns:p14="http://schemas.microsoft.com/office/powerpoint/2010/main" val="106659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8"/>
        <p:cNvGrpSpPr/>
        <p:nvPr/>
      </p:nvGrpSpPr>
      <p:grpSpPr>
        <a:xfrm>
          <a:off x="0" y="0"/>
          <a:ext cx="0" cy="0"/>
          <a:chOff x="0" y="0"/>
          <a:chExt cx="0" cy="0"/>
        </a:xfrm>
      </p:grpSpPr>
      <p:grpSp>
        <p:nvGrpSpPr>
          <p:cNvPr id="1239" name="Google Shape;1239;p44"/>
          <p:cNvGrpSpPr/>
          <p:nvPr/>
        </p:nvGrpSpPr>
        <p:grpSpPr>
          <a:xfrm>
            <a:off x="1664008" y="948000"/>
            <a:ext cx="2305063" cy="539350"/>
            <a:chOff x="1664008" y="948000"/>
            <a:chExt cx="2305063" cy="539350"/>
          </a:xfrm>
        </p:grpSpPr>
        <p:grpSp>
          <p:nvGrpSpPr>
            <p:cNvPr id="1240" name="Google Shape;1240;p44"/>
            <p:cNvGrpSpPr/>
            <p:nvPr/>
          </p:nvGrpSpPr>
          <p:grpSpPr>
            <a:xfrm>
              <a:off x="1737775" y="1238271"/>
              <a:ext cx="413297" cy="124500"/>
              <a:chOff x="6270975" y="655071"/>
              <a:chExt cx="413297" cy="124500"/>
            </a:xfrm>
          </p:grpSpPr>
          <p:sp>
            <p:nvSpPr>
              <p:cNvPr id="1241" name="Google Shape;1241;p44"/>
              <p:cNvSpPr/>
              <p:nvPr/>
            </p:nvSpPr>
            <p:spPr>
              <a:xfrm>
                <a:off x="6270975"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a:off x="64153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a:off x="6559772" y="655071"/>
                <a:ext cx="124500" cy="124500"/>
              </a:xfrm>
              <a:prstGeom prst="ellipse">
                <a:avLst/>
              </a:prstGeom>
              <a:noFill/>
              <a:ln w="19050" cap="flat" cmpd="sng">
                <a:solidFill>
                  <a:schemeClr val="lt2"/>
                </a:solidFill>
                <a:prstDash val="solid"/>
                <a:round/>
                <a:headEnd type="none" w="sm" len="sm"/>
                <a:tailEnd type="none" w="sm" len="sm"/>
              </a:ln>
              <a:effectLst>
                <a:outerShdw blurRad="71438" dist="28575"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4" name="Google Shape;1244;p44"/>
            <p:cNvSpPr/>
            <p:nvPr/>
          </p:nvSpPr>
          <p:spPr>
            <a:xfrm rot="10800000" flipH="1">
              <a:off x="1664008" y="948000"/>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algn="bl" rotWithShape="0">
                <a:schemeClr val="lt2">
                  <a:alpha val="50000"/>
                </a:schemeClr>
              </a:outerShdw>
            </a:effectLst>
          </p:spPr>
        </p:sp>
        <p:sp>
          <p:nvSpPr>
            <p:cNvPr id="1245" name="Google Shape;1245;p44"/>
            <p:cNvSpPr/>
            <p:nvPr/>
          </p:nvSpPr>
          <p:spPr>
            <a:xfrm rot="10800000" flipH="1">
              <a:off x="3764295" y="973000"/>
              <a:ext cx="204775" cy="204775"/>
            </a:xfrm>
            <a:custGeom>
              <a:avLst/>
              <a:gdLst/>
              <a:ahLst/>
              <a:cxnLst/>
              <a:rect l="l" t="t" r="r" b="b"/>
              <a:pathLst>
                <a:path w="8191" h="8191" extrusionOk="0">
                  <a:moveTo>
                    <a:pt x="8191" y="8191"/>
                  </a:moveTo>
                  <a:lnTo>
                    <a:pt x="0" y="0"/>
                  </a:lnTo>
                </a:path>
              </a:pathLst>
            </a:custGeom>
            <a:gradFill>
              <a:gsLst>
                <a:gs pos="0">
                  <a:srgbClr val="536672">
                    <a:alpha val="41568"/>
                  </a:srgbClr>
                </a:gs>
                <a:gs pos="100000">
                  <a:srgbClr val="03151B">
                    <a:alpha val="63137"/>
                  </a:srgbClr>
                </a:gs>
              </a:gsLst>
              <a:lin ang="0" scaled="0"/>
            </a:gradFill>
            <a:ln w="19050" cap="rnd" cmpd="sng">
              <a:solidFill>
                <a:srgbClr val="8BF0F1"/>
              </a:solidFill>
              <a:prstDash val="solid"/>
              <a:round/>
              <a:headEnd type="none" w="med" len="med"/>
              <a:tailEnd type="none" w="med" len="med"/>
            </a:ln>
            <a:effectLst>
              <a:outerShdw blurRad="71438" dist="28575" algn="bl" rotWithShape="0">
                <a:schemeClr val="lt2">
                  <a:alpha val="50000"/>
                </a:schemeClr>
              </a:outerShdw>
            </a:effectLst>
          </p:spPr>
        </p:sp>
      </p:grpSp>
      <p:grpSp>
        <p:nvGrpSpPr>
          <p:cNvPr id="1246" name="Google Shape;1246;p44"/>
          <p:cNvGrpSpPr/>
          <p:nvPr/>
        </p:nvGrpSpPr>
        <p:grpSpPr>
          <a:xfrm>
            <a:off x="4879845" y="3622679"/>
            <a:ext cx="2222900" cy="539350"/>
            <a:chOff x="4879845" y="3831038"/>
            <a:chExt cx="2222900" cy="539350"/>
          </a:xfrm>
        </p:grpSpPr>
        <p:sp>
          <p:nvSpPr>
            <p:cNvPr id="1247" name="Google Shape;1247;p44"/>
            <p:cNvSpPr/>
            <p:nvPr/>
          </p:nvSpPr>
          <p:spPr>
            <a:xfrm rot="10800000" flipH="1">
              <a:off x="4879845" y="3831038"/>
              <a:ext cx="2222900" cy="539350"/>
            </a:xfrm>
            <a:custGeom>
              <a:avLst/>
              <a:gdLst/>
              <a:ahLst/>
              <a:cxnLst/>
              <a:rect l="l" t="t" r="r" b="b"/>
              <a:pathLst>
                <a:path w="88916" h="21574" extrusionOk="0">
                  <a:moveTo>
                    <a:pt x="0" y="0"/>
                  </a:moveTo>
                  <a:lnTo>
                    <a:pt x="22670" y="0"/>
                  </a:lnTo>
                  <a:lnTo>
                    <a:pt x="33433" y="10763"/>
                  </a:lnTo>
                  <a:lnTo>
                    <a:pt x="78105" y="10763"/>
                  </a:lnTo>
                  <a:lnTo>
                    <a:pt x="88916" y="21574"/>
                  </a:lnTo>
                </a:path>
              </a:pathLst>
            </a:custGeom>
            <a:noFill/>
            <a:ln w="19050" cap="rnd" cmpd="sng">
              <a:solidFill>
                <a:schemeClr val="lt2"/>
              </a:solidFill>
              <a:prstDash val="solid"/>
              <a:round/>
              <a:headEnd type="none" w="med" len="med"/>
              <a:tailEnd type="none" w="med" len="med"/>
            </a:ln>
            <a:effectLst>
              <a:outerShdw blurRad="71438" dist="28575" dir="15360000" algn="bl" rotWithShape="0">
                <a:schemeClr val="lt2">
                  <a:alpha val="50000"/>
                </a:schemeClr>
              </a:outerShdw>
            </a:effectLst>
          </p:spPr>
        </p:sp>
        <p:grpSp>
          <p:nvGrpSpPr>
            <p:cNvPr id="1248" name="Google Shape;1248;p44"/>
            <p:cNvGrpSpPr/>
            <p:nvPr/>
          </p:nvGrpSpPr>
          <p:grpSpPr>
            <a:xfrm>
              <a:off x="5160322" y="3831048"/>
              <a:ext cx="400525" cy="400650"/>
              <a:chOff x="1476422" y="678585"/>
              <a:chExt cx="400525" cy="400650"/>
            </a:xfrm>
          </p:grpSpPr>
          <p:sp>
            <p:nvSpPr>
              <p:cNvPr id="1249" name="Google Shape;1249;p44"/>
              <p:cNvSpPr/>
              <p:nvPr/>
            </p:nvSpPr>
            <p:spPr>
              <a:xfrm>
                <a:off x="1476422" y="806235"/>
                <a:ext cx="273000" cy="273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1696947" y="678585"/>
                <a:ext cx="180000" cy="180000"/>
              </a:xfrm>
              <a:prstGeom prst="star4">
                <a:avLst>
                  <a:gd name="adj" fmla="val 23648"/>
                </a:avLst>
              </a:prstGeom>
              <a:noFill/>
              <a:ln w="19050" cap="flat" cmpd="sng">
                <a:solidFill>
                  <a:schemeClr val="lt2"/>
                </a:solidFill>
                <a:prstDash val="solid"/>
                <a:round/>
                <a:headEnd type="none" w="sm" len="sm"/>
                <a:tailEnd type="none" w="sm" len="sm"/>
              </a:ln>
              <a:effectLst>
                <a:outerShdw blurRad="57150" dist="66675" dir="4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1" name="Google Shape;1251;p44"/>
          <p:cNvSpPr txBox="1">
            <a:spLocks noGrp="1"/>
          </p:cNvSpPr>
          <p:nvPr>
            <p:ph type="subTitle" idx="1"/>
          </p:nvPr>
        </p:nvSpPr>
        <p:spPr>
          <a:xfrm>
            <a:off x="2151072" y="2022359"/>
            <a:ext cx="5443450" cy="172798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900" dirty="0"/>
              <a:t>Weather forecasting has been one of the most challenging difficulties around the world because of both its practical value in popular scope for scientific study and meteorology. Weather is a continuous, dynamic ,multidimensional chaotic process, and data-intensive and these properties make weather forecasting a stimulating challenge. It is one of the most imperious and demanding operational responsibilities that must be carried out by many meteorological services all over the globe. Various organizations / workers in India and abroad have done demonstrating using supported time series data manipulation. The various methodologies viz. statistic decomposition models, Exponential smoothing models, ARIMA models and their dissimilarities like seasonal ARIMA models, vector ARIMA models using flexible time series, ARMAX models i.e. ARIMA with following informative variables etc., which has been used for forecasting purposes. Many trainings have taken place within the analysis of pattern and circulation of rainfall in many regions of the world. Totally altered time series methods with different purposes are used to investigate weather information in many different literatures. Accurate and timely weather forecasting is a major challenge for the scientific research. Weather prediction modelling involves a combination of many computer models, observations and acquaintance of trends and designs. Using these methods, practically accurate forecasts can be made up. Regression is a statistical experimental technique and it must be widely used in many business, the </a:t>
            </a:r>
            <a:r>
              <a:rPr lang="en-US" sz="900" dirty="0" err="1"/>
              <a:t>behavioural</a:t>
            </a:r>
            <a:r>
              <a:rPr lang="en-US" sz="900" dirty="0"/>
              <a:t> sciences, social and climate recasting and many other areas.</a:t>
            </a:r>
            <a:endParaRPr lang="en-US" sz="800" dirty="0"/>
          </a:p>
        </p:txBody>
      </p:sp>
      <p:sp>
        <p:nvSpPr>
          <p:cNvPr id="1252" name="Google Shape;1252;p44"/>
          <p:cNvSpPr txBox="1">
            <a:spLocks noGrp="1"/>
          </p:cNvSpPr>
          <p:nvPr>
            <p:ph type="ctrTitle"/>
          </p:nvPr>
        </p:nvSpPr>
        <p:spPr>
          <a:xfrm>
            <a:off x="1988369" y="907766"/>
            <a:ext cx="5651400" cy="79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Literature Review</a:t>
            </a:r>
            <a:endParaRPr sz="3200" dirty="0"/>
          </a:p>
        </p:txBody>
      </p:sp>
      <p:pic>
        <p:nvPicPr>
          <p:cNvPr id="2" name="Google Shape;2210;p79">
            <a:extLst>
              <a:ext uri="{FF2B5EF4-FFF2-40B4-BE49-F238E27FC236}">
                <a16:creationId xmlns:a16="http://schemas.microsoft.com/office/drawing/2014/main" id="{827B6A6F-087F-420A-4962-C110F33DF0E3}"/>
              </a:ext>
            </a:extLst>
          </p:cNvPr>
          <p:cNvPicPr preferRelativeResize="0"/>
          <p:nvPr/>
        </p:nvPicPr>
        <p:blipFill rotWithShape="1">
          <a:blip r:embed="rId3">
            <a:alphaModFix/>
          </a:blip>
          <a:srcRect t="6377" b="6377"/>
          <a:stretch/>
        </p:blipFill>
        <p:spPr>
          <a:xfrm>
            <a:off x="830842" y="3243094"/>
            <a:ext cx="1448305" cy="1263590"/>
          </a:xfrm>
          <a:prstGeom prst="rect">
            <a:avLst/>
          </a:prstGeom>
          <a:noFill/>
          <a:ln>
            <a:noFill/>
          </a:ln>
        </p:spPr>
      </p:pic>
    </p:spTree>
    <p:extLst>
      <p:ext uri="{BB962C8B-B14F-4D97-AF65-F5344CB8AC3E}">
        <p14:creationId xmlns:p14="http://schemas.microsoft.com/office/powerpoint/2010/main" val="159316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1"/>
        <p:cNvGrpSpPr/>
        <p:nvPr/>
      </p:nvGrpSpPr>
      <p:grpSpPr>
        <a:xfrm>
          <a:off x="0" y="0"/>
          <a:ext cx="0" cy="0"/>
          <a:chOff x="0" y="0"/>
          <a:chExt cx="0" cy="0"/>
        </a:xfrm>
      </p:grpSpPr>
      <p:sp>
        <p:nvSpPr>
          <p:cNvPr id="1322" name="Google Shape;1322;p47"/>
          <p:cNvSpPr txBox="1">
            <a:spLocks noGrp="1"/>
          </p:cNvSpPr>
          <p:nvPr>
            <p:ph type="title"/>
          </p:nvPr>
        </p:nvSpPr>
        <p:spPr>
          <a:xfrm>
            <a:off x="1075950" y="717300"/>
            <a:ext cx="6992100" cy="47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DataSets Used</a:t>
            </a:r>
            <a:endParaRPr dirty="0"/>
          </a:p>
        </p:txBody>
      </p:sp>
      <p:sp>
        <p:nvSpPr>
          <p:cNvPr id="1324" name="Google Shape;1324;p47"/>
          <p:cNvSpPr txBox="1">
            <a:spLocks noGrp="1"/>
          </p:cNvSpPr>
          <p:nvPr>
            <p:ph type="subTitle" idx="4294967295"/>
          </p:nvPr>
        </p:nvSpPr>
        <p:spPr>
          <a:xfrm>
            <a:off x="853644" y="1442069"/>
            <a:ext cx="8004606" cy="1739282"/>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800" b="1" dirty="0"/>
              <a:t>Wind.csv:</a:t>
            </a:r>
          </a:p>
          <a:p>
            <a:pPr marL="0" lvl="0" indent="0" algn="l" rtl="0">
              <a:spcBef>
                <a:spcPts val="0"/>
              </a:spcBef>
              <a:spcAft>
                <a:spcPts val="1200"/>
              </a:spcAft>
              <a:buNone/>
            </a:pPr>
            <a:r>
              <a:rPr lang="en" sz="1200" dirty="0"/>
              <a:t>Consists of attributes: </a:t>
            </a:r>
          </a:p>
          <a:p>
            <a:pPr marL="0" lvl="0" indent="0" algn="l" rtl="0">
              <a:spcBef>
                <a:spcPts val="0"/>
              </a:spcBef>
              <a:spcAft>
                <a:spcPts val="1200"/>
              </a:spcAft>
              <a:buNone/>
            </a:pPr>
            <a:r>
              <a:rPr lang="en-IN" sz="1200" dirty="0"/>
              <a:t>"</a:t>
            </a:r>
            <a:r>
              <a:rPr lang="en-IN" sz="1200" dirty="0" err="1"/>
              <a:t>MinTemp</a:t>
            </a:r>
            <a:r>
              <a:rPr lang="en-IN" sz="1200" dirty="0"/>
              <a:t>", "</a:t>
            </a:r>
            <a:r>
              <a:rPr lang="en-IN" sz="1200" dirty="0" err="1"/>
              <a:t>MaxTemp</a:t>
            </a:r>
            <a:r>
              <a:rPr lang="en-IN" sz="1200" dirty="0"/>
              <a:t>","Rainfall", "Evaporation", "Sunshine", "</a:t>
            </a:r>
            <a:r>
              <a:rPr lang="en-IN" sz="1200" dirty="0" err="1"/>
              <a:t>WindGustDir</a:t>
            </a:r>
            <a:r>
              <a:rPr lang="en-IN" sz="1200" dirty="0"/>
              <a:t>","</a:t>
            </a:r>
            <a:r>
              <a:rPr lang="en-IN" sz="1200" dirty="0" err="1"/>
              <a:t>WindGustSpeed</a:t>
            </a:r>
            <a:r>
              <a:rPr lang="en-IN" sz="1200" dirty="0"/>
              <a:t>", "WindDir9am", "WindDir3pm", "WindSpeed9am", "WindSpeed3pm", "Humidity9am”, "Humidity3pm", "Pressure9am", "Pressure3pm"   "Cloud9am", "Cloud3pm" ,"Temp9am" ,"Temp3pm", "RainToday","RISK_MM" ,"</a:t>
            </a:r>
            <a:r>
              <a:rPr lang="en-IN" sz="1200" dirty="0" err="1"/>
              <a:t>RainTomorrow</a:t>
            </a:r>
            <a:r>
              <a:rPr lang="en-IN" sz="1200" dirty="0"/>
              <a:t>"</a:t>
            </a:r>
            <a:endParaRPr sz="1200" dirty="0"/>
          </a:p>
        </p:txBody>
      </p:sp>
      <p:sp>
        <p:nvSpPr>
          <p:cNvPr id="3" name="Google Shape;1324;p47">
            <a:extLst>
              <a:ext uri="{FF2B5EF4-FFF2-40B4-BE49-F238E27FC236}">
                <a16:creationId xmlns:a16="http://schemas.microsoft.com/office/drawing/2014/main" id="{76983F67-C0E8-D9BB-2C4D-0BEBE1A192E3}"/>
              </a:ext>
            </a:extLst>
          </p:cNvPr>
          <p:cNvSpPr txBox="1">
            <a:spLocks/>
          </p:cNvSpPr>
          <p:nvPr/>
        </p:nvSpPr>
        <p:spPr>
          <a:xfrm>
            <a:off x="948894" y="3059620"/>
            <a:ext cx="8004606" cy="1739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spcAft>
                <a:spcPts val="1200"/>
              </a:spcAft>
              <a:buFont typeface="Roboto"/>
              <a:buNone/>
            </a:pPr>
            <a:r>
              <a:rPr lang="en-US" sz="1200" dirty="0"/>
              <a:t>Each row in dataset represents a day. All the attributes like wind, rain, pressure, clouds, </a:t>
            </a:r>
            <a:r>
              <a:rPr lang="en-US" sz="1200" dirty="0" err="1"/>
              <a:t>etc</a:t>
            </a:r>
            <a:r>
              <a:rPr lang="en-US" sz="1200" dirty="0"/>
              <a:t> are represented as attributes.</a:t>
            </a:r>
          </a:p>
          <a:p>
            <a:pPr marL="0" indent="0">
              <a:spcAft>
                <a:spcPts val="1200"/>
              </a:spcAft>
              <a:buFont typeface="Roboto"/>
              <a:buNone/>
            </a:pPr>
            <a:r>
              <a:rPr lang="en-US" sz="1200" dirty="0"/>
              <a:t>e.g. Day1: Max Temperature, Min Temperature, Pressure, Wind Speed…………….</a:t>
            </a:r>
          </a:p>
          <a:p>
            <a:pPr marL="0" indent="0">
              <a:spcAft>
                <a:spcPts val="1200"/>
              </a:spcAft>
              <a:buFont typeface="Roboto"/>
              <a:buNone/>
            </a:pPr>
            <a:r>
              <a:rPr lang="en-US" sz="1200" dirty="0"/>
              <a:t> </a:t>
            </a:r>
            <a:endParaRPr lang="en-IN" sz="1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Programming Languages used</a:t>
            </a:r>
            <a:endParaRPr dirty="0"/>
          </a:p>
        </p:txBody>
      </p:sp>
      <p:sp>
        <p:nvSpPr>
          <p:cNvPr id="1466" name="Google Shape;1466;p52"/>
          <p:cNvSpPr txBox="1">
            <a:spLocks noGrp="1"/>
          </p:cNvSpPr>
          <p:nvPr>
            <p:ph type="subTitle" idx="5"/>
          </p:nvPr>
        </p:nvSpPr>
        <p:spPr>
          <a:xfrm>
            <a:off x="5150451" y="3514008"/>
            <a:ext cx="2527500" cy="5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Libraries: NumPy, Pandas, MatPlotLib, sklearn, graphviz</a:t>
            </a:r>
          </a:p>
        </p:txBody>
      </p:sp>
      <p:sp>
        <p:nvSpPr>
          <p:cNvPr id="1467" name="Google Shape;1467;p52"/>
          <p:cNvSpPr txBox="1">
            <a:spLocks noGrp="1"/>
          </p:cNvSpPr>
          <p:nvPr>
            <p:ph type="subTitle" idx="6"/>
          </p:nvPr>
        </p:nvSpPr>
        <p:spPr>
          <a:xfrm>
            <a:off x="5103679" y="2549453"/>
            <a:ext cx="2527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 (3.9.12)</a:t>
            </a:r>
            <a:endParaRPr dirty="0"/>
          </a:p>
        </p:txBody>
      </p:sp>
      <p:sp>
        <p:nvSpPr>
          <p:cNvPr id="1468" name="Google Shape;1468;p52"/>
          <p:cNvSpPr txBox="1">
            <a:spLocks noGrp="1"/>
          </p:cNvSpPr>
          <p:nvPr>
            <p:ph type="subTitle" idx="2"/>
          </p:nvPr>
        </p:nvSpPr>
        <p:spPr>
          <a:xfrm>
            <a:off x="1526350" y="2615515"/>
            <a:ext cx="2527500"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 </a:t>
            </a:r>
          </a:p>
          <a:p>
            <a:pPr marL="0" lvl="0" indent="0" algn="ctr" rtl="0">
              <a:spcBef>
                <a:spcPts val="0"/>
              </a:spcBef>
              <a:spcAft>
                <a:spcPts val="0"/>
              </a:spcAft>
              <a:buNone/>
            </a:pPr>
            <a:r>
              <a:rPr lang="en" dirty="0"/>
              <a:t>(4.2.1)</a:t>
            </a:r>
            <a:endParaRPr dirty="0"/>
          </a:p>
        </p:txBody>
      </p:sp>
      <p:sp>
        <p:nvSpPr>
          <p:cNvPr id="1469" name="Google Shape;1469;p52"/>
          <p:cNvSpPr txBox="1">
            <a:spLocks noGrp="1"/>
          </p:cNvSpPr>
          <p:nvPr>
            <p:ph type="subTitle" idx="1"/>
          </p:nvPr>
        </p:nvSpPr>
        <p:spPr>
          <a:xfrm>
            <a:off x="1526348" y="3416305"/>
            <a:ext cx="2527500" cy="5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Library: Ggplot2, </a:t>
            </a:r>
            <a:r>
              <a:rPr lang="en-US" dirty="0" err="1"/>
              <a:t>dplyr</a:t>
            </a:r>
            <a:endParaRPr dirty="0"/>
          </a:p>
        </p:txBody>
      </p:sp>
      <p:sp>
        <p:nvSpPr>
          <p:cNvPr id="1489" name="Google Shape;1489;p52"/>
          <p:cNvSpPr/>
          <p:nvPr/>
        </p:nvSpPr>
        <p:spPr>
          <a:xfrm rot="5400000">
            <a:off x="6285614" y="1895864"/>
            <a:ext cx="257175" cy="974007"/>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sp>
        <p:nvSpPr>
          <p:cNvPr id="1491" name="Google Shape;1491;p52"/>
          <p:cNvSpPr/>
          <p:nvPr/>
        </p:nvSpPr>
        <p:spPr>
          <a:xfrm rot="5400000">
            <a:off x="2782997" y="1943260"/>
            <a:ext cx="257175" cy="974007"/>
          </a:xfrm>
          <a:custGeom>
            <a:avLst/>
            <a:gdLst/>
            <a:ahLst/>
            <a:cxnLst/>
            <a:rect l="l" t="t" r="r" b="b"/>
            <a:pathLst>
              <a:path w="10287" h="36195" extrusionOk="0">
                <a:moveTo>
                  <a:pt x="0" y="0"/>
                </a:moveTo>
                <a:lnTo>
                  <a:pt x="10287" y="11430"/>
                </a:lnTo>
                <a:lnTo>
                  <a:pt x="10287" y="36195"/>
                </a:lnTo>
              </a:path>
            </a:pathLst>
          </a:custGeom>
          <a:noFill/>
          <a:ln w="19050" cap="rnd" cmpd="sng">
            <a:solidFill>
              <a:schemeClr val="lt2"/>
            </a:solidFill>
            <a:prstDash val="solid"/>
            <a:round/>
            <a:headEnd type="none" w="med" len="med"/>
            <a:tailEnd type="none" w="med" len="med"/>
          </a:ln>
          <a:effectLst>
            <a:outerShdw blurRad="71438" dist="19050" dir="5400000" algn="bl" rotWithShape="0">
              <a:schemeClr val="lt2">
                <a:alpha val="50000"/>
              </a:schemeClr>
            </a:outerShdw>
          </a:effectLst>
        </p:spPr>
      </p:sp>
      <p:pic>
        <p:nvPicPr>
          <p:cNvPr id="2050" name="Picture 2" descr="Python (programming language) - Wikipedia">
            <a:extLst>
              <a:ext uri="{FF2B5EF4-FFF2-40B4-BE49-F238E27FC236}">
                <a16:creationId xmlns:a16="http://schemas.microsoft.com/office/drawing/2014/main" id="{7DCE298F-4D68-8ED2-F5AE-EE4AB0722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0123" y="1470042"/>
            <a:ext cx="912825" cy="9128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A6E712AD-DB68-B45F-FFF1-CEE1ECAA81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1473" y="1484052"/>
            <a:ext cx="1113194" cy="974007"/>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469;p52">
            <a:extLst>
              <a:ext uri="{FF2B5EF4-FFF2-40B4-BE49-F238E27FC236}">
                <a16:creationId xmlns:a16="http://schemas.microsoft.com/office/drawing/2014/main" id="{489ADB43-0A5B-AFBB-C9FA-A6C5B0B25419}"/>
              </a:ext>
            </a:extLst>
          </p:cNvPr>
          <p:cNvSpPr txBox="1">
            <a:spLocks/>
          </p:cNvSpPr>
          <p:nvPr/>
        </p:nvSpPr>
        <p:spPr>
          <a:xfrm>
            <a:off x="1526348" y="3791274"/>
            <a:ext cx="2527500" cy="52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Tools: R, </a:t>
            </a:r>
            <a:r>
              <a:rPr lang="en-US" dirty="0" err="1"/>
              <a:t>VSCode</a:t>
            </a:r>
            <a:endParaRPr lang="en-US" dirty="0"/>
          </a:p>
        </p:txBody>
      </p:sp>
      <p:sp>
        <p:nvSpPr>
          <p:cNvPr id="8" name="Google Shape;1469;p52">
            <a:extLst>
              <a:ext uri="{FF2B5EF4-FFF2-40B4-BE49-F238E27FC236}">
                <a16:creationId xmlns:a16="http://schemas.microsoft.com/office/drawing/2014/main" id="{4C08F44A-5D3B-4CC7-D9FE-69715FAD1327}"/>
              </a:ext>
            </a:extLst>
          </p:cNvPr>
          <p:cNvSpPr txBox="1">
            <a:spLocks/>
          </p:cNvSpPr>
          <p:nvPr/>
        </p:nvSpPr>
        <p:spPr>
          <a:xfrm>
            <a:off x="5012785" y="3945505"/>
            <a:ext cx="2527500" cy="52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Tools: </a:t>
            </a:r>
            <a:r>
              <a:rPr lang="en-US" dirty="0" err="1"/>
              <a:t>Jupyter</a:t>
            </a:r>
            <a:r>
              <a:rPr lang="en-US" dirty="0"/>
              <a:t> </a:t>
            </a:r>
            <a:r>
              <a:rPr lang="en-US" dirty="0" err="1"/>
              <a:t>NoteBook</a:t>
            </a:r>
            <a:r>
              <a:rPr lang="en-US" dirty="0"/>
              <a:t>,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1: Decision Tree</a:t>
            </a:r>
            <a:endParaRPr dirty="0"/>
          </a:p>
        </p:txBody>
      </p:sp>
      <p:sp>
        <p:nvSpPr>
          <p:cNvPr id="1468" name="Google Shape;1468;p52"/>
          <p:cNvSpPr txBox="1">
            <a:spLocks noGrp="1"/>
          </p:cNvSpPr>
          <p:nvPr>
            <p:ph type="subTitle" idx="2"/>
          </p:nvPr>
        </p:nvSpPr>
        <p:spPr>
          <a:xfrm>
            <a:off x="3938573" y="174885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Decision Tree</a:t>
            </a:r>
            <a:endParaRPr sz="1800" dirty="0"/>
          </a:p>
        </p:txBody>
      </p:sp>
      <p:sp>
        <p:nvSpPr>
          <p:cNvPr id="1469" name="Google Shape;1469;p52"/>
          <p:cNvSpPr txBox="1">
            <a:spLocks noGrp="1"/>
          </p:cNvSpPr>
          <p:nvPr>
            <p:ph type="subTitle" idx="1"/>
          </p:nvPr>
        </p:nvSpPr>
        <p:spPr>
          <a:xfrm>
            <a:off x="5305842" y="2393962"/>
            <a:ext cx="2834855" cy="10005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Risk calculation and Prediction of Rain Tomorrow based on classes in input.</a:t>
            </a:r>
          </a:p>
          <a:p>
            <a:pPr marL="0" lvl="0" indent="0" algn="ctr" rtl="0">
              <a:spcBef>
                <a:spcPts val="0"/>
              </a:spcBef>
              <a:spcAft>
                <a:spcPts val="0"/>
              </a:spcAft>
              <a:buNone/>
            </a:pPr>
            <a:endParaRPr lang="en-US" dirty="0"/>
          </a:p>
          <a:p>
            <a:pPr marL="0" lvl="0" indent="0" algn="ctr" rtl="0">
              <a:spcBef>
                <a:spcPts val="0"/>
              </a:spcBef>
              <a:spcAft>
                <a:spcPts val="0"/>
              </a:spcAft>
              <a:buNone/>
            </a:pPr>
            <a:r>
              <a:rPr lang="en-US" b="1" dirty="0"/>
              <a:t>Accuracy</a:t>
            </a:r>
            <a:r>
              <a:rPr lang="en-US" dirty="0"/>
              <a:t>: 0.7575</a:t>
            </a:r>
            <a:endParaRPr dirty="0"/>
          </a:p>
        </p:txBody>
      </p:sp>
      <p:pic>
        <p:nvPicPr>
          <p:cNvPr id="6" name="Picture 5">
            <a:extLst>
              <a:ext uri="{FF2B5EF4-FFF2-40B4-BE49-F238E27FC236}">
                <a16:creationId xmlns:a16="http://schemas.microsoft.com/office/drawing/2014/main" id="{EC6B264C-AAAF-9BC9-17C7-B60F39521BCB}"/>
              </a:ext>
            </a:extLst>
          </p:cNvPr>
          <p:cNvPicPr>
            <a:picLocks noChangeAspect="1"/>
          </p:cNvPicPr>
          <p:nvPr/>
        </p:nvPicPr>
        <p:blipFill>
          <a:blip r:embed="rId3"/>
          <a:stretch>
            <a:fillRect/>
          </a:stretch>
        </p:blipFill>
        <p:spPr>
          <a:xfrm>
            <a:off x="1003303" y="1143000"/>
            <a:ext cx="3352945" cy="3526200"/>
          </a:xfrm>
          <a:prstGeom prst="rect">
            <a:avLst/>
          </a:prstGeom>
        </p:spPr>
      </p:pic>
    </p:spTree>
    <p:extLst>
      <p:ext uri="{BB962C8B-B14F-4D97-AF65-F5344CB8AC3E}">
        <p14:creationId xmlns:p14="http://schemas.microsoft.com/office/powerpoint/2010/main" val="3812369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3"/>
        <p:cNvGrpSpPr/>
        <p:nvPr/>
      </p:nvGrpSpPr>
      <p:grpSpPr>
        <a:xfrm>
          <a:off x="0" y="0"/>
          <a:ext cx="0" cy="0"/>
          <a:chOff x="0" y="0"/>
          <a:chExt cx="0" cy="0"/>
        </a:xfrm>
      </p:grpSpPr>
      <p:sp>
        <p:nvSpPr>
          <p:cNvPr id="1464" name="Google Shape;1464;p52"/>
          <p:cNvSpPr txBox="1">
            <a:spLocks noGrp="1"/>
          </p:cNvSpPr>
          <p:nvPr>
            <p:ph type="title"/>
          </p:nvPr>
        </p:nvSpPr>
        <p:spPr>
          <a:xfrm>
            <a:off x="713225" y="539500"/>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2: Bayes Classification</a:t>
            </a:r>
            <a:endParaRPr dirty="0"/>
          </a:p>
        </p:txBody>
      </p:sp>
      <p:sp>
        <p:nvSpPr>
          <p:cNvPr id="1468" name="Google Shape;1468;p52"/>
          <p:cNvSpPr txBox="1">
            <a:spLocks noGrp="1"/>
          </p:cNvSpPr>
          <p:nvPr>
            <p:ph type="subTitle" idx="2"/>
          </p:nvPr>
        </p:nvSpPr>
        <p:spPr>
          <a:xfrm>
            <a:off x="3938573" y="1748850"/>
            <a:ext cx="5569394"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Bayes Classification</a:t>
            </a:r>
            <a:endParaRPr sz="1800" dirty="0"/>
          </a:p>
        </p:txBody>
      </p:sp>
      <p:sp>
        <p:nvSpPr>
          <p:cNvPr id="1469" name="Google Shape;1469;p52"/>
          <p:cNvSpPr txBox="1">
            <a:spLocks noGrp="1"/>
          </p:cNvSpPr>
          <p:nvPr>
            <p:ph type="subTitle" idx="1"/>
          </p:nvPr>
        </p:nvSpPr>
        <p:spPr>
          <a:xfrm>
            <a:off x="5305842" y="2160300"/>
            <a:ext cx="2834855" cy="137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Observation: Predicting rain based on probability of Raining Today vs Not Raining</a:t>
            </a:r>
          </a:p>
          <a:p>
            <a:pPr marL="0" lvl="0" indent="0" algn="ctr" rtl="0">
              <a:spcBef>
                <a:spcPts val="0"/>
              </a:spcBef>
              <a:spcAft>
                <a:spcPts val="0"/>
              </a:spcAft>
              <a:buNone/>
            </a:pPr>
            <a:endParaRPr lang="en-US" dirty="0"/>
          </a:p>
          <a:p>
            <a:pPr marL="0" lvl="0" indent="0" algn="ctr" rtl="0">
              <a:spcBef>
                <a:spcPts val="0"/>
              </a:spcBef>
              <a:spcAft>
                <a:spcPts val="0"/>
              </a:spcAft>
              <a:buNone/>
            </a:pPr>
            <a:r>
              <a:rPr lang="en-US" b="1" dirty="0"/>
              <a:t>Accuracy</a:t>
            </a:r>
            <a:r>
              <a:rPr lang="en-US" dirty="0"/>
              <a:t>: 0.9181</a:t>
            </a:r>
            <a:endParaRPr dirty="0"/>
          </a:p>
        </p:txBody>
      </p:sp>
      <p:pic>
        <p:nvPicPr>
          <p:cNvPr id="3074" name="Picture 2" descr="Naive Bayes and Text Classification">
            <a:extLst>
              <a:ext uri="{FF2B5EF4-FFF2-40B4-BE49-F238E27FC236}">
                <a16:creationId xmlns:a16="http://schemas.microsoft.com/office/drawing/2014/main" id="{4A1A9078-FD72-BF24-67AC-940BCCCC4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27" y="1959737"/>
            <a:ext cx="4570904" cy="19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73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ata in Statistics Marketing Theme by Slidesgo">
  <a:themeElements>
    <a:clrScheme name="Simple Light">
      <a:dk1>
        <a:srgbClr val="000000"/>
      </a:dk1>
      <a:lt1>
        <a:srgbClr val="FFFFFF"/>
      </a:lt1>
      <a:dk2>
        <a:srgbClr val="595959"/>
      </a:dk2>
      <a:lt2>
        <a:srgbClr val="8BF0F1"/>
      </a:lt2>
      <a:accent1>
        <a:srgbClr val="4285F4"/>
      </a:accent1>
      <a:accent2>
        <a:srgbClr val="E664FA"/>
      </a:accent2>
      <a:accent3>
        <a:srgbClr val="FA70FA"/>
      </a:accent3>
      <a:accent4>
        <a:srgbClr val="EAD1DC"/>
      </a:accent4>
      <a:accent5>
        <a:srgbClr val="FF9900"/>
      </a:accent5>
      <a:accent6>
        <a:srgbClr val="CFE2F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418</TotalTime>
  <Words>1202</Words>
  <Application>Microsoft Office PowerPoint</Application>
  <PresentationFormat>On-screen Show (16:9)</PresentationFormat>
  <Paragraphs>99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Orbitron Black</vt:lpstr>
      <vt:lpstr>Orbitron;900</vt:lpstr>
      <vt:lpstr>Arial</vt:lpstr>
      <vt:lpstr>Orbitron</vt:lpstr>
      <vt:lpstr>Roboto</vt:lpstr>
      <vt:lpstr>Data in Statistics Marketing Theme by Slidesgo</vt:lpstr>
      <vt:lpstr>Weather Analysis of Major Cities</vt:lpstr>
      <vt:lpstr>Analyzing climatic conditions of Major Cities around the World</vt:lpstr>
      <vt:lpstr>Introduction</vt:lpstr>
      <vt:lpstr>Abstract</vt:lpstr>
      <vt:lpstr>Literature Review</vt:lpstr>
      <vt:lpstr>DataSets Used</vt:lpstr>
      <vt:lpstr>Programming Languages used</vt:lpstr>
      <vt:lpstr>Model 1: Decision Tree</vt:lpstr>
      <vt:lpstr>Model 2: Bayes Classification</vt:lpstr>
      <vt:lpstr>Model 3: KNN Classification</vt:lpstr>
      <vt:lpstr>Model 4: Regression Tree</vt:lpstr>
      <vt:lpstr>Best Model: Supervised</vt:lpstr>
      <vt:lpstr>Model 5: Heirarchical Clustering</vt:lpstr>
      <vt:lpstr>Model 6: K-Means</vt:lpstr>
      <vt:lpstr>Model 7: K-Medoid</vt:lpstr>
      <vt:lpstr>Plots and Observation</vt:lpstr>
      <vt:lpstr>Plots and Observation</vt:lpstr>
      <vt:lpstr>Plots and Observation</vt:lpstr>
      <vt:lpstr>Plots and Observation</vt:lpstr>
      <vt:lpstr>Plots and Observation</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Analysis in India</dc:title>
  <cp:lastModifiedBy>MOHAMMAD ALTAFKHA IBRAHIMKHA PATHAN</cp:lastModifiedBy>
  <cp:revision>11</cp:revision>
  <dcterms:modified xsi:type="dcterms:W3CDTF">2022-11-17T05:28:35Z</dcterms:modified>
</cp:coreProperties>
</file>