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obster"/>
      <p:regular r:id="rId24"/>
    </p:embeddedFont>
    <p:embeddedFont>
      <p:font typeface="Lo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obst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3221abd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f3221abd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072746e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072746e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3221abdb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3221abdb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072746e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072746e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3221ab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3221ab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heathbrothers.com/presentations" TargetMode="External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heathbrothers.com/presentations" TargetMode="External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heathbrothers.com/presentations" TargetMode="External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heathbrothers.com/presentations" TargetMode="External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heathbrothers.com/presentations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07475" y="80850"/>
            <a:ext cx="8241900" cy="28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EDU-Store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07475" y="3025450"/>
            <a:ext cx="80514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 your education today at  our online platform. 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9" name="Google Shape;169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2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hope you’ll use these tips to go out and deliver a memorable pitch for your product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or service!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For more (free) presentation tips relevant to other types of messages, go to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heathbrothers.com/presentations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Book titled, &quot;Made To Stick,&quot; standing on its side" id="172" name="Google Shape;17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more about making your ideas stick with others, check out our book!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5" name="Google Shape;175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2"/>
          <p:cNvSpPr txBox="1"/>
          <p:nvPr>
            <p:ph idx="4294967295" type="body"/>
          </p:nvPr>
        </p:nvSpPr>
        <p:spPr>
          <a:xfrm>
            <a:off x="3198325" y="1395825"/>
            <a:ext cx="25296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450">
                <a:solidFill>
                  <a:srgbClr val="4A86E8"/>
                </a:solidFill>
                <a:latin typeface="Lobster"/>
                <a:ea typeface="Lobster"/>
                <a:cs typeface="Lobster"/>
                <a:sym typeface="Lobster"/>
              </a:rPr>
              <a:t>ThankYou</a:t>
            </a:r>
            <a:endParaRPr sz="4000">
              <a:solidFill>
                <a:srgbClr val="4A86E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4294967295" type="title"/>
          </p:nvPr>
        </p:nvSpPr>
        <p:spPr>
          <a:xfrm>
            <a:off x="535775" y="1706000"/>
            <a:ext cx="51972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350"/>
              <a:buFont typeface="Lora"/>
              <a:buChar char="●"/>
            </a:pPr>
            <a:r>
              <a:rPr i="1" lang="en" sz="2350">
                <a:solidFill>
                  <a:srgbClr val="4A86E8"/>
                </a:solidFill>
                <a:latin typeface="Lora"/>
                <a:ea typeface="Lora"/>
                <a:cs typeface="Lora"/>
                <a:sym typeface="Lora"/>
              </a:rPr>
              <a:t>Priyanka Badatiya</a:t>
            </a:r>
            <a:endParaRPr i="1" sz="2350">
              <a:solidFill>
                <a:srgbClr val="4A86E8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350"/>
              <a:buFont typeface="Lora"/>
              <a:buChar char="●"/>
            </a:pPr>
            <a:r>
              <a:rPr i="1" lang="en" sz="2350">
                <a:solidFill>
                  <a:srgbClr val="4A86E8"/>
                </a:solidFill>
                <a:latin typeface="Lora"/>
                <a:ea typeface="Lora"/>
                <a:cs typeface="Lora"/>
                <a:sym typeface="Lora"/>
              </a:rPr>
              <a:t>Abhishek Singh Rathore</a:t>
            </a:r>
            <a:endParaRPr i="1" sz="2350">
              <a:solidFill>
                <a:srgbClr val="4A86E8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350"/>
              <a:buFont typeface="Lora"/>
              <a:buChar char="●"/>
            </a:pPr>
            <a:r>
              <a:rPr i="1" lang="en" sz="2350">
                <a:solidFill>
                  <a:srgbClr val="4A86E8"/>
                </a:solidFill>
                <a:latin typeface="Lora"/>
                <a:ea typeface="Lora"/>
                <a:cs typeface="Lora"/>
                <a:sym typeface="Lora"/>
              </a:rPr>
              <a:t>Ravindra Singh</a:t>
            </a:r>
            <a:endParaRPr i="1" sz="2350">
              <a:solidFill>
                <a:srgbClr val="4A86E8"/>
              </a:solidFill>
              <a:latin typeface="Lora"/>
              <a:ea typeface="Lora"/>
              <a:cs typeface="Lora"/>
              <a:sym typeface="Lora"/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350"/>
              <a:buFont typeface="Lora"/>
              <a:buChar char="●"/>
            </a:pPr>
            <a:r>
              <a:rPr i="1" lang="en" sz="2350">
                <a:solidFill>
                  <a:srgbClr val="4A86E8"/>
                </a:solidFill>
                <a:latin typeface="Lora"/>
                <a:ea typeface="Lora"/>
                <a:cs typeface="Lora"/>
                <a:sym typeface="Lora"/>
              </a:rPr>
              <a:t>Abhishek Kumar</a:t>
            </a:r>
            <a:endParaRPr i="1" sz="2350">
              <a:solidFill>
                <a:srgbClr val="4A86E8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50">
              <a:solidFill>
                <a:srgbClr val="3B3835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104925" y="0"/>
            <a:ext cx="4871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     Our Team</a:t>
            </a:r>
            <a:endParaRPr sz="4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(PARA Transcend)</a:t>
            </a:r>
            <a:endParaRPr sz="41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325" y="2257000"/>
            <a:ext cx="4066175" cy="23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1" name="Google Shape;81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2855550" y="570300"/>
            <a:ext cx="3432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3048875" y="1150250"/>
            <a:ext cx="34329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0386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aleway"/>
              <a:buChar char="➔"/>
            </a:pPr>
            <a:r>
              <a:rPr i="1" lang="en" sz="133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Online Education is a technology which supports teaching and learning using a computer web technology.</a:t>
            </a:r>
            <a:endParaRPr i="1" sz="133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01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aleway"/>
              <a:buChar char="➔"/>
            </a:pPr>
            <a:r>
              <a:rPr i="1" lang="en" sz="1325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The internet and the world wide web has provided us with easy access to information and knowledge.</a:t>
            </a:r>
            <a:endParaRPr i="1" sz="1325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01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92460"/>
              <a:buFont typeface="Raleway"/>
              <a:buChar char="➔"/>
            </a:pPr>
            <a:r>
              <a:rPr i="1" lang="en" sz="1433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It bridges the gap between a teacher and a student in different ways.</a:t>
            </a:r>
            <a:endParaRPr i="1" sz="1325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59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aleway"/>
              <a:buChar char="➔"/>
            </a:pPr>
            <a:r>
              <a:rPr i="1" lang="en" sz="1433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Providing </a:t>
            </a:r>
            <a:r>
              <a:rPr i="1" lang="en" sz="1250">
                <a:solidFill>
                  <a:schemeClr val="dk1"/>
                </a:solidFill>
                <a:highlight>
                  <a:srgbClr val="F8F8F8"/>
                </a:highlight>
                <a:latin typeface="Raleway"/>
                <a:ea typeface="Raleway"/>
                <a:cs typeface="Raleway"/>
                <a:sym typeface="Raleway"/>
              </a:rPr>
              <a:t>a platform which includes everything i.e study material, previous year paper, lectures</a:t>
            </a:r>
            <a:endParaRPr i="1" sz="1533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33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9" name="Google Shape;89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Objectives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By the end of this section, your audience should be able to visualize: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What is the pain you cure with your solution?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Who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Show them a specific person who would benefit from your solution.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3" name="Google Shape;93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Objectives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2855550" y="1176325"/>
            <a:ext cx="34329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3276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ct val="113484"/>
              <a:buFont typeface="Raleway"/>
              <a:buChar char="➔"/>
            </a:pPr>
            <a:r>
              <a:rPr i="1" lang="en" sz="4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Transforming learning into Amazing e-learning Experiences.</a:t>
            </a:r>
            <a:endParaRPr i="1" sz="47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13484"/>
              <a:buFont typeface="Raleway"/>
              <a:buChar char="➔"/>
            </a:pPr>
            <a:r>
              <a:rPr i="1" lang="en" sz="4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Increase Learner Motivation  and  their Engagement.</a:t>
            </a:r>
            <a:endParaRPr i="1" sz="47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13484"/>
              <a:buFont typeface="Raleway"/>
              <a:buChar char="➔"/>
            </a:pPr>
            <a:r>
              <a:rPr i="1" lang="en" sz="4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Staying Up-To-Date With syllabus, upcoming exams and various working areas related to their education .</a:t>
            </a:r>
            <a:endParaRPr i="1" sz="47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Arial"/>
              <a:buChar char="➔"/>
            </a:pPr>
            <a:r>
              <a:rPr i="1" lang="en" sz="4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Adaptive learner models to accommodate different learner needs.</a:t>
            </a:r>
            <a:endParaRPr i="1" sz="47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1" name="Google Shape;101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Objectives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By the end of this section, your audience should be able to visualize: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What is the pain you cure with your solution?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Who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Show them a specific person who would benefit from your solution.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5" name="Google Shape;105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Why we are different.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2855550" y="929625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aleway"/>
              <a:buChar char="●"/>
            </a:pPr>
            <a:r>
              <a:rPr i="1" lang="en" sz="1150">
                <a:solidFill>
                  <a:schemeClr val="dk1"/>
                </a:solidFill>
                <a:highlight>
                  <a:srgbClr val="F8F8F8"/>
                </a:highlight>
                <a:latin typeface="Raleway"/>
                <a:ea typeface="Raleway"/>
                <a:cs typeface="Raleway"/>
                <a:sym typeface="Raleway"/>
              </a:rPr>
              <a:t>There are very limited websites on internet which provides everything on the same platform.</a:t>
            </a:r>
            <a:endParaRPr i="1" sz="1150">
              <a:solidFill>
                <a:schemeClr val="dk1"/>
              </a:solidFill>
              <a:highlight>
                <a:srgbClr val="F8F8F8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aleway"/>
              <a:buChar char="●"/>
            </a:pPr>
            <a:r>
              <a:rPr i="1" lang="en" sz="1250">
                <a:solidFill>
                  <a:schemeClr val="dk1"/>
                </a:solidFill>
                <a:highlight>
                  <a:srgbClr val="F8F8F8"/>
                </a:highlight>
                <a:latin typeface="Raleway"/>
                <a:ea typeface="Raleway"/>
                <a:cs typeface="Raleway"/>
                <a:sym typeface="Raleway"/>
              </a:rPr>
              <a:t>They charge good amount for it but we are not going to charge anything.</a:t>
            </a:r>
            <a:endParaRPr i="1" sz="1250">
              <a:solidFill>
                <a:schemeClr val="dk1"/>
              </a:solidFill>
              <a:highlight>
                <a:srgbClr val="F8F8F8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79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Raleway"/>
              <a:buChar char="●"/>
            </a:pPr>
            <a:r>
              <a:rPr i="1" lang="en" sz="1250">
                <a:solidFill>
                  <a:schemeClr val="dk1"/>
                </a:solidFill>
                <a:highlight>
                  <a:srgbClr val="F8F8F8"/>
                </a:highlight>
                <a:latin typeface="Raleway"/>
                <a:ea typeface="Raleway"/>
                <a:cs typeface="Raleway"/>
                <a:sym typeface="Raleway"/>
              </a:rPr>
              <a:t>Here we will provide different levels similar to games to enjoy courses and measure yourself.</a:t>
            </a:r>
            <a:endParaRPr i="1" sz="1250">
              <a:solidFill>
                <a:schemeClr val="dk1"/>
              </a:solidFill>
              <a:highlight>
                <a:srgbClr val="F8F8F8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150">
              <a:solidFill>
                <a:schemeClr val="dk1"/>
              </a:solidFill>
              <a:highlight>
                <a:srgbClr val="F8F8F8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3" name="Google Shape;113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hope you’ll use these tips to go out and deliver a memorable pitch for your product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or service!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For more (free) presentation tips relevant to other types of messages, go to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heathbrothers.com/presentations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Book titled, &quot;Made To Stick,&quot; standing on its side"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more about making your ideas stick with others, check out our book!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9" name="Google Shape;119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Benefits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4095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2134"/>
              <a:buFont typeface="Raleway"/>
              <a:buChar char="➔"/>
            </a:pPr>
            <a:r>
              <a:rPr i="1" lang="en" sz="135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Flexibility in time. </a:t>
            </a:r>
            <a:endParaRPr i="1" sz="175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40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134"/>
              <a:buFont typeface="Raleway"/>
              <a:buChar char="➔"/>
            </a:pPr>
            <a:r>
              <a:rPr i="1" lang="en" sz="135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Variation in course module.</a:t>
            </a:r>
            <a:endParaRPr i="1" sz="175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86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34"/>
              <a:buFont typeface="Raleway"/>
              <a:buChar char="➔"/>
            </a:pPr>
            <a:r>
              <a:rPr lang="en" sz="135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Easy accessibility</a:t>
            </a:r>
            <a:endParaRPr sz="135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86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34"/>
              <a:buFont typeface="Raleway"/>
              <a:buChar char="➔"/>
            </a:pPr>
            <a:r>
              <a:rPr i="1" lang="en" sz="135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Comfortable learning environment</a:t>
            </a:r>
            <a:r>
              <a:rPr lang="en" sz="1350">
                <a:solidFill>
                  <a:srgbClr val="4A86E8"/>
                </a:solidFill>
              </a:rPr>
              <a:t>.</a:t>
            </a:r>
            <a:r>
              <a:rPr lang="en" sz="1350">
                <a:solidFill>
                  <a:srgbClr val="3B3835"/>
                </a:solidFill>
                <a:highlight>
                  <a:srgbClr val="EEEEEE"/>
                </a:highlight>
              </a:rPr>
              <a:t> </a:t>
            </a:r>
            <a:endParaRPr i="1" sz="1750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86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34"/>
              <a:buFont typeface="Raleway"/>
              <a:buChar char="➔"/>
            </a:pPr>
            <a:r>
              <a:rPr i="1" lang="en" sz="135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Free of cost.</a:t>
            </a:r>
            <a:endParaRPr i="1" sz="15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7" name="Google Shape;127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hope you’ll use these tips to go out and deliver a memorable pitch for your product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or service!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For more (free) presentation tips relevant to other types of messages, go to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heathbrothers.com/presentations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Book titled, &quot;Made To Stick,&quot; standing on its side"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more about making your ideas stick with others, check out our book!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3" name="Google Shape;133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2675550" y="621400"/>
            <a:ext cx="37518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Languages Used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4095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2134"/>
              <a:buFont typeface="Raleway"/>
              <a:buChar char="➔"/>
            </a:pPr>
            <a:r>
              <a:rPr i="1" lang="en" sz="135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HTML5</a:t>
            </a:r>
            <a:endParaRPr i="1" sz="175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40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134"/>
              <a:buFont typeface="Raleway"/>
              <a:buChar char="➔"/>
            </a:pPr>
            <a:r>
              <a:rPr i="1" lang="en" sz="135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CSS 3</a:t>
            </a:r>
            <a:endParaRPr i="1" sz="175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86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34"/>
              <a:buFont typeface="Raleway"/>
              <a:buChar char="➔"/>
            </a:pPr>
            <a:r>
              <a:rPr lang="en" sz="135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JavaScript</a:t>
            </a:r>
            <a:endParaRPr sz="135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86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34"/>
              <a:buFont typeface="Raleway"/>
              <a:buChar char="➔"/>
            </a:pPr>
            <a:r>
              <a:rPr i="1" lang="en" sz="135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Express Node.js</a:t>
            </a:r>
            <a:r>
              <a:rPr lang="en" sz="1350">
                <a:solidFill>
                  <a:srgbClr val="3B3835"/>
                </a:solidFill>
                <a:highlight>
                  <a:srgbClr val="EEEEEE"/>
                </a:highlight>
              </a:rPr>
              <a:t> </a:t>
            </a:r>
            <a:endParaRPr i="1" sz="1750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86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34"/>
              <a:buFont typeface="Raleway"/>
              <a:buChar char="➔"/>
            </a:pPr>
            <a:r>
              <a:rPr i="1" lang="en" sz="15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MongoDB</a:t>
            </a:r>
            <a:endParaRPr i="1" sz="15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1" name="Google Shape;141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0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hope you’ll use these tips to go out and deliver a memorable pitch for your product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or service!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For more (free) presentation tips relevant to other types of messages, go to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heathbrothers.com/presentations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Book titled, &quot;Made To Stick,&quot; standing on its side" id="144" name="Google Shape;14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more about making your ideas stick with others, check out our book!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7" name="Google Shape;147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2675550" y="621400"/>
            <a:ext cx="37518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5.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0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4095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2134"/>
              <a:buFont typeface="Raleway"/>
              <a:buChar char="➔"/>
            </a:pPr>
            <a:r>
              <a:rPr i="1" lang="en" sz="135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To provide attractive and interactive  website .</a:t>
            </a:r>
            <a:endParaRPr i="1" sz="175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40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134"/>
              <a:buFont typeface="Raleway"/>
              <a:buChar char="➔"/>
            </a:pPr>
            <a:r>
              <a:rPr i="1" lang="en" sz="135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To provide good content free of cost.</a:t>
            </a:r>
            <a:endParaRPr i="1" sz="175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5" name="Google Shape;155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hope you’ll use these tips to go out and deliver a memorable pitch for your product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or service!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For more (free) presentation tips relevant to other types of messages, go to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heathbrothers.com/presentations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Book titled, &quot;Made To Stick,&quot; standing on its side" id="158" name="Google Shape;15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more about making your ideas stick with others, check out our book!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1" name="Google Shape;161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Conclusion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1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4095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2134"/>
              <a:buFont typeface="Raleway"/>
              <a:buChar char="➔"/>
            </a:pPr>
            <a:r>
              <a:rPr i="1" lang="en" sz="1350">
                <a:solidFill>
                  <a:srgbClr val="4A86E8"/>
                </a:solidFill>
              </a:rPr>
              <a:t> Helping to break the educational barrier. </a:t>
            </a:r>
            <a:endParaRPr i="1" sz="1350">
              <a:solidFill>
                <a:srgbClr val="4A86E8"/>
              </a:solidFill>
            </a:endParaRPr>
          </a:p>
          <a:p>
            <a:pPr indent="-3640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134"/>
              <a:buFont typeface="Raleway"/>
              <a:buChar char="➔"/>
            </a:pPr>
            <a:r>
              <a:rPr i="1" lang="en" sz="1350">
                <a:solidFill>
                  <a:srgbClr val="4A86E8"/>
                </a:solidFill>
              </a:rPr>
              <a:t>Need a lot of improvement.</a:t>
            </a:r>
            <a:endParaRPr i="1" sz="1350">
              <a:solidFill>
                <a:srgbClr val="4A86E8"/>
              </a:solidFill>
            </a:endParaRPr>
          </a:p>
          <a:p>
            <a:pPr indent="-3640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134"/>
              <a:buFont typeface="Raleway"/>
              <a:buChar char="➔"/>
            </a:pPr>
            <a:r>
              <a:rPr i="1" lang="en" sz="1350">
                <a:solidFill>
                  <a:srgbClr val="4A86E8"/>
                </a:solidFill>
              </a:rPr>
              <a:t> Need to create awareness for online education.</a:t>
            </a:r>
            <a:endParaRPr i="1" sz="19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