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4327C-B278-DF50-80B8-4BEE5A3D4983}" v="264" dt="2024-07-15T15:16:25.113"/>
    <p1510:client id="{F04FFA72-E643-40A6-9DBC-7F1AD6BDAA64}" v="206" dt="2024-07-15T15:17:56.1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4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2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72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7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3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142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96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612E925-13A4-152E-D236-703F22E0C6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1684460" y="865128"/>
            <a:ext cx="9113685" cy="5131347"/>
          </a:xfrm>
          <a:prstGeom prst="rect">
            <a:avLst/>
          </a:prstGeom>
        </p:spPr>
      </p:pic>
      <p:sp>
        <p:nvSpPr>
          <p:cNvPr id="60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F2A70C3-67D9-6899-898D-9F731FE1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05" y="379475"/>
            <a:ext cx="11255595" cy="155448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Implementazione Algoritmo E-</a:t>
            </a:r>
            <a:r>
              <a:rPr lang="it-IT" err="1">
                <a:solidFill>
                  <a:schemeClr val="bg1"/>
                </a:solidFill>
              </a:rPr>
              <a:t>Greedy</a:t>
            </a:r>
            <a:r>
              <a:rPr lang="it-IT">
                <a:solidFill>
                  <a:schemeClr val="bg1"/>
                </a:solidFill>
              </a:rPr>
              <a:t> </a:t>
            </a:r>
          </a:p>
        </p:txBody>
      </p:sp>
      <p:pic>
        <p:nvPicPr>
          <p:cNvPr id="4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A92E347-42E7-82D7-BFBC-034188D7A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1153" y="2419074"/>
            <a:ext cx="6316207" cy="4186877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5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04FD580-29B9-8F25-0EEC-052E3341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63" y="1037091"/>
            <a:ext cx="10994637" cy="89686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Avversario uniforme 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38CB4E70-4F2D-8933-9C31-86F091AB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1843"/>
            <a:ext cx="6846455" cy="3815587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403D6152-2416-6FD2-4BA9-F58D05ADC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795" y="2569730"/>
            <a:ext cx="5103957" cy="39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5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1061EF-6F08-065F-EB0C-5EF3A4FB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Avversario che fa spesso </a:t>
            </a:r>
            <a:r>
              <a:rPr lang="it-IT">
                <a:solidFill>
                  <a:schemeClr val="bg1"/>
                </a:solidFill>
              </a:rPr>
              <a:t>la mossa 5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Segnaposto contenuto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81D7E97-8906-75A3-794F-BAEE4D5D4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55" y="2434550"/>
            <a:ext cx="5891216" cy="4167266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574DBE5B-6362-2B09-678A-C82D70CBE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1905"/>
            <a:ext cx="5703455" cy="417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8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DA6F3E-C1B3-637D-67F4-775BE7BA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it-IT" i="0">
                <a:solidFill>
                  <a:schemeClr val="bg1"/>
                </a:solidFill>
                <a:ea typeface="+mj-lt"/>
                <a:cs typeface="+mj-lt"/>
              </a:rPr>
              <a:t>Upper confidence </a:t>
            </a:r>
            <a:r>
              <a:rPr lang="it-IT" i="0" err="1">
                <a:solidFill>
                  <a:schemeClr val="bg1"/>
                </a:solidFill>
                <a:ea typeface="+mj-lt"/>
                <a:cs typeface="+mj-lt"/>
              </a:rPr>
              <a:t>bound</a:t>
            </a:r>
            <a:r>
              <a:rPr lang="it-IT" i="0">
                <a:solidFill>
                  <a:schemeClr val="bg1"/>
                </a:solidFill>
                <a:ea typeface="+mj-lt"/>
                <a:cs typeface="+mj-lt"/>
              </a:rPr>
              <a:t> action </a:t>
            </a:r>
            <a:r>
              <a:rPr lang="it-IT" i="0" err="1">
                <a:solidFill>
                  <a:schemeClr val="bg1"/>
                </a:solidFill>
                <a:ea typeface="+mj-lt"/>
                <a:cs typeface="+mj-lt"/>
              </a:rPr>
              <a:t>selection</a:t>
            </a:r>
            <a:endParaRPr lang="it-IT" err="1">
              <a:solidFill>
                <a:schemeClr val="bg1"/>
              </a:solidFill>
            </a:endParaRPr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818C54A-D6B7-B304-C872-EBF158273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371" y="2515835"/>
            <a:ext cx="7001658" cy="2669219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Immagine 4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4BCDACC3-0763-6DEA-1165-F8AA9291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716" y="5353769"/>
            <a:ext cx="59912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5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494BC7-4377-66A2-7A43-FD8D30CA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pPr algn="ctr"/>
            <a:r>
              <a:rPr lang="it-IT">
                <a:solidFill>
                  <a:schemeClr val="bg1"/>
                </a:solidFill>
              </a:rPr>
              <a:t>Avversario uniforme </a:t>
            </a:r>
            <a:endParaRPr lang="it-IT" i="0">
              <a:solidFill>
                <a:schemeClr val="bg1"/>
              </a:solidFill>
            </a:endParaRPr>
          </a:p>
          <a:p>
            <a:endParaRPr lang="it-IT">
              <a:solidFill>
                <a:schemeClr val="bg1"/>
              </a:solidFill>
            </a:endParaRPr>
          </a:p>
        </p:txBody>
      </p:sp>
      <p:pic>
        <p:nvPicPr>
          <p:cNvPr id="4" name="Segnaposto contenuto 3" descr="Immagine che contiene testo, diagramma, linea, Diagramma">
            <a:extLst>
              <a:ext uri="{FF2B5EF4-FFF2-40B4-BE49-F238E27FC236}">
                <a16:creationId xmlns:a16="http://schemas.microsoft.com/office/drawing/2014/main" id="{D7EF80AF-46D5-4397-FD9C-EED66E3FF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678" y="2663761"/>
            <a:ext cx="5150357" cy="3891533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Immagine 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9FAFD5F-5097-D903-9B46-E7B762D3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992" y="2525806"/>
            <a:ext cx="5194487" cy="40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D5CD802-16BA-1A8E-8FDC-528330D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pPr algn="ctr"/>
            <a:r>
              <a:rPr lang="it-IT" sz="5400">
                <a:solidFill>
                  <a:schemeClr val="bg1"/>
                </a:solidFill>
              </a:rPr>
              <a:t>Avversario che fa spesso la mossa 5</a:t>
            </a:r>
            <a:endParaRPr lang="it-IT" sz="5400" i="0">
              <a:solidFill>
                <a:srgbClr val="000000"/>
              </a:solidFill>
            </a:endParaRPr>
          </a:p>
          <a:p>
            <a:endParaRPr lang="it-IT">
              <a:solidFill>
                <a:schemeClr val="bg1"/>
              </a:solidFill>
            </a:endParaRPr>
          </a:p>
        </p:txBody>
      </p:sp>
      <p:pic>
        <p:nvPicPr>
          <p:cNvPr id="4" name="Segnaposto contenuto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CD70401C-F217-CA1D-A41D-5C7219B37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40" y="2383614"/>
            <a:ext cx="5121225" cy="4026004"/>
          </a:xfrm>
        </p:spPr>
      </p:pic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076D812-A443-474D-5F53-50CA7860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71" y="2386572"/>
            <a:ext cx="4892489" cy="407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5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12FC2F5-73AF-2C25-E07C-2C633111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Preference</a:t>
            </a:r>
            <a:r>
              <a:rPr lang="it-IT" dirty="0">
                <a:solidFill>
                  <a:schemeClr val="bg1"/>
                </a:solidFill>
              </a:rPr>
              <a:t> Updates</a:t>
            </a:r>
            <a:endParaRPr lang="it-IT">
              <a:solidFill>
                <a:schemeClr val="bg1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DDCC7EA-96A4-89B1-D5CA-58737DD2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2281502"/>
            <a:ext cx="8324850" cy="45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2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75588A-A85D-1D4C-20A6-92D06138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34" y="725839"/>
            <a:ext cx="4482685" cy="1554480"/>
          </a:xfrm>
        </p:spPr>
        <p:txBody>
          <a:bodyPr anchor="ctr">
            <a:normAutofit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Avversario uniforme</a:t>
            </a:r>
            <a:endParaRPr lang="it-IT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Immagine 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52F250F9-65D3-E14A-E756-4853ADEF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1" y="2404372"/>
            <a:ext cx="5259319" cy="4202734"/>
          </a:xfrm>
          <a:prstGeom prst="rect">
            <a:avLst/>
          </a:prstGeom>
        </p:spPr>
      </p:pic>
      <p:pic>
        <p:nvPicPr>
          <p:cNvPr id="5" name="Immagine 4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37C588E7-41DD-41A7-CAE6-438153CD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76" y="2335934"/>
            <a:ext cx="5572703" cy="4322041"/>
          </a:xfrm>
          <a:prstGeom prst="rect">
            <a:avLst/>
          </a:prstGeom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BF73159D-08ED-C808-32A9-A29F96E65E09}"/>
              </a:ext>
            </a:extLst>
          </p:cNvPr>
          <p:cNvSpPr txBox="1">
            <a:spLocks/>
          </p:cNvSpPr>
          <p:nvPr/>
        </p:nvSpPr>
        <p:spPr>
          <a:xfrm>
            <a:off x="6644925" y="723630"/>
            <a:ext cx="4482685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>
                <a:solidFill>
                  <a:schemeClr val="bg1"/>
                </a:solidFill>
              </a:rPr>
              <a:t>Avversario che sceglie un'azione </a:t>
            </a:r>
            <a:r>
              <a:rPr lang="it-IT" sz="3200">
                <a:solidFill>
                  <a:schemeClr val="bg1"/>
                </a:solidFill>
              </a:rPr>
              <a:t>frequentemente(azione 5)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14635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HeadlinesVTI</vt:lpstr>
      <vt:lpstr>Presentazione standard di PowerPoint</vt:lpstr>
      <vt:lpstr>Implementazione Algoritmo E-Greedy </vt:lpstr>
      <vt:lpstr>Avversario uniforme </vt:lpstr>
      <vt:lpstr>Avversario che fa spesso la mossa 5</vt:lpstr>
      <vt:lpstr>Upper confidence bound action selection</vt:lpstr>
      <vt:lpstr>Avversario uniforme  </vt:lpstr>
      <vt:lpstr>Avversario che fa spesso la mossa 5 </vt:lpstr>
      <vt:lpstr>Preference Updates</vt:lpstr>
      <vt:lpstr>Avversario uniforme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224</cp:revision>
  <dcterms:created xsi:type="dcterms:W3CDTF">2024-07-15T13:39:32Z</dcterms:created>
  <dcterms:modified xsi:type="dcterms:W3CDTF">2024-07-15T15:19:15Z</dcterms:modified>
</cp:coreProperties>
</file>