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67" r:id="rId2"/>
    <p:sldId id="270" r:id="rId3"/>
    <p:sldId id="257" r:id="rId4"/>
    <p:sldId id="271" r:id="rId5"/>
    <p:sldId id="269" r:id="rId6"/>
    <p:sldId id="272" r:id="rId7"/>
    <p:sldId id="268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541D66-4F40-6476-CB04-6B6D3990C28B}" v="119" dt="2024-07-15T15:49:22.912"/>
    <p1510:client id="{6BE58433-44C6-E517-4322-4ABBD5ECBF0F}" v="36" dt="2024-07-15T15:26:39.453"/>
    <p1510:client id="{AABCA1DA-4090-4F92-883D-31FCF1568F5B}" v="96" dt="2024-07-15T15:48:39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09A1C012-8297-4361-ACE8-A2509FB18911}"/>
              </a:ext>
            </a:extLst>
          </p:cNvPr>
          <p:cNvSpPr/>
          <p:nvPr/>
        </p:nvSpPr>
        <p:spPr>
          <a:xfrm>
            <a:off x="0" y="4206240"/>
            <a:ext cx="12192000" cy="26517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EC2572-8518-46FF-8F60-FE2963DF4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60120" y="640080"/>
            <a:ext cx="10268712" cy="3227832"/>
          </a:xfrm>
        </p:spPr>
        <p:txBody>
          <a:bodyPr anchor="b">
            <a:normAutofit/>
          </a:bodyPr>
          <a:lstStyle>
            <a:lvl1pPr algn="ctr">
              <a:defRPr sz="88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A0C76A-7715-48A4-8CF5-14BBF61962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60120" y="4526280"/>
            <a:ext cx="10268712" cy="1508760"/>
          </a:xfrm>
        </p:spPr>
        <p:txBody>
          <a:bodyPr>
            <a:normAutofit/>
          </a:bodyPr>
          <a:lstStyle>
            <a:lvl1pPr marL="0" indent="0" algn="ctr">
              <a:buNone/>
              <a:defRPr sz="3600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52D4EF84-F7DF-49C5-9285-301284ADB9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 dirty="0"/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81266E04-79AF-49EF-86BC-DB29D304BB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0DF5B53-9A9A-46CE-A910-25ADA58753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849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327B9-64C6-4AFE-8E67-F60CD17A8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92656D-F600-4D76-8A0F-BDBE78759BD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A13412-4939-4879-B91F-BB5B029B6C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5237DB9-DE7D-4687-82D7-612600F06C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819356-0444-4C23-82D3-E2FDE28D3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601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8EB51B7C-D548-4AB7-90A4-C196105E6D56}"/>
              </a:ext>
            </a:extLst>
          </p:cNvPr>
          <p:cNvSpPr/>
          <p:nvPr/>
        </p:nvSpPr>
        <p:spPr>
          <a:xfrm>
            <a:off x="7108274" y="0"/>
            <a:ext cx="5083725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32DC521B-8B54-4843-9FF4-B2C30FA00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751740" y="643467"/>
            <a:ext cx="3477092" cy="5533495"/>
          </a:xfrm>
        </p:spPr>
        <p:txBody>
          <a:bodyPr vert="eaVert" tIns="91440" bIns="91440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10E3F10-9E27-41E6-A965-4243E37BE3D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960120" y="643467"/>
            <a:ext cx="5504687" cy="5533496"/>
          </a:xfrm>
        </p:spPr>
        <p:txBody>
          <a:bodyPr vert="eaVert" tIns="91440" bIns="9144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41D62D-51A0-4AD7-8027-BF548FB6AAF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617898" y="6356350"/>
            <a:ext cx="2522798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857492-A701-44A1-B1D5-7B2C8CD06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ED2E8AE-F1AA-4D19-A434-102501D3B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6353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80910-921F-4143-AB01-0F0AFC2908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0182FC-5A0B-4C24-A6ED-990ED5BA90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B6172F4-3DB0-4AE3-8926-081B78034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5F1358-C731-465B-BCB1-2CCBFD6EC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59536-57D3-4C8A-A207-568465A32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60592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B81E0804-8E9E-4C6E-B18D-44FE715B239E}"/>
              </a:ext>
            </a:extLst>
          </p:cNvPr>
          <p:cNvSpPr/>
          <p:nvPr/>
        </p:nvSpPr>
        <p:spPr>
          <a:xfrm>
            <a:off x="0" y="0"/>
            <a:ext cx="12192000" cy="4224973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C278AA1-17A5-44BF-8791-EACDA31F5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768096"/>
            <a:ext cx="10268712" cy="3136392"/>
          </a:xfrm>
        </p:spPr>
        <p:txBody>
          <a:bodyPr anchor="b">
            <a:normAutofit/>
          </a:bodyPr>
          <a:lstStyle>
            <a:lvl1pPr>
              <a:defRPr sz="72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1203A5-DA79-4778-AB85-1503657484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4544568"/>
            <a:ext cx="10268712" cy="1545336"/>
          </a:xfrm>
        </p:spPr>
        <p:txBody>
          <a:bodyPr>
            <a:normAutofit/>
          </a:bodyPr>
          <a:lstStyle>
            <a:lvl1pPr marL="0" indent="0">
              <a:buNone/>
              <a:defRPr sz="36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CE3B1B5E-0912-44AE-BAED-70B980E53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 dirty="0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6C82F1-A7B2-4F03-A26B-59D79BF5B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B1DC1ABC-47A9-477B-A29D-F6690EE6B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0140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5F398-F05F-4793-9FA5-5B817EB95A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17F1CD-2CD4-4BBB-AB36-73A20B1A8D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60120" y="2587752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7BBE02-B884-4CCC-9CBD-13B792BBA2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2992" y="2583371"/>
            <a:ext cx="4815840" cy="359359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B7FBE509-AA68-4D63-A589-AD5DE7FFFE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9C1A4D52-57E4-4F45-BC2C-9FD73E9CE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E76AD5E1-358D-4236-85AE-74713259EF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37977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87D32C-166A-4FBE-B24D-C257690954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1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9EC567-F249-462A-B71A-9C40D50E2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60120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7D2C6-69D1-4DE4-BF68-5FB0623DB9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9944" y="2587752"/>
            <a:ext cx="4818888" cy="892048"/>
          </a:xfrm>
        </p:spPr>
        <p:txBody>
          <a:bodyPr anchor="ctr"/>
          <a:lstStyle>
            <a:lvl1pPr marL="0" indent="0">
              <a:buNone/>
              <a:defRPr sz="2600" b="0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3367CC7-ED09-4F8D-A39A-C5969D33B9F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09944" y="3594538"/>
            <a:ext cx="4818888" cy="25868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5F92A44F-DE98-4FB5-B474-5DCCDD267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3ACC79DA-A9E4-4E93-93F1-81907A901B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04DFE57-AA80-4ED8-AD77-35CC56F3F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 dirty="0"/>
          </a:p>
        </p:txBody>
      </p:sp>
      <p:sp>
        <p:nvSpPr>
          <p:cNvPr id="13" name="Title 12">
            <a:extLst>
              <a:ext uri="{FF2B5EF4-FFF2-40B4-BE49-F238E27FC236}">
                <a16:creationId xmlns:a16="http://schemas.microsoft.com/office/drawing/2014/main" id="{FB62259C-ADDF-4293-AD3B-AB2E04A74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135440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BC7BA0-DC57-452F-85B7-C979AA690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1C53797-8D72-4774-AC93-EB9FDD650C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E945AB7-1A32-4516-ABF9-B40958AE2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B22923C3-1D67-4089-A6B1-9A10315E80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0184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A8DC1-14F6-453B-A724-D6493F063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E63FF0-1A91-4698-B12A-112D053735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E066D53-44B3-4F04-93FD-9756A60139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29395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3A0FE-F7E3-433E-9A29-D778690D22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591850"/>
            <a:ext cx="6045644" cy="3593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94B15D-55F5-4208-AF40-41CAFEB56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60120" y="2591850"/>
            <a:ext cx="3811905" cy="3277137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E8A46CE7-2F0F-4C85-B633-B9FCB8347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0900919-3A73-4918-9D97-8DBE7ABB7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8BC1001-E44E-4A9A-9E60-2E319A844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 dirty="0"/>
          </a:p>
        </p:txBody>
      </p:sp>
      <p:sp>
        <p:nvSpPr>
          <p:cNvPr id="11" name="Title 10">
            <a:extLst>
              <a:ext uri="{FF2B5EF4-FFF2-40B4-BE49-F238E27FC236}">
                <a16:creationId xmlns:a16="http://schemas.microsoft.com/office/drawing/2014/main" id="{A125AC31-022C-40AA-B65C-C9AC48395A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007826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797A575-703F-410E-9A84-F9B578FEAE80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0" y="2267712"/>
            <a:ext cx="6571469" cy="4590288"/>
          </a:xfrm>
          <a:solidFill>
            <a:schemeClr val="bg1">
              <a:lumMod val="85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18B509-934D-400A-A922-45B61AC6E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235971" y="2587752"/>
            <a:ext cx="3992856" cy="3593592"/>
          </a:xfrm>
        </p:spPr>
        <p:txBody>
          <a:bodyPr anchor="ctr"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99813C51-6954-4F3A-A043-D1BCC8B50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0AC32FB-49A3-40E4-9D24-177597043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endParaRPr lang="en-US" dirty="0">
              <a:effectLst>
                <a:outerShdw blurRad="50800" dist="38100" dir="2700000" algn="tl" rotWithShape="0">
                  <a:prstClr val="black">
                    <a:alpha val="43000"/>
                  </a:prstClr>
                </a:outerShdw>
              </a:effectLst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EC93F5E6-DAE6-447B-8038-5F4C9A799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BFF97FB-514D-4FE8-A9A4-E9A111A56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221533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D153959-30FA-4987-A094-7243641F474B}"/>
              </a:ext>
            </a:extLst>
          </p:cNvPr>
          <p:cNvSpPr/>
          <p:nvPr/>
        </p:nvSpPr>
        <p:spPr>
          <a:xfrm>
            <a:off x="0" y="0"/>
            <a:ext cx="12192000" cy="226498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0216229-A6DB-436A-B327-667E80F0A5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317814"/>
            <a:ext cx="10268712" cy="17007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2B351D-270D-480D-8AF5-6A213ED2B3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60120" y="2587752"/>
            <a:ext cx="10268712" cy="35935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B0E73-3310-4A8F-BB4A-7A6A99121A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903720" y="6356350"/>
            <a:ext cx="323697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just">
              <a:defRPr sz="1200" spc="50" baseline="0">
                <a:solidFill>
                  <a:schemeClr val="tx1"/>
                </a:solidFill>
              </a:defRPr>
            </a:lvl1pPr>
          </a:lstStyle>
          <a:p>
            <a:pPr algn="r"/>
            <a:fld id="{A37D6D71-8B28-4ED6-B932-04B197003D23}" type="datetimeFigureOut">
              <a:rPr lang="en-US" dirty="0"/>
              <a:pPr algn="r"/>
              <a:t>7/15/2024</a:t>
            </a:fld>
            <a:endParaRPr lang="en-US" spc="5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1C4C0-515B-4404-A780-C31E7DFE54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960120" y="6356350"/>
            <a:ext cx="5504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spc="50" baseline="0">
                <a:solidFill>
                  <a:schemeClr val="tx1"/>
                </a:solidFill>
              </a:defRPr>
            </a:lvl1pPr>
          </a:lstStyle>
          <a:p>
            <a:endParaRPr lang="en-US" spc="5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C30C7-F013-428C-A6F7-A8CCCD14CEF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296144" y="6356350"/>
            <a:ext cx="9326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pPr algn="l"/>
            <a:fld id="{F97E8200-1950-409B-82E7-99938E7AE355}" type="slidenum">
              <a:rPr lang="en-US" dirty="0"/>
              <a:pPr algn="l"/>
              <a:t>‹N›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4634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6600" kern="1200" cap="all" spc="120" baseline="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1000"/>
        </a:lnSpc>
        <a:spcBef>
          <a:spcPts val="700"/>
        </a:spcBef>
        <a:spcAft>
          <a:spcPts val="700"/>
        </a:spcAft>
        <a:buFont typeface="Arial" panose="020B0604020202020204" pitchFamily="34" charset="0"/>
        <a:buNone/>
        <a:defRPr sz="2600" kern="1200" spc="50" baseline="0">
          <a:solidFill>
            <a:schemeClr val="tx1"/>
          </a:solidFill>
          <a:latin typeface="+mn-lt"/>
          <a:ea typeface="+mn-ea"/>
          <a:cs typeface="+mn-cs"/>
        </a:defRPr>
      </a:lvl1pPr>
      <a:lvl2pPr marL="27432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2300" kern="1200" spc="50" baseline="0">
          <a:solidFill>
            <a:schemeClr val="tx1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27432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ClrTx/>
        <a:buFont typeface="Wingdings" panose="05000000000000000000" pitchFamily="2" charset="2"/>
        <a:buChar char="§"/>
        <a:defRPr sz="1800" kern="1200" spc="50" baseline="0">
          <a:solidFill>
            <a:schemeClr val="tx1"/>
          </a:solidFill>
          <a:latin typeface="+mn-lt"/>
          <a:ea typeface="+mn-ea"/>
          <a:cs typeface="+mn-cs"/>
        </a:defRPr>
      </a:lvl4pPr>
      <a:lvl5pPr marL="594360" indent="0" algn="l" defTabSz="914400" rtl="0" eaLnBrk="1" latinLnBrk="0" hangingPunct="1">
        <a:lnSpc>
          <a:spcPct val="101000"/>
        </a:lnSpc>
        <a:spcBef>
          <a:spcPts val="400"/>
        </a:spcBef>
        <a:spcAft>
          <a:spcPts val="400"/>
        </a:spcAft>
        <a:buFont typeface="Arial" panose="020B0604020202020204" pitchFamily="34" charset="0"/>
        <a:buNone/>
        <a:defRPr sz="1800" b="1" kern="1200" spc="5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olo 4">
            <a:extLst>
              <a:ext uri="{FF2B5EF4-FFF2-40B4-BE49-F238E27FC236}">
                <a16:creationId xmlns:a16="http://schemas.microsoft.com/office/drawing/2014/main" id="{65D394D8-C5A6-4086-B578-78334CF956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 err="1">
                <a:latin typeface="Sitka Banner"/>
              </a:rPr>
              <a:t>Assignment</a:t>
            </a:r>
            <a:r>
              <a:rPr lang="it-IT" dirty="0">
                <a:latin typeface="Sitka Banner"/>
              </a:rPr>
              <a:t> 2</a:t>
            </a:r>
          </a:p>
        </p:txBody>
      </p:sp>
      <p:pic>
        <p:nvPicPr>
          <p:cNvPr id="6" name="Immagine 5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8417C0C1-5A41-D2AF-84FA-823609CEAD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4" y="2442296"/>
            <a:ext cx="7562562" cy="4421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11975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D8AACF7-C038-7981-B6FE-92CD39DB8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5400" i="1">
                <a:ea typeface="+mj-lt"/>
                <a:cs typeface="+mj-lt"/>
              </a:rPr>
              <a:t>POLICY EVALUATION</a:t>
            </a:r>
            <a:endParaRPr lang="it-IT"/>
          </a:p>
        </p:txBody>
      </p:sp>
      <p:pic>
        <p:nvPicPr>
          <p:cNvPr id="4" name="Segnaposto contenuto 3" descr="Immagine che contiene testo, schermata, Carattere, numero&#10;&#10;Descrizione generata automaticamente">
            <a:extLst>
              <a:ext uri="{FF2B5EF4-FFF2-40B4-BE49-F238E27FC236}">
                <a16:creationId xmlns:a16="http://schemas.microsoft.com/office/drawing/2014/main" id="{D849CF72-A17E-DF05-673A-201AD148FA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2025" t="10224" r="2377" b="2244"/>
          <a:stretch/>
        </p:blipFill>
        <p:spPr>
          <a:xfrm>
            <a:off x="144178" y="2537691"/>
            <a:ext cx="6660017" cy="3878831"/>
          </a:xfrm>
        </p:spPr>
      </p:pic>
    </p:spTree>
    <p:extLst>
      <p:ext uri="{BB962C8B-B14F-4D97-AF65-F5344CB8AC3E}">
        <p14:creationId xmlns:p14="http://schemas.microsoft.com/office/powerpoint/2010/main" val="4208182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olo 6">
            <a:extLst>
              <a:ext uri="{FF2B5EF4-FFF2-40B4-BE49-F238E27FC236}">
                <a16:creationId xmlns:a16="http://schemas.microsoft.com/office/drawing/2014/main" id="{7B88C423-A29C-F5E8-BD28-F4409E13E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sz="5400" i="1" dirty="0"/>
              <a:t>Policy </a:t>
            </a:r>
            <a:r>
              <a:rPr lang="it-IT" sz="5400" i="1" dirty="0" err="1"/>
              <a:t>evaluation</a:t>
            </a:r>
          </a:p>
        </p:txBody>
      </p:sp>
      <p:pic>
        <p:nvPicPr>
          <p:cNvPr id="3" name="Immagine 2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DA6A22E8-890A-674F-1DC6-6363ED2A16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2" y="2302577"/>
            <a:ext cx="6365626" cy="4564746"/>
          </a:xfrm>
          <a:prstGeom prst="rect">
            <a:avLst/>
          </a:prstGeom>
        </p:spPr>
      </p:pic>
      <p:pic>
        <p:nvPicPr>
          <p:cNvPr id="6" name="Immagine 5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FBF7F15F-3890-3654-7C40-325A20E14D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2357" y="2302164"/>
            <a:ext cx="5928014" cy="4551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2561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C2BE88A-092B-19D9-C9D3-F5B30C9FE8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Policy </a:t>
            </a:r>
            <a:r>
              <a:rPr lang="it-IT" dirty="0" err="1"/>
              <a:t>iteration</a:t>
            </a:r>
            <a:endParaRPr lang="it-IT"/>
          </a:p>
        </p:txBody>
      </p:sp>
      <p:pic>
        <p:nvPicPr>
          <p:cNvPr id="5" name="Immagine 4" descr="Immagine che contiene testo, Carattere, schermata, linea&#10;&#10;Descrizione generata automaticamente">
            <a:extLst>
              <a:ext uri="{FF2B5EF4-FFF2-40B4-BE49-F238E27FC236}">
                <a16:creationId xmlns:a16="http://schemas.microsoft.com/office/drawing/2014/main" id="{7451F965-B0A1-4375-1B79-11B1C474A4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274" y="2767416"/>
            <a:ext cx="9047619" cy="31313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02900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0A1E2E6-B466-A442-5799-B31FE0351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 dirty="0"/>
              <a:t>Policy </a:t>
            </a:r>
            <a:r>
              <a:rPr lang="it-IT" dirty="0" err="1"/>
              <a:t>iteration</a:t>
            </a:r>
            <a:endParaRPr lang="it-IT"/>
          </a:p>
        </p:txBody>
      </p:sp>
      <p:pic>
        <p:nvPicPr>
          <p:cNvPr id="4" name="Immagine 3" descr="Immagine che contiene testo, linea, Diagramma, diagramma&#10;&#10;Descrizione generata automaticamente">
            <a:extLst>
              <a:ext uri="{FF2B5EF4-FFF2-40B4-BE49-F238E27FC236}">
                <a16:creationId xmlns:a16="http://schemas.microsoft.com/office/drawing/2014/main" id="{4FC8CA91-4B71-19C3-C7C8-920C560665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3958" y="2251798"/>
            <a:ext cx="6029903" cy="46057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1962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1BBE1FF-C66E-56F3-7C5A-4201D68D26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0120" y="188662"/>
            <a:ext cx="10268712" cy="1997834"/>
          </a:xfrm>
        </p:spPr>
        <p:txBody>
          <a:bodyPr/>
          <a:lstStyle/>
          <a:p>
            <a:pPr algn="ctr"/>
            <a:r>
              <a:rPr lang="it-IT">
                <a:ea typeface="+mj-lt"/>
                <a:cs typeface="+mj-lt"/>
              </a:rPr>
              <a:t>VALUE ITERATION</a:t>
            </a:r>
            <a:endParaRPr lang="it-IT">
              <a:solidFill>
                <a:srgbClr val="000000"/>
              </a:solidFill>
              <a:ea typeface="+mj-lt"/>
              <a:cs typeface="+mj-lt"/>
            </a:endParaRPr>
          </a:p>
          <a:p>
            <a:endParaRPr lang="it-IT"/>
          </a:p>
        </p:txBody>
      </p:sp>
      <p:pic>
        <p:nvPicPr>
          <p:cNvPr id="4" name="Segnaposto contenuto 3" descr="Immagine che contiene testo, schermata, Carattere&#10;&#10;Descrizione generata automaticamente">
            <a:extLst>
              <a:ext uri="{FF2B5EF4-FFF2-40B4-BE49-F238E27FC236}">
                <a16:creationId xmlns:a16="http://schemas.microsoft.com/office/drawing/2014/main" id="{DA91432A-7387-CD27-79BE-F5286CAF82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3551" t="2461" r="3551" b="3385"/>
          <a:stretch/>
        </p:blipFill>
        <p:spPr>
          <a:xfrm>
            <a:off x="314607" y="2720648"/>
            <a:ext cx="5491224" cy="3383500"/>
          </a:xfrm>
        </p:spPr>
      </p:pic>
    </p:spTree>
    <p:extLst>
      <p:ext uri="{BB962C8B-B14F-4D97-AF65-F5344CB8AC3E}">
        <p14:creationId xmlns:p14="http://schemas.microsoft.com/office/powerpoint/2010/main" val="22296572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974944C7-B4B9-CCE3-FDF1-51BE9494BB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it-IT"/>
              <a:t>Value </a:t>
            </a:r>
            <a:r>
              <a:rPr lang="it-IT" err="1"/>
              <a:t>iteration</a:t>
            </a:r>
            <a:endParaRPr lang="it-IT"/>
          </a:p>
        </p:txBody>
      </p:sp>
      <p:pic>
        <p:nvPicPr>
          <p:cNvPr id="4" name="Segnaposto contenuto 3" descr="Immagine che contiene testo, schermata, linea, Diagramma&#10;&#10;Descrizione generata automaticamente">
            <a:extLst>
              <a:ext uri="{FF2B5EF4-FFF2-40B4-BE49-F238E27FC236}">
                <a16:creationId xmlns:a16="http://schemas.microsoft.com/office/drawing/2014/main" id="{2A28D764-A6A7-07ED-588F-D239493560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5112" y="2731318"/>
            <a:ext cx="4922728" cy="3847591"/>
          </a:xfrm>
        </p:spPr>
      </p:pic>
      <p:pic>
        <p:nvPicPr>
          <p:cNvPr id="5" name="Immagine 4" descr="Immagine che contiene testo, diagramma, linea, Diagramma&#10;&#10;Descrizione generata automaticamente">
            <a:extLst>
              <a:ext uri="{FF2B5EF4-FFF2-40B4-BE49-F238E27FC236}">
                <a16:creationId xmlns:a16="http://schemas.microsoft.com/office/drawing/2014/main" id="{A3CF3AE4-11AF-40A2-DC21-0512E215FB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689" y="2735469"/>
            <a:ext cx="5111751" cy="3860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850650"/>
      </p:ext>
    </p:extLst>
  </p:cSld>
  <p:clrMapOvr>
    <a:masterClrMapping/>
  </p:clrMapOvr>
</p:sld>
</file>

<file path=ppt/theme/theme1.xml><?xml version="1.0" encoding="utf-8"?>
<a:theme xmlns:a="http://schemas.openxmlformats.org/drawingml/2006/main" name="JuxtaposeVTI">
  <a:themeElements>
    <a:clrScheme name="JuxtaposeVTI">
      <a:dk1>
        <a:sysClr val="windowText" lastClr="000000"/>
      </a:dk1>
      <a:lt1>
        <a:sysClr val="window" lastClr="FFFFFF"/>
      </a:lt1>
      <a:dk2>
        <a:srgbClr val="3F3F3F"/>
      </a:dk2>
      <a:lt2>
        <a:srgbClr val="F8F7F5"/>
      </a:lt2>
      <a:accent1>
        <a:srgbClr val="F99700"/>
      </a:accent1>
      <a:accent2>
        <a:srgbClr val="00BAC7"/>
      </a:accent2>
      <a:accent3>
        <a:srgbClr val="FF5C21"/>
      </a:accent3>
      <a:accent4>
        <a:srgbClr val="6F7EFD"/>
      </a:accent4>
      <a:accent5>
        <a:srgbClr val="ACACAC"/>
      </a:accent5>
      <a:accent6>
        <a:srgbClr val="737373"/>
      </a:accent6>
      <a:hlink>
        <a:srgbClr val="0099FF"/>
      </a:hlink>
      <a:folHlink>
        <a:srgbClr val="868686"/>
      </a:folHlink>
    </a:clrScheme>
    <a:fontScheme name="JuxtaposeVTI">
      <a:majorFont>
        <a:latin typeface="Franklin Gothic Demi Cond" panose="020B0706030402020204"/>
        <a:ea typeface=""/>
        <a:cs typeface=""/>
      </a:majorFont>
      <a:minorFont>
        <a:latin typeface="Franklin Gothic Medium" panose="020B0603020102020204"/>
        <a:ea typeface=""/>
        <a:cs typeface=""/>
      </a:minorFont>
    </a:fontScheme>
    <a:fmtScheme name="Juxtapose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JuxtaposeVTI" id="{B0236716-CA63-41C1-B6AD-997AE15F064B}" vid="{0E0AE8FC-D493-434E-BDCC-ED5FFB2DAEE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7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Titoli diapositive</vt:lpstr>
      </vt:variant>
      <vt:variant>
        <vt:i4>7</vt:i4>
      </vt:variant>
    </vt:vector>
  </HeadingPairs>
  <TitlesOfParts>
    <vt:vector size="8" baseType="lpstr">
      <vt:lpstr>JuxtaposeVTI</vt:lpstr>
      <vt:lpstr>Assignment 2</vt:lpstr>
      <vt:lpstr>POLICY EVALUATION</vt:lpstr>
      <vt:lpstr>Policy evaluation</vt:lpstr>
      <vt:lpstr>Policy iteration</vt:lpstr>
      <vt:lpstr>Policy iteration</vt:lpstr>
      <vt:lpstr>VALUE ITERATION </vt:lpstr>
      <vt:lpstr>Value iteration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/>
  <cp:lastModifiedBy/>
  <cp:revision>119</cp:revision>
  <dcterms:created xsi:type="dcterms:W3CDTF">2024-07-15T15:20:05Z</dcterms:created>
  <dcterms:modified xsi:type="dcterms:W3CDTF">2024-07-15T15:49:52Z</dcterms:modified>
</cp:coreProperties>
</file>