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41D66-4F40-6476-CB04-6B6D3990C28B}" v="119" dt="2024-07-15T15:49:22.912"/>
    <p1510:client id="{6BE58433-44C6-E517-4322-4ABBD5ECBF0F}" v="36" dt="2024-07-15T15:26:39.453"/>
    <p1510:client id="{AABCA1DA-4090-4F92-883D-31FCF1568F5B}" v="139" dt="2024-07-15T16:51:38.837"/>
    <p1510:client id="{EC9857A8-C6CB-87CB-1894-5D7B4F1BFB85}" v="516" dt="2024-07-15T16:54:5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5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78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5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5D394D8-C5A6-4086-B578-78334CF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>
                <a:latin typeface="Sitka Banner"/>
              </a:rPr>
              <a:t>Assignment</a:t>
            </a:r>
            <a:r>
              <a:rPr lang="it-IT">
                <a:latin typeface="Sitka Banner"/>
              </a:rPr>
              <a:t> 3</a:t>
            </a:r>
          </a:p>
        </p:txBody>
      </p:sp>
      <p:pic>
        <p:nvPicPr>
          <p:cNvPr id="2" name="Immagine 1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42512B79-55A4-A52F-4F89-118E04B77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6" b="134"/>
          <a:stretch/>
        </p:blipFill>
        <p:spPr>
          <a:xfrm>
            <a:off x="107662" y="2380095"/>
            <a:ext cx="7554711" cy="44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B1052-46E2-3FE5-31C5-0ADFE27B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Algoritmo Montecarlo</a:t>
            </a:r>
            <a:endParaRPr lang="it-IT"/>
          </a:p>
        </p:txBody>
      </p:sp>
      <p:pic>
        <p:nvPicPr>
          <p:cNvPr id="4" name="Segnaposto contenuto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CDC1044C-7CD5-9F57-C283-3F208F67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87" y="2645479"/>
            <a:ext cx="7494579" cy="3593592"/>
          </a:xfrm>
        </p:spPr>
      </p:pic>
    </p:spTree>
    <p:extLst>
      <p:ext uri="{BB962C8B-B14F-4D97-AF65-F5344CB8AC3E}">
        <p14:creationId xmlns:p14="http://schemas.microsoft.com/office/powerpoint/2010/main" val="58158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90539-E4A5-4F40-9968-93C7B59F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Curva di tipo 1</a:t>
            </a:r>
            <a:endParaRPr lang="it-IT"/>
          </a:p>
        </p:txBody>
      </p:sp>
      <p:pic>
        <p:nvPicPr>
          <p:cNvPr id="4" name="Immagine 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6873528-EB49-0243-0B5E-1BA261F3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6" y="2501757"/>
            <a:ext cx="5160819" cy="4163580"/>
          </a:xfrm>
          <a:prstGeom prst="rect">
            <a:avLst/>
          </a:prstGeom>
        </p:spPr>
      </p:pic>
      <p:pic>
        <p:nvPicPr>
          <p:cNvPr id="5" name="Immagine 4" descr="Immagine che contiene testo, calligrafia, schermata, Rettangolo&#10;&#10;Descrizione generata automaticamente">
            <a:extLst>
              <a:ext uri="{FF2B5EF4-FFF2-40B4-BE49-F238E27FC236}">
                <a16:creationId xmlns:a16="http://schemas.microsoft.com/office/drawing/2014/main" id="{B1A5B304-BB51-101D-7106-D8A61A50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68" y="2505363"/>
            <a:ext cx="5509847" cy="41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9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71D11-A26E-EEB8-89F3-3AEC49A8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Simulazioni</a:t>
            </a:r>
            <a:endParaRPr lang="it-IT"/>
          </a:p>
        </p:txBody>
      </p:sp>
      <p:pic>
        <p:nvPicPr>
          <p:cNvPr id="6" name="Immagine 5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94B1C3BC-11BB-649B-13E8-00795B91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5" y="2763983"/>
            <a:ext cx="4432879" cy="3373583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75E17F6-2509-530F-EA28-47699073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666" y="2766723"/>
            <a:ext cx="4399396" cy="3391190"/>
          </a:xfrm>
          <a:prstGeom prst="rect">
            <a:avLst/>
          </a:prstGeom>
        </p:spPr>
      </p:pic>
      <p:pic>
        <p:nvPicPr>
          <p:cNvPr id="8" name="Immagine 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A2FA9A80-3CAD-0AC8-F5F9-404D9CDD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68" y="2763981"/>
            <a:ext cx="4164446" cy="33735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612C6A-4BA9-EC6E-3910-DF3A9410031E}"/>
              </a:ext>
            </a:extLst>
          </p:cNvPr>
          <p:cNvSpPr txBox="1"/>
          <p:nvPr/>
        </p:nvSpPr>
        <p:spPr>
          <a:xfrm>
            <a:off x="-109" y="6144993"/>
            <a:ext cx="104148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Notare come negli stati di partenza più vicini al bordo di destra la policy ottima tenda a consigliare di uscire subito fuori strada per poter ripartire da uno stato migliore.</a:t>
            </a:r>
          </a:p>
        </p:txBody>
      </p:sp>
    </p:spTree>
    <p:extLst>
      <p:ext uri="{BB962C8B-B14F-4D97-AF65-F5344CB8AC3E}">
        <p14:creationId xmlns:p14="http://schemas.microsoft.com/office/powerpoint/2010/main" val="22586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56A54-73DF-1F4F-8DE6-C41A6E1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CURVA DI TIPO 2</a:t>
            </a:r>
            <a:endParaRPr lang="it-IT"/>
          </a:p>
        </p:txBody>
      </p:sp>
      <p:pic>
        <p:nvPicPr>
          <p:cNvPr id="4" name="Segnaposto contenuto 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3017AB3-1C64-112C-4A68-49D971957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690" y="2737843"/>
            <a:ext cx="4643572" cy="3593592"/>
          </a:xfrm>
        </p:spPr>
      </p:pic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14C4BAE-A793-C25C-F4BF-7B6639FD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5" y="2737572"/>
            <a:ext cx="4394200" cy="35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F1D146-9AEE-AF6E-185A-662C9F59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SIMULAZIONI</a:t>
            </a:r>
            <a:endParaRPr lang="it-IT"/>
          </a:p>
        </p:txBody>
      </p:sp>
      <p:pic>
        <p:nvPicPr>
          <p:cNvPr id="4" name="Immagine 3" descr="Immagine che contiene schermata, diagramma, Diagramma, linea&#10;&#10;Descrizione generata automaticamente">
            <a:extLst>
              <a:ext uri="{FF2B5EF4-FFF2-40B4-BE49-F238E27FC236}">
                <a16:creationId xmlns:a16="http://schemas.microsoft.com/office/drawing/2014/main" id="{9B2B94D4-0DF5-2EDB-389A-69588952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" y="2726272"/>
            <a:ext cx="4098925" cy="3232149"/>
          </a:xfrm>
          <a:prstGeom prst="rect">
            <a:avLst/>
          </a:prstGeom>
        </p:spPr>
      </p:pic>
      <p:pic>
        <p:nvPicPr>
          <p:cNvPr id="5" name="Immagine 4" descr="Immagine che contiene schermata, diagramma, testo, Diagramma&#10;&#10;Descrizione generata automaticamente">
            <a:extLst>
              <a:ext uri="{FF2B5EF4-FFF2-40B4-BE49-F238E27FC236}">
                <a16:creationId xmlns:a16="http://schemas.microsoft.com/office/drawing/2014/main" id="{305FD097-9CFB-56D1-6921-D1FA7BFE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26" y="2731168"/>
            <a:ext cx="4232106" cy="3240891"/>
          </a:xfrm>
          <a:prstGeom prst="rect">
            <a:avLst/>
          </a:prstGeom>
        </p:spPr>
      </p:pic>
      <p:pic>
        <p:nvPicPr>
          <p:cNvPr id="6" name="Immagine 5" descr="Immagine che contiene schermata, diagramma, quadrato, Diagramma&#10;&#10;Descrizione generata automaticamente">
            <a:extLst>
              <a:ext uri="{FF2B5EF4-FFF2-40B4-BE49-F238E27FC236}">
                <a16:creationId xmlns:a16="http://schemas.microsoft.com/office/drawing/2014/main" id="{9800DB88-CE0A-A2FC-94CC-B65AB426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858" y="2728167"/>
            <a:ext cx="4242667" cy="323359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9928AB-427C-FDBC-3766-4B7068CB91C9}"/>
              </a:ext>
            </a:extLst>
          </p:cNvPr>
          <p:cNvSpPr txBox="1"/>
          <p:nvPr/>
        </p:nvSpPr>
        <p:spPr>
          <a:xfrm>
            <a:off x="-109" y="6144993"/>
            <a:ext cx="104148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Notare come negli stati di partenza più vicini al bordo di destra la policy ottima tenda a consigliare di uscire subito fuori strada per poter ripartire da uno stato migliore.</a:t>
            </a:r>
          </a:p>
        </p:txBody>
      </p:sp>
    </p:spTree>
    <p:extLst>
      <p:ext uri="{BB962C8B-B14F-4D97-AF65-F5344CB8AC3E}">
        <p14:creationId xmlns:p14="http://schemas.microsoft.com/office/powerpoint/2010/main" val="192279648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JuxtaposeVTI</vt:lpstr>
      <vt:lpstr>Assignment 3</vt:lpstr>
      <vt:lpstr>Algoritmo Montecarlo</vt:lpstr>
      <vt:lpstr>Curva di tipo 1</vt:lpstr>
      <vt:lpstr>Simulazioni</vt:lpstr>
      <vt:lpstr>CURVA DI TIPO 2</vt:lpstr>
      <vt:lpstr>SIMULAZIONI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304</cp:revision>
  <dcterms:created xsi:type="dcterms:W3CDTF">2024-07-15T15:20:05Z</dcterms:created>
  <dcterms:modified xsi:type="dcterms:W3CDTF">2024-07-15T16:55:12Z</dcterms:modified>
</cp:coreProperties>
</file>