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8" r:id="rId3"/>
    <p:sldId id="269" r:id="rId4"/>
    <p:sldId id="271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41D66-4F40-6476-CB04-6B6D3990C28B}" v="119" dt="2024-07-15T15:49:22.912"/>
    <p1510:client id="{6BE58433-44C6-E517-4322-4ABBD5ECBF0F}" v="36" dt="2024-07-15T15:26:39.453"/>
    <p1510:client id="{AABCA1DA-4090-4F92-883D-31FCF1568F5B}" v="1051" dt="2024-07-15T17:53:22.639"/>
    <p1510:client id="{EC9857A8-C6CB-87CB-1894-5D7B4F1BFB85}" v="2022" dt="2024-07-15T17:53:21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di giamberardino" userId="S::daniele.digiamberardino@students.uniroma2.eu::25f9e937-c52a-4f59-a145-50c0b05c2f47" providerId="AD" clId="Web-{AABCA1DA-4090-4F92-883D-31FCF1568F5B}"/>
    <pc:docChg chg="addSld delSld modSld sldOrd">
      <pc:chgData name="daniele di giamberardino" userId="S::daniele.digiamberardino@students.uniroma2.eu::25f9e937-c52a-4f59-a145-50c0b05c2f47" providerId="AD" clId="Web-{AABCA1DA-4090-4F92-883D-31FCF1568F5B}" dt="2024-07-15T17:53:22.639" v="645" actId="1076"/>
      <pc:docMkLst>
        <pc:docMk/>
      </pc:docMkLst>
      <pc:sldChg chg="del">
        <pc:chgData name="daniele di giamberardino" userId="S::daniele.digiamberardino@students.uniroma2.eu::25f9e937-c52a-4f59-a145-50c0b05c2f47" providerId="AD" clId="Web-{AABCA1DA-4090-4F92-883D-31FCF1568F5B}" dt="2024-07-15T15:25:24.782" v="1"/>
        <pc:sldMkLst>
          <pc:docMk/>
          <pc:sldMk cId="3962583941" sldId="256"/>
        </pc:sldMkLst>
      </pc:sldChg>
      <pc:sldChg chg="modSp del">
        <pc:chgData name="daniele di giamberardino" userId="S::daniele.digiamberardino@students.uniroma2.eu::25f9e937-c52a-4f59-a145-50c0b05c2f47" providerId="AD" clId="Web-{AABCA1DA-4090-4F92-883D-31FCF1568F5B}" dt="2024-07-15T15:50:42.852" v="85"/>
        <pc:sldMkLst>
          <pc:docMk/>
          <pc:sldMk cId="2906256108" sldId="257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5:25:59.221" v="5" actId="20577"/>
          <ac:spMkLst>
            <pc:docMk/>
            <pc:sldMk cId="2906256108" sldId="257"/>
            <ac:spMk id="2" creationId="{EF2A70C3-67D9-6899-898D-9F731FE1FDFB}"/>
          </ac:spMkLst>
        </pc:spChg>
        <pc:spChg chg="mod">
          <ac:chgData name="daniele di giamberardino" userId="S::daniele.digiamberardino@students.uniroma2.eu::25f9e937-c52a-4f59-a145-50c0b05c2f47" providerId="AD" clId="Web-{AABCA1DA-4090-4F92-883D-31FCF1568F5B}" dt="2024-07-15T15:28:09.257" v="22" actId="20577"/>
          <ac:spMkLst>
            <pc:docMk/>
            <pc:sldMk cId="2906256108" sldId="257"/>
            <ac:spMk id="7" creationId="{7B88C423-A29C-F5E8-BD28-F4409E13E5C9}"/>
          </ac:spMkLst>
        </pc:spChg>
      </pc:sldChg>
      <pc:sldChg chg="addSp delSp modSp add">
        <pc:chgData name="daniele di giamberardino" userId="S::daniele.digiamberardino@students.uniroma2.eu::25f9e937-c52a-4f59-a145-50c0b05c2f47" providerId="AD" clId="Web-{AABCA1DA-4090-4F92-883D-31FCF1568F5B}" dt="2024-07-15T17:07:27.313" v="435" actId="20577"/>
        <pc:sldMkLst>
          <pc:docMk/>
          <pc:sldMk cId="1611197576" sldId="267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5:26:34.191" v="7" actId="20577"/>
          <ac:spMkLst>
            <pc:docMk/>
            <pc:sldMk cId="1611197576" sldId="267"/>
            <ac:spMk id="2" creationId="{0C6A09BF-829E-E462-1004-5A2C565FAC46}"/>
          </ac:spMkLst>
        </pc:spChg>
        <pc:spChg chg="del">
          <ac:chgData name="daniele di giamberardino" userId="S::daniele.digiamberardino@students.uniroma2.eu::25f9e937-c52a-4f59-a145-50c0b05c2f47" providerId="AD" clId="Web-{AABCA1DA-4090-4F92-883D-31FCF1568F5B}" dt="2024-07-15T15:42:02.505" v="51"/>
          <ac:spMkLst>
            <pc:docMk/>
            <pc:sldMk cId="1611197576" sldId="267"/>
            <ac:spMk id="3" creationId="{5AC9CA69-5030-E0CE-88EA-62767BED486D}"/>
          </ac:spMkLst>
        </pc:spChg>
        <pc:spChg chg="mod">
          <ac:chgData name="daniele di giamberardino" userId="S::daniele.digiamberardino@students.uniroma2.eu::25f9e937-c52a-4f59-a145-50c0b05c2f47" providerId="AD" clId="Web-{AABCA1DA-4090-4F92-883D-31FCF1568F5B}" dt="2024-07-15T16:56:38.816" v="136" actId="20577"/>
          <ac:spMkLst>
            <pc:docMk/>
            <pc:sldMk cId="1611197576" sldId="267"/>
            <ac:spMk id="5" creationId="{65D394D8-C5A6-4086-B578-78334CF956E7}"/>
          </ac:spMkLst>
        </pc:spChg>
        <pc:spChg chg="add mod">
          <ac:chgData name="daniele di giamberardino" userId="S::daniele.digiamberardino@students.uniroma2.eu::25f9e937-c52a-4f59-a145-50c0b05c2f47" providerId="AD" clId="Web-{AABCA1DA-4090-4F92-883D-31FCF1568F5B}" dt="2024-07-15T15:42:05.459" v="53"/>
          <ac:spMkLst>
            <pc:docMk/>
            <pc:sldMk cId="1611197576" sldId="267"/>
            <ac:spMk id="7" creationId="{00D6B9C6-643D-69EC-227B-C8CBC24762BB}"/>
          </ac:spMkLst>
        </pc:spChg>
        <pc:spChg chg="add mod">
          <ac:chgData name="daniele di giamberardino" userId="S::daniele.digiamberardino@students.uniroma2.eu::25f9e937-c52a-4f59-a145-50c0b05c2f47" providerId="AD" clId="Web-{AABCA1DA-4090-4F92-883D-31FCF1568F5B}" dt="2024-07-15T17:07:12.969" v="433" actId="14100"/>
          <ac:spMkLst>
            <pc:docMk/>
            <pc:sldMk cId="1611197576" sldId="267"/>
            <ac:spMk id="8" creationId="{D17E7BBE-3AC3-0158-4CCB-DA0BB3B2CF1D}"/>
          </ac:spMkLst>
        </pc:spChg>
        <pc:spChg chg="add mod">
          <ac:chgData name="daniele di giamberardino" userId="S::daniele.digiamberardino@students.uniroma2.eu::25f9e937-c52a-4f59-a145-50c0b05c2f47" providerId="AD" clId="Web-{AABCA1DA-4090-4F92-883D-31FCF1568F5B}" dt="2024-07-15T17:07:27.313" v="435" actId="20577"/>
          <ac:spMkLst>
            <pc:docMk/>
            <pc:sldMk cId="1611197576" sldId="267"/>
            <ac:spMk id="9" creationId="{AC4EC928-5D76-4976-C459-E352A3252D19}"/>
          </ac:spMkLst>
        </pc:spChg>
        <pc:picChg chg="del">
          <ac:chgData name="daniele di giamberardino" userId="S::daniele.digiamberardino@students.uniroma2.eu::25f9e937-c52a-4f59-a145-50c0b05c2f47" providerId="AD" clId="Web-{AABCA1DA-4090-4F92-883D-31FCF1568F5B}" dt="2024-07-15T16:56:47.332" v="137"/>
          <ac:picMkLst>
            <pc:docMk/>
            <pc:sldMk cId="1611197576" sldId="267"/>
            <ac:picMk id="2" creationId="{42512B79-55A4-A52F-4F89-118E04B77E35}"/>
          </ac:picMkLst>
        </pc:picChg>
        <pc:picChg chg="add del mod ord">
          <ac:chgData name="daniele di giamberardino" userId="S::daniele.digiamberardino@students.uniroma2.eu::25f9e937-c52a-4f59-a145-50c0b05c2f47" providerId="AD" clId="Web-{AABCA1DA-4090-4F92-883D-31FCF1568F5B}" dt="2024-07-15T15:42:05.459" v="53"/>
          <ac:picMkLst>
            <pc:docMk/>
            <pc:sldMk cId="1611197576" sldId="267"/>
            <ac:picMk id="4" creationId="{53A0EE4A-9884-DF7E-9782-C43CAABB6D5B}"/>
          </ac:picMkLst>
        </pc:picChg>
        <pc:picChg chg="add del">
          <ac:chgData name="daniele di giamberardino" userId="S::daniele.digiamberardino@students.uniroma2.eu::25f9e937-c52a-4f59-a145-50c0b05c2f47" providerId="AD" clId="Web-{AABCA1DA-4090-4F92-883D-31FCF1568F5B}" dt="2024-07-15T15:51:21.056" v="97"/>
          <ac:picMkLst>
            <pc:docMk/>
            <pc:sldMk cId="1611197576" sldId="267"/>
            <ac:picMk id="6" creationId="{8417C0C1-5A41-D2AF-84FA-823609CEADA2}"/>
          </ac:picMkLst>
        </pc:picChg>
      </pc:sldChg>
      <pc:sldChg chg="modSp new del">
        <pc:chgData name="daniele di giamberardino" userId="S::daniele.digiamberardino@students.uniroma2.eu::25f9e937-c52a-4f59-a145-50c0b05c2f47" providerId="AD" clId="Web-{AABCA1DA-4090-4F92-883D-31FCF1568F5B}" dt="2024-07-15T16:56:25.988" v="119"/>
        <pc:sldMkLst>
          <pc:docMk/>
          <pc:sldMk cId="581589874" sldId="268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6:45:55.809" v="110" actId="20577"/>
          <ac:spMkLst>
            <pc:docMk/>
            <pc:sldMk cId="581589874" sldId="268"/>
            <ac:spMk id="2" creationId="{CDCB1052-46E2-3FE5-31C5-0ADFE27BEEEF}"/>
          </ac:spMkLst>
        </pc:spChg>
      </pc:sldChg>
      <pc:sldChg chg="modSp">
        <pc:chgData name="daniele di giamberardino" userId="S::daniele.digiamberardino@students.uniroma2.eu::25f9e937-c52a-4f59-a145-50c0b05c2f47" providerId="AD" clId="Web-{AABCA1DA-4090-4F92-883D-31FCF1568F5B}" dt="2024-07-15T17:12:59.202" v="436" actId="20577"/>
        <pc:sldMkLst>
          <pc:docMk/>
          <pc:sldMk cId="3464620755" sldId="268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7:12:59.202" v="436" actId="20577"/>
          <ac:spMkLst>
            <pc:docMk/>
            <pc:sldMk cId="3464620755" sldId="268"/>
            <ac:spMk id="2" creationId="{D9356265-26BE-4C5B-7918-16E78A8BEE8C}"/>
          </ac:spMkLst>
        </pc:spChg>
      </pc:sldChg>
      <pc:sldChg chg="addSp delSp modSp new del">
        <pc:chgData name="daniele di giamberardino" userId="S::daniele.digiamberardino@students.uniroma2.eu::25f9e937-c52a-4f59-a145-50c0b05c2f47" providerId="AD" clId="Web-{AABCA1DA-4090-4F92-883D-31FCF1568F5B}" dt="2024-07-15T15:50:48.196" v="89"/>
        <pc:sldMkLst>
          <pc:docMk/>
          <pc:sldMk cId="3573850650" sldId="268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5:40:10.470" v="42" actId="20577"/>
          <ac:spMkLst>
            <pc:docMk/>
            <pc:sldMk cId="3573850650" sldId="268"/>
            <ac:spMk id="2" creationId="{974944C7-B4B9-CCE3-FDF1-51BE9494BB23}"/>
          </ac:spMkLst>
        </pc:spChg>
        <pc:spChg chg="del mod">
          <ac:chgData name="daniele di giamberardino" userId="S::daniele.digiamberardino@students.uniroma2.eu::25f9e937-c52a-4f59-a145-50c0b05c2f47" providerId="AD" clId="Web-{AABCA1DA-4090-4F92-883D-31FCF1568F5B}" dt="2024-07-15T15:40:00.360" v="38"/>
          <ac:spMkLst>
            <pc:docMk/>
            <pc:sldMk cId="3573850650" sldId="268"/>
            <ac:spMk id="3" creationId="{3DB900C4-FC01-1537-CAE8-110930CC9E5B}"/>
          </ac:spMkLst>
        </pc:spChg>
        <pc:picChg chg="add mod ord">
          <ac:chgData name="daniele di giamberardino" userId="S::daniele.digiamberardino@students.uniroma2.eu::25f9e937-c52a-4f59-a145-50c0b05c2f47" providerId="AD" clId="Web-{AABCA1DA-4090-4F92-883D-31FCF1568F5B}" dt="2024-07-15T15:40:38.940" v="48" actId="1076"/>
          <ac:picMkLst>
            <pc:docMk/>
            <pc:sldMk cId="3573850650" sldId="268"/>
            <ac:picMk id="4" creationId="{2A28D764-A6A7-07ED-588F-D2394935609D}"/>
          </ac:picMkLst>
        </pc:picChg>
        <pc:picChg chg="add mod">
          <ac:chgData name="daniele di giamberardino" userId="S::daniele.digiamberardino@students.uniroma2.eu::25f9e937-c52a-4f59-a145-50c0b05c2f47" providerId="AD" clId="Web-{AABCA1DA-4090-4F92-883D-31FCF1568F5B}" dt="2024-07-15T15:40:40.331" v="49" actId="1076"/>
          <ac:picMkLst>
            <pc:docMk/>
            <pc:sldMk cId="3573850650" sldId="268"/>
            <ac:picMk id="5" creationId="{A3CF3AE4-11AF-40A2-DC21-0512E215FB88}"/>
          </ac:picMkLst>
        </pc:picChg>
      </pc:sldChg>
      <pc:sldChg chg="modSp new del">
        <pc:chgData name="daniele di giamberardino" userId="S::daniele.digiamberardino@students.uniroma2.eu::25f9e937-c52a-4f59-a145-50c0b05c2f47" providerId="AD" clId="Web-{AABCA1DA-4090-4F92-883D-31FCF1568F5B}" dt="2024-07-15T16:56:27.191" v="120"/>
        <pc:sldMkLst>
          <pc:docMk/>
          <pc:sldMk cId="3100590475" sldId="269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6:45:52.716" v="109" actId="20577"/>
          <ac:spMkLst>
            <pc:docMk/>
            <pc:sldMk cId="3100590475" sldId="269"/>
            <ac:spMk id="2" creationId="{3B490539-E4A5-4F40-9968-93C7B59FF69A}"/>
          </ac:spMkLst>
        </pc:spChg>
      </pc:sldChg>
      <pc:sldChg chg="modSp del">
        <pc:chgData name="daniele di giamberardino" userId="S::daniele.digiamberardino@students.uniroma2.eu::25f9e937-c52a-4f59-a145-50c0b05c2f47" providerId="AD" clId="Web-{AABCA1DA-4090-4F92-883D-31FCF1568F5B}" dt="2024-07-15T15:50:45.805" v="87"/>
        <pc:sldMkLst>
          <pc:docMk/>
          <pc:sldMk cId="4190196268" sldId="269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5:40:46.378" v="50" actId="20577"/>
          <ac:spMkLst>
            <pc:docMk/>
            <pc:sldMk cId="4190196268" sldId="269"/>
            <ac:spMk id="2" creationId="{60A1E2E6-B466-A442-5799-B31FE0351BFD}"/>
          </ac:spMkLst>
        </pc:spChg>
      </pc:sldChg>
      <pc:sldChg chg="modSp del">
        <pc:chgData name="daniele di giamberardino" userId="S::daniele.digiamberardino@students.uniroma2.eu::25f9e937-c52a-4f59-a145-50c0b05c2f47" providerId="AD" clId="Web-{AABCA1DA-4090-4F92-883D-31FCF1568F5B}" dt="2024-07-15T16:56:28.254" v="121"/>
        <pc:sldMkLst>
          <pc:docMk/>
          <pc:sldMk cId="225868097" sldId="270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6:45:47.809" v="108" actId="20577"/>
          <ac:spMkLst>
            <pc:docMk/>
            <pc:sldMk cId="225868097" sldId="270"/>
            <ac:spMk id="2" creationId="{73671D11-A26E-EEB8-89F3-3AEC49A814A2}"/>
          </ac:spMkLst>
        </pc:spChg>
      </pc:sldChg>
      <pc:sldChg chg="addSp delSp modSp new del">
        <pc:chgData name="daniele di giamberardino" userId="S::daniele.digiamberardino@students.uniroma2.eu::25f9e937-c52a-4f59-a145-50c0b05c2f47" providerId="AD" clId="Web-{AABCA1DA-4090-4F92-883D-31FCF1568F5B}" dt="2024-07-15T15:50:40.867" v="84"/>
        <pc:sldMkLst>
          <pc:docMk/>
          <pc:sldMk cId="4208182703" sldId="270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5:42:36.694" v="62" actId="20577"/>
          <ac:spMkLst>
            <pc:docMk/>
            <pc:sldMk cId="4208182703" sldId="270"/>
            <ac:spMk id="2" creationId="{7D8AACF7-C038-7981-B6FE-92CD39DB8220}"/>
          </ac:spMkLst>
        </pc:spChg>
        <pc:spChg chg="del">
          <ac:chgData name="daniele di giamberardino" userId="S::daniele.digiamberardino@students.uniroma2.eu::25f9e937-c52a-4f59-a145-50c0b05c2f47" providerId="AD" clId="Web-{AABCA1DA-4090-4F92-883D-31FCF1568F5B}" dt="2024-07-15T15:42:10.615" v="55"/>
          <ac:spMkLst>
            <pc:docMk/>
            <pc:sldMk cId="4208182703" sldId="270"/>
            <ac:spMk id="3" creationId="{6CCF3D24-0D04-B2BA-67B2-05D392CD1BD7}"/>
          </ac:spMkLst>
        </pc:spChg>
        <pc:picChg chg="add del mod">
          <ac:chgData name="daniele di giamberardino" userId="S::daniele.digiamberardino@students.uniroma2.eu::25f9e937-c52a-4f59-a145-50c0b05c2f47" providerId="AD" clId="Web-{AABCA1DA-4090-4F92-883D-31FCF1568F5B}" dt="2024-07-15T15:43:12.867" v="67"/>
          <ac:picMkLst>
            <pc:docMk/>
            <pc:sldMk cId="4208182703" sldId="270"/>
            <ac:picMk id="3" creationId="{CBE0CE10-C8AC-5DC7-3012-0CA2AE2C26BE}"/>
          </ac:picMkLst>
        </pc:picChg>
        <pc:picChg chg="add mod ord">
          <ac:chgData name="daniele di giamberardino" userId="S::daniele.digiamberardino@students.uniroma2.eu::25f9e937-c52a-4f59-a145-50c0b05c2f47" providerId="AD" clId="Web-{AABCA1DA-4090-4F92-883D-31FCF1568F5B}" dt="2024-07-15T15:42:52.835" v="64" actId="14100"/>
          <ac:picMkLst>
            <pc:docMk/>
            <pc:sldMk cId="4208182703" sldId="270"/>
            <ac:picMk id="4" creationId="{D849CF72-A17E-DF05-673A-201AD148FAB8}"/>
          </ac:picMkLst>
        </pc:picChg>
      </pc:sldChg>
      <pc:sldChg chg="addSp delSp modSp del">
        <pc:chgData name="daniele di giamberardino" userId="S::daniele.digiamberardino@students.uniroma2.eu::25f9e937-c52a-4f59-a145-50c0b05c2f47" providerId="AD" clId="Web-{AABCA1DA-4090-4F92-883D-31FCF1568F5B}" dt="2024-07-15T15:50:44.649" v="86"/>
        <pc:sldMkLst>
          <pc:docMk/>
          <pc:sldMk cId="960290055" sldId="271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5:47:41.377" v="75" actId="20577"/>
          <ac:spMkLst>
            <pc:docMk/>
            <pc:sldMk cId="960290055" sldId="271"/>
            <ac:spMk id="2" creationId="{3C2BE88A-092B-19D9-C9D3-F5B30C9FE8EE}"/>
          </ac:spMkLst>
        </pc:spChg>
        <pc:picChg chg="add del mod">
          <ac:chgData name="daniele di giamberardino" userId="S::daniele.digiamberardino@students.uniroma2.eu::25f9e937-c52a-4f59-a145-50c0b05c2f47" providerId="AD" clId="Web-{AABCA1DA-4090-4F92-883D-31FCF1568F5B}" dt="2024-07-15T15:47:31.798" v="71"/>
          <ac:picMkLst>
            <pc:docMk/>
            <pc:sldMk cId="960290055" sldId="271"/>
            <ac:picMk id="4" creationId="{850835FB-A6F2-2DE7-5A24-194AA985C1B3}"/>
          </ac:picMkLst>
        </pc:picChg>
        <pc:picChg chg="add mod">
          <ac:chgData name="daniele di giamberardino" userId="S::daniele.digiamberardino@students.uniroma2.eu::25f9e937-c52a-4f59-a145-50c0b05c2f47" providerId="AD" clId="Web-{AABCA1DA-4090-4F92-883D-31FCF1568F5B}" dt="2024-07-15T15:47:35.392" v="74" actId="1076"/>
          <ac:picMkLst>
            <pc:docMk/>
            <pc:sldMk cId="960290055" sldId="271"/>
            <ac:picMk id="5" creationId="{7451F965-B0A1-4375-1B79-11B1C474A400}"/>
          </ac:picMkLst>
        </pc:picChg>
      </pc:sldChg>
      <pc:sldChg chg="modSp del">
        <pc:chgData name="daniele di giamberardino" userId="S::daniele.digiamberardino@students.uniroma2.eu::25f9e937-c52a-4f59-a145-50c0b05c2f47" providerId="AD" clId="Web-{AABCA1DA-4090-4F92-883D-31FCF1568F5B}" dt="2024-07-15T16:56:29.488" v="122"/>
        <pc:sldMkLst>
          <pc:docMk/>
          <pc:sldMk cId="1358284251" sldId="271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6:45:41.356" v="106" actId="20577"/>
          <ac:spMkLst>
            <pc:docMk/>
            <pc:sldMk cId="1358284251" sldId="271"/>
            <ac:spMk id="2" creationId="{80756A54-73DF-1F4F-8DE6-C41A6E14710B}"/>
          </ac:spMkLst>
        </pc:spChg>
      </pc:sldChg>
      <pc:sldChg chg="addSp delSp modSp new">
        <pc:chgData name="daniele di giamberardino" userId="S::daniele.digiamberardino@students.uniroma2.eu::25f9e937-c52a-4f59-a145-50c0b05c2f47" providerId="AD" clId="Web-{AABCA1DA-4090-4F92-883D-31FCF1568F5B}" dt="2024-07-15T17:47:40.690" v="641" actId="20577"/>
        <pc:sldMkLst>
          <pc:docMk/>
          <pc:sldMk cId="4025848395" sldId="271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7:42:36.804" v="492" actId="20577"/>
          <ac:spMkLst>
            <pc:docMk/>
            <pc:sldMk cId="4025848395" sldId="271"/>
            <ac:spMk id="2" creationId="{70905047-5845-F352-E3C2-C07638CA3CD1}"/>
          </ac:spMkLst>
        </pc:spChg>
        <pc:spChg chg="add del">
          <ac:chgData name="daniele di giamberardino" userId="S::daniele.digiamberardino@students.uniroma2.eu::25f9e937-c52a-4f59-a145-50c0b05c2f47" providerId="AD" clId="Web-{AABCA1DA-4090-4F92-883D-31FCF1568F5B}" dt="2024-07-15T17:42:57.383" v="500"/>
          <ac:spMkLst>
            <pc:docMk/>
            <pc:sldMk cId="4025848395" sldId="271"/>
            <ac:spMk id="5" creationId="{869A662A-311F-1D84-0F7B-041403E7E1B2}"/>
          </ac:spMkLst>
        </pc:spChg>
        <pc:spChg chg="add del">
          <ac:chgData name="daniele di giamberardino" userId="S::daniele.digiamberardino@students.uniroma2.eu::25f9e937-c52a-4f59-a145-50c0b05c2f47" providerId="AD" clId="Web-{AABCA1DA-4090-4F92-883D-31FCF1568F5B}" dt="2024-07-15T17:43:15.212" v="505"/>
          <ac:spMkLst>
            <pc:docMk/>
            <pc:sldMk cId="4025848395" sldId="271"/>
            <ac:spMk id="6" creationId="{BF1D2E54-A539-2915-7FF1-0CD5A7176451}"/>
          </ac:spMkLst>
        </pc:spChg>
        <pc:spChg chg="add mod">
          <ac:chgData name="daniele di giamberardino" userId="S::daniele.digiamberardino@students.uniroma2.eu::25f9e937-c52a-4f59-a145-50c0b05c2f47" providerId="AD" clId="Web-{AABCA1DA-4090-4F92-883D-31FCF1568F5B}" dt="2024-07-15T17:47:37.111" v="639" actId="20577"/>
          <ac:spMkLst>
            <pc:docMk/>
            <pc:sldMk cId="4025848395" sldId="271"/>
            <ac:spMk id="7" creationId="{312FE084-D02C-1492-9941-9632775473E5}"/>
          </ac:spMkLst>
        </pc:spChg>
        <pc:spChg chg="add">
          <ac:chgData name="daniele di giamberardino" userId="S::daniele.digiamberardino@students.uniroma2.eu::25f9e937-c52a-4f59-a145-50c0b05c2f47" providerId="AD" clId="Web-{AABCA1DA-4090-4F92-883D-31FCF1568F5B}" dt="2024-07-15T17:46:40.594" v="567"/>
          <ac:spMkLst>
            <pc:docMk/>
            <pc:sldMk cId="4025848395" sldId="271"/>
            <ac:spMk id="8" creationId="{A4D50CA7-9E54-406D-23FE-3A39E8C4F689}"/>
          </ac:spMkLst>
        </pc:spChg>
        <pc:spChg chg="add mod">
          <ac:chgData name="daniele di giamberardino" userId="S::daniele.digiamberardino@students.uniroma2.eu::25f9e937-c52a-4f59-a145-50c0b05c2f47" providerId="AD" clId="Web-{AABCA1DA-4090-4F92-883D-31FCF1568F5B}" dt="2024-07-15T17:47:40.690" v="641" actId="20577"/>
          <ac:spMkLst>
            <pc:docMk/>
            <pc:sldMk cId="4025848395" sldId="271"/>
            <ac:spMk id="9" creationId="{CA6B0F7D-85C0-EEED-8462-694913279BC1}"/>
          </ac:spMkLst>
        </pc:spChg>
        <pc:picChg chg="mod">
          <ac:chgData name="daniele di giamberardino" userId="S::daniele.digiamberardino@students.uniroma2.eu::25f9e937-c52a-4f59-a145-50c0b05c2f47" providerId="AD" clId="Web-{AABCA1DA-4090-4F92-883D-31FCF1568F5B}" dt="2024-07-15T17:43:08.852" v="503" actId="14100"/>
          <ac:picMkLst>
            <pc:docMk/>
            <pc:sldMk cId="4025848395" sldId="271"/>
            <ac:picMk id="3" creationId="{3F774AED-A610-DB5E-C222-B73E780B51B1}"/>
          </ac:picMkLst>
        </pc:picChg>
        <pc:picChg chg="mod">
          <ac:chgData name="daniele di giamberardino" userId="S::daniele.digiamberardino@students.uniroma2.eu::25f9e937-c52a-4f59-a145-50c0b05c2f47" providerId="AD" clId="Web-{AABCA1DA-4090-4F92-883D-31FCF1568F5B}" dt="2024-07-15T17:42:47.523" v="498" actId="1076"/>
          <ac:picMkLst>
            <pc:docMk/>
            <pc:sldMk cId="4025848395" sldId="271"/>
            <ac:picMk id="4" creationId="{890FBCE9-64B5-0580-0AA3-2E3F20350111}"/>
          </ac:picMkLst>
        </pc:picChg>
      </pc:sldChg>
      <pc:sldChg chg="addSp modSp del">
        <pc:chgData name="daniele di giamberardino" userId="S::daniele.digiamberardino@students.uniroma2.eu::25f9e937-c52a-4f59-a145-50c0b05c2f47" providerId="AD" clId="Web-{AABCA1DA-4090-4F92-883D-31FCF1568F5B}" dt="2024-07-15T16:56:30.894" v="123"/>
        <pc:sldMkLst>
          <pc:docMk/>
          <pc:sldMk cId="1922796489" sldId="272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6:45:44.700" v="107" actId="20577"/>
          <ac:spMkLst>
            <pc:docMk/>
            <pc:sldMk cId="1922796489" sldId="272"/>
            <ac:spMk id="2" creationId="{43F1D146-9AEE-AF6E-185A-662C9F594CAA}"/>
          </ac:spMkLst>
        </pc:spChg>
        <pc:picChg chg="mod">
          <ac:chgData name="daniele di giamberardino" userId="S::daniele.digiamberardino@students.uniroma2.eu::25f9e937-c52a-4f59-a145-50c0b05c2f47" providerId="AD" clId="Web-{AABCA1DA-4090-4F92-883D-31FCF1568F5B}" dt="2024-07-15T16:51:37.868" v="117" actId="1076"/>
          <ac:picMkLst>
            <pc:docMk/>
            <pc:sldMk cId="1922796489" sldId="272"/>
            <ac:picMk id="4" creationId="{9B2B94D4-0DF5-2EDB-389A-695889524AFC}"/>
          </ac:picMkLst>
        </pc:picChg>
        <pc:picChg chg="add mod">
          <ac:chgData name="daniele di giamberardino" userId="S::daniele.digiamberardino@students.uniroma2.eu::25f9e937-c52a-4f59-a145-50c0b05c2f47" providerId="AD" clId="Web-{AABCA1DA-4090-4F92-883D-31FCF1568F5B}" dt="2024-07-15T16:44:12.056" v="105" actId="1076"/>
          <ac:picMkLst>
            <pc:docMk/>
            <pc:sldMk cId="1922796489" sldId="272"/>
            <ac:picMk id="5" creationId="{305FD097-9CFB-56D1-6921-D1FA7BFE7C97}"/>
          </ac:picMkLst>
        </pc:picChg>
        <pc:picChg chg="add mod">
          <ac:chgData name="daniele di giamberardino" userId="S::daniele.digiamberardino@students.uniroma2.eu::25f9e937-c52a-4f59-a145-50c0b05c2f47" providerId="AD" clId="Web-{AABCA1DA-4090-4F92-883D-31FCF1568F5B}" dt="2024-07-15T16:51:38.837" v="118" actId="1076"/>
          <ac:picMkLst>
            <pc:docMk/>
            <pc:sldMk cId="1922796489" sldId="272"/>
            <ac:picMk id="6" creationId="{9800DB88-CE0A-A2FC-94CC-B65AB42600C2}"/>
          </ac:picMkLst>
        </pc:picChg>
      </pc:sldChg>
      <pc:sldChg chg="addSp delSp modSp new del">
        <pc:chgData name="daniele di giamberardino" userId="S::daniele.digiamberardino@students.uniroma2.eu::25f9e937-c52a-4f59-a145-50c0b05c2f47" providerId="AD" clId="Web-{AABCA1DA-4090-4F92-883D-31FCF1568F5B}" dt="2024-07-15T15:50:46.993" v="88"/>
        <pc:sldMkLst>
          <pc:docMk/>
          <pc:sldMk cId="2229657264" sldId="272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5:48:39.660" v="83" actId="1076"/>
          <ac:spMkLst>
            <pc:docMk/>
            <pc:sldMk cId="2229657264" sldId="272"/>
            <ac:spMk id="2" creationId="{61BBE1FF-C66E-56F3-7C5A-4201D68D26F0}"/>
          </ac:spMkLst>
        </pc:spChg>
        <pc:spChg chg="del">
          <ac:chgData name="daniele di giamberardino" userId="S::daniele.digiamberardino@students.uniroma2.eu::25f9e937-c52a-4f59-a145-50c0b05c2f47" providerId="AD" clId="Web-{AABCA1DA-4090-4F92-883D-31FCF1568F5B}" dt="2024-07-15T15:48:14.487" v="77"/>
          <ac:spMkLst>
            <pc:docMk/>
            <pc:sldMk cId="2229657264" sldId="272"/>
            <ac:spMk id="3" creationId="{14539CB3-73B7-6AF6-61FE-EB23BDEBE6AF}"/>
          </ac:spMkLst>
        </pc:spChg>
        <pc:picChg chg="add mod ord">
          <ac:chgData name="daniele di giamberardino" userId="S::daniele.digiamberardino@students.uniroma2.eu::25f9e937-c52a-4f59-a145-50c0b05c2f47" providerId="AD" clId="Web-{AABCA1DA-4090-4F92-883D-31FCF1568F5B}" dt="2024-07-15T15:48:18.862" v="79" actId="1076"/>
          <ac:picMkLst>
            <pc:docMk/>
            <pc:sldMk cId="2229657264" sldId="272"/>
            <ac:picMk id="4" creationId="{DA91432A-7387-CD27-79BE-F5286CAF8294}"/>
          </ac:picMkLst>
        </pc:picChg>
      </pc:sldChg>
      <pc:sldChg chg="addSp delSp modSp ord">
        <pc:chgData name="daniele di giamberardino" userId="S::daniele.digiamberardino@students.uniroma2.eu::25f9e937-c52a-4f59-a145-50c0b05c2f47" providerId="AD" clId="Web-{AABCA1DA-4090-4F92-883D-31FCF1568F5B}" dt="2024-07-15T17:40:40.378" v="484"/>
        <pc:sldMkLst>
          <pc:docMk/>
          <pc:sldMk cId="3949815858" sldId="273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7:37:45.153" v="471" actId="20577"/>
          <ac:spMkLst>
            <pc:docMk/>
            <pc:sldMk cId="3949815858" sldId="273"/>
            <ac:spMk id="2" creationId="{3BB9984A-91C3-6890-909D-37DADD1A2F81}"/>
          </ac:spMkLst>
        </pc:spChg>
        <pc:spChg chg="del">
          <ac:chgData name="daniele di giamberardino" userId="S::daniele.digiamberardino@students.uniroma2.eu::25f9e937-c52a-4f59-a145-50c0b05c2f47" providerId="AD" clId="Web-{AABCA1DA-4090-4F92-883D-31FCF1568F5B}" dt="2024-07-15T17:39:07.906" v="472"/>
          <ac:spMkLst>
            <pc:docMk/>
            <pc:sldMk cId="3949815858" sldId="273"/>
            <ac:spMk id="3" creationId="{B3B66DA4-7145-4AB5-3DE0-585ABD786A1B}"/>
          </ac:spMkLst>
        </pc:spChg>
        <pc:picChg chg="add mod ord">
          <ac:chgData name="daniele di giamberardino" userId="S::daniele.digiamberardino@students.uniroma2.eu::25f9e937-c52a-4f59-a145-50c0b05c2f47" providerId="AD" clId="Web-{AABCA1DA-4090-4F92-883D-31FCF1568F5B}" dt="2024-07-15T17:39:28.032" v="482" actId="1076"/>
          <ac:picMkLst>
            <pc:docMk/>
            <pc:sldMk cId="3949815858" sldId="273"/>
            <ac:picMk id="4" creationId="{14CD3AF0-D3DF-13E5-256A-807BBC10B8D7}"/>
          </ac:picMkLst>
        </pc:picChg>
      </pc:sldChg>
      <pc:sldChg chg="modSp new">
        <pc:chgData name="daniele di giamberardino" userId="S::daniele.digiamberardino@students.uniroma2.eu::25f9e937-c52a-4f59-a145-50c0b05c2f47" providerId="AD" clId="Web-{AABCA1DA-4090-4F92-883D-31FCF1568F5B}" dt="2024-07-15T17:40:48.722" v="486" actId="20577"/>
        <pc:sldMkLst>
          <pc:docMk/>
          <pc:sldMk cId="332776903" sldId="274"/>
        </pc:sldMkLst>
        <pc:spChg chg="mod">
          <ac:chgData name="daniele di giamberardino" userId="S::daniele.digiamberardino@students.uniroma2.eu::25f9e937-c52a-4f59-a145-50c0b05c2f47" providerId="AD" clId="Web-{AABCA1DA-4090-4F92-883D-31FCF1568F5B}" dt="2024-07-15T17:40:48.722" v="486" actId="20577"/>
          <ac:spMkLst>
            <pc:docMk/>
            <pc:sldMk cId="332776903" sldId="274"/>
            <ac:spMk id="2" creationId="{1AD862C2-6877-5C86-AD80-2E384B8FB381}"/>
          </ac:spMkLst>
        </pc:spChg>
      </pc:sldChg>
      <pc:sldChg chg="modSp">
        <pc:chgData name="daniele di giamberardino" userId="S::daniele.digiamberardino@students.uniroma2.eu::25f9e937-c52a-4f59-a145-50c0b05c2f47" providerId="AD" clId="Web-{AABCA1DA-4090-4F92-883D-31FCF1568F5B}" dt="2024-07-15T17:53:22.639" v="645" actId="1076"/>
        <pc:sldMkLst>
          <pc:docMk/>
          <pc:sldMk cId="166171620" sldId="275"/>
        </pc:sldMkLst>
        <pc:picChg chg="mod">
          <ac:chgData name="daniele di giamberardino" userId="S::daniele.digiamberardino@students.uniroma2.eu::25f9e937-c52a-4f59-a145-50c0b05c2f47" providerId="AD" clId="Web-{AABCA1DA-4090-4F92-883D-31FCF1568F5B}" dt="2024-07-15T17:53:21.108" v="644" actId="1076"/>
          <ac:picMkLst>
            <pc:docMk/>
            <pc:sldMk cId="166171620" sldId="275"/>
            <ac:picMk id="8" creationId="{5E0AC07A-BD55-C1A1-1E92-C23707D2E0CA}"/>
          </ac:picMkLst>
        </pc:picChg>
        <pc:picChg chg="mod">
          <ac:chgData name="daniele di giamberardino" userId="S::daniele.digiamberardino@students.uniroma2.eu::25f9e937-c52a-4f59-a145-50c0b05c2f47" providerId="AD" clId="Web-{AABCA1DA-4090-4F92-883D-31FCF1568F5B}" dt="2024-07-15T17:53:22.639" v="645" actId="1076"/>
          <ac:picMkLst>
            <pc:docMk/>
            <pc:sldMk cId="166171620" sldId="275"/>
            <ac:picMk id="9" creationId="{6FBC70FB-F0F8-59EF-BD4C-2495CA9A3A19}"/>
          </ac:picMkLst>
        </pc:picChg>
      </pc:sldChg>
    </pc:docChg>
  </pc:docChgLst>
  <pc:docChgLst>
    <pc:chgData name="edoardo stati" userId="S::edoardo.stati@students.uniroma2.eu::c3058bf9-a15a-49b8-8899-bcb42d6700e4" providerId="AD" clId="Web-{15541D66-4F40-6476-CB04-6B6D3990C28B}"/>
    <pc:docChg chg="addSld delSld modSld sldOrd addMainMaster delMainMaster">
      <pc:chgData name="edoardo stati" userId="S::edoardo.stati@students.uniroma2.eu::c3058bf9-a15a-49b8-8899-bcb42d6700e4" providerId="AD" clId="Web-{15541D66-4F40-6476-CB04-6B6D3990C28B}" dt="2024-07-15T15:49:22.912" v="110"/>
      <pc:docMkLst>
        <pc:docMk/>
      </pc:docMkLst>
      <pc:sldChg chg="modSp mod modClrScheme chgLayout">
        <pc:chgData name="edoardo stati" userId="S::edoardo.stati@students.uniroma2.eu::c3058bf9-a15a-49b8-8899-bcb42d6700e4" providerId="AD" clId="Web-{15541D66-4F40-6476-CB04-6B6D3990C28B}" dt="2024-07-15T15:25:14.253" v="11"/>
        <pc:sldMkLst>
          <pc:docMk/>
          <pc:sldMk cId="3962583941" sldId="256"/>
        </pc:sldMkLst>
        <pc:spChg chg="mod ord">
          <ac:chgData name="edoardo stati" userId="S::edoardo.stati@students.uniroma2.eu::c3058bf9-a15a-49b8-8899-bcb42d6700e4" providerId="AD" clId="Web-{15541D66-4F40-6476-CB04-6B6D3990C28B}" dt="2024-07-15T15:25:14.253" v="11"/>
          <ac:spMkLst>
            <pc:docMk/>
            <pc:sldMk cId="3962583941" sldId="256"/>
            <ac:spMk id="2" creationId="{00000000-0000-0000-0000-000000000000}"/>
          </ac:spMkLst>
        </pc:spChg>
        <pc:spChg chg="mod ord">
          <ac:chgData name="edoardo stati" userId="S::edoardo.stati@students.uniroma2.eu::c3058bf9-a15a-49b8-8899-bcb42d6700e4" providerId="AD" clId="Web-{15541D66-4F40-6476-CB04-6B6D3990C28B}" dt="2024-07-15T15:25:14.253" v="11"/>
          <ac:spMkLst>
            <pc:docMk/>
            <pc:sldMk cId="3962583941" sldId="256"/>
            <ac:spMk id="3" creationId="{00000000-0000-0000-0000-000000000000}"/>
          </ac:spMkLst>
        </pc:spChg>
      </pc:sldChg>
      <pc:sldChg chg="new del">
        <pc:chgData name="edoardo stati" userId="S::edoardo.stati@students.uniroma2.eu::c3058bf9-a15a-49b8-8899-bcb42d6700e4" providerId="AD" clId="Web-{15541D66-4F40-6476-CB04-6B6D3990C28B}" dt="2024-07-15T15:24:14.314" v="2"/>
        <pc:sldMkLst>
          <pc:docMk/>
          <pc:sldMk cId="548778406" sldId="257"/>
        </pc:sldMkLst>
      </pc:sldChg>
      <pc:sldChg chg="addSp delSp modSp add mod modClrScheme chgLayout">
        <pc:chgData name="edoardo stati" userId="S::edoardo.stati@students.uniroma2.eu::c3058bf9-a15a-49b8-8899-bcb42d6700e4" providerId="AD" clId="Web-{15541D66-4F40-6476-CB04-6B6D3990C28B}" dt="2024-07-15T15:36:57.356" v="51" actId="14100"/>
        <pc:sldMkLst>
          <pc:docMk/>
          <pc:sldMk cId="2906256108" sldId="257"/>
        </pc:sldMkLst>
        <pc:spChg chg="mod ord">
          <ac:chgData name="edoardo stati" userId="S::edoardo.stati@students.uniroma2.eu::c3058bf9-a15a-49b8-8899-bcb42d6700e4" providerId="AD" clId="Web-{15541D66-4F40-6476-CB04-6B6D3990C28B}" dt="2024-07-15T15:25:14.253" v="11"/>
          <ac:spMkLst>
            <pc:docMk/>
            <pc:sldMk cId="2906256108" sldId="257"/>
            <ac:spMk id="2" creationId="{EF2A70C3-67D9-6899-898D-9F731FE1FDFB}"/>
          </ac:spMkLst>
        </pc:spChg>
        <pc:spChg chg="del">
          <ac:chgData name="edoardo stati" userId="S::edoardo.stati@students.uniroma2.eu::c3058bf9-a15a-49b8-8899-bcb42d6700e4" providerId="AD" clId="Web-{15541D66-4F40-6476-CB04-6B6D3990C28B}" dt="2024-07-15T15:34:06.490" v="41"/>
          <ac:spMkLst>
            <pc:docMk/>
            <pc:sldMk cId="2906256108" sldId="257"/>
            <ac:spMk id="5" creationId="{8860D5A8-6868-C0AD-02B4-D6FAFA3EFBE8}"/>
          </ac:spMkLst>
        </pc:spChg>
        <pc:spChg chg="mod">
          <ac:chgData name="edoardo stati" userId="S::edoardo.stati@students.uniroma2.eu::c3058bf9-a15a-49b8-8899-bcb42d6700e4" providerId="AD" clId="Web-{15541D66-4F40-6476-CB04-6B6D3990C28B}" dt="2024-07-15T15:31:38.610" v="40" actId="20577"/>
          <ac:spMkLst>
            <pc:docMk/>
            <pc:sldMk cId="2906256108" sldId="257"/>
            <ac:spMk id="7" creationId="{7B88C423-A29C-F5E8-BD28-F4409E13E5C9}"/>
          </ac:spMkLst>
        </pc:spChg>
        <pc:picChg chg="add mod">
          <ac:chgData name="edoardo stati" userId="S::edoardo.stati@students.uniroma2.eu::c3058bf9-a15a-49b8-8899-bcb42d6700e4" providerId="AD" clId="Web-{15541D66-4F40-6476-CB04-6B6D3990C28B}" dt="2024-07-15T15:36:17.167" v="48" actId="14100"/>
          <ac:picMkLst>
            <pc:docMk/>
            <pc:sldMk cId="2906256108" sldId="257"/>
            <ac:picMk id="3" creationId="{DA6A22E8-890A-674F-1DC6-6363ED2A163F}"/>
          </ac:picMkLst>
        </pc:picChg>
        <pc:picChg chg="mod ord">
          <ac:chgData name="edoardo stati" userId="S::edoardo.stati@students.uniroma2.eu::c3058bf9-a15a-49b8-8899-bcb42d6700e4" providerId="AD" clId="Web-{15541D66-4F40-6476-CB04-6B6D3990C28B}" dt="2024-07-15T15:25:14.253" v="11"/>
          <ac:picMkLst>
            <pc:docMk/>
            <pc:sldMk cId="2906256108" sldId="257"/>
            <ac:picMk id="4" creationId="{6A92E347-42E7-82D7-BFBC-034188D7A8DA}"/>
          </ac:picMkLst>
        </pc:picChg>
        <pc:picChg chg="add mod">
          <ac:chgData name="edoardo stati" userId="S::edoardo.stati@students.uniroma2.eu::c3058bf9-a15a-49b8-8899-bcb42d6700e4" providerId="AD" clId="Web-{15541D66-4F40-6476-CB04-6B6D3990C28B}" dt="2024-07-15T15:36:57.356" v="51" actId="14100"/>
          <ac:picMkLst>
            <pc:docMk/>
            <pc:sldMk cId="2906256108" sldId="257"/>
            <ac:picMk id="6" creationId="{FBF7F15F-3890-3654-7C40-325A20E14DC0}"/>
          </ac:picMkLst>
        </pc:picChg>
      </pc:sldChg>
      <pc:sldChg chg="new del">
        <pc:chgData name="edoardo stati" userId="S::edoardo.stati@students.uniroma2.eu::c3058bf9-a15a-49b8-8899-bcb42d6700e4" providerId="AD" clId="Web-{15541D66-4F40-6476-CB04-6B6D3990C28B}" dt="2024-07-15T15:24:27.033" v="5"/>
        <pc:sldMkLst>
          <pc:docMk/>
          <pc:sldMk cId="3461209027" sldId="257"/>
        </pc:sldMkLst>
      </pc:sldChg>
      <pc:sldChg chg="new del">
        <pc:chgData name="edoardo stati" userId="S::edoardo.stati@students.uniroma2.eu::c3058bf9-a15a-49b8-8899-bcb42d6700e4" providerId="AD" clId="Web-{15541D66-4F40-6476-CB04-6B6D3990C28B}" dt="2024-07-15T15:24:44.440" v="9"/>
        <pc:sldMkLst>
          <pc:docMk/>
          <pc:sldMk cId="3555590010" sldId="257"/>
        </pc:sldMkLst>
      </pc:sldChg>
      <pc:sldChg chg="add del">
        <pc:chgData name="edoardo stati" userId="S::edoardo.stati@students.uniroma2.eu::c3058bf9-a15a-49b8-8899-bcb42d6700e4" providerId="AD" clId="Web-{15541D66-4F40-6476-CB04-6B6D3990C28B}" dt="2024-07-15T15:24:43.643" v="8"/>
        <pc:sldMkLst>
          <pc:docMk/>
          <pc:sldMk cId="2906256108" sldId="258"/>
        </pc:sldMkLst>
      </pc:sldChg>
      <pc:sldChg chg="addSp delSp modSp mod modClrScheme chgLayout">
        <pc:chgData name="edoardo stati" userId="S::edoardo.stati@students.uniroma2.eu::c3058bf9-a15a-49b8-8899-bcb42d6700e4" providerId="AD" clId="Web-{15541D66-4F40-6476-CB04-6B6D3990C28B}" dt="2024-07-15T15:45:05.921" v="88" actId="1076"/>
        <pc:sldMkLst>
          <pc:docMk/>
          <pc:sldMk cId="1611197576" sldId="267"/>
        </pc:sldMkLst>
        <pc:spChg chg="mod ord">
          <ac:chgData name="edoardo stati" userId="S::edoardo.stati@students.uniroma2.eu::c3058bf9-a15a-49b8-8899-bcb42d6700e4" providerId="AD" clId="Web-{15541D66-4F40-6476-CB04-6B6D3990C28B}" dt="2024-07-15T15:25:14.253" v="11"/>
          <ac:spMkLst>
            <pc:docMk/>
            <pc:sldMk cId="1611197576" sldId="267"/>
            <ac:spMk id="2" creationId="{0C6A09BF-829E-E462-1004-5A2C565FAC46}"/>
          </ac:spMkLst>
        </pc:spChg>
        <pc:spChg chg="mod ord">
          <ac:chgData name="edoardo stati" userId="S::edoardo.stati@students.uniroma2.eu::c3058bf9-a15a-49b8-8899-bcb42d6700e4" providerId="AD" clId="Web-{15541D66-4F40-6476-CB04-6B6D3990C28B}" dt="2024-07-15T15:25:14.253" v="11"/>
          <ac:spMkLst>
            <pc:docMk/>
            <pc:sldMk cId="1611197576" sldId="267"/>
            <ac:spMk id="3" creationId="{5AC9CA69-5030-E0CE-88EA-62767BED486D}"/>
          </ac:spMkLst>
        </pc:spChg>
        <pc:spChg chg="mod">
          <ac:chgData name="edoardo stati" userId="S::edoardo.stati@students.uniroma2.eu::c3058bf9-a15a-49b8-8899-bcb42d6700e4" providerId="AD" clId="Web-{15541D66-4F40-6476-CB04-6B6D3990C28B}" dt="2024-07-15T15:31:17.156" v="22" actId="20577"/>
          <ac:spMkLst>
            <pc:docMk/>
            <pc:sldMk cId="1611197576" sldId="267"/>
            <ac:spMk id="5" creationId="{65D394D8-C5A6-4086-B578-78334CF956E7}"/>
          </ac:spMkLst>
        </pc:spChg>
        <pc:spChg chg="del">
          <ac:chgData name="edoardo stati" userId="S::edoardo.stati@students.uniroma2.eu::c3058bf9-a15a-49b8-8899-bcb42d6700e4" providerId="AD" clId="Web-{15541D66-4F40-6476-CB04-6B6D3990C28B}" dt="2024-07-15T15:44:25.449" v="79"/>
          <ac:spMkLst>
            <pc:docMk/>
            <pc:sldMk cId="1611197576" sldId="267"/>
            <ac:spMk id="7" creationId="{00D6B9C6-643D-69EC-227B-C8CBC24762BB}"/>
          </ac:spMkLst>
        </pc:spChg>
        <pc:picChg chg="add mod">
          <ac:chgData name="edoardo stati" userId="S::edoardo.stati@students.uniroma2.eu::c3058bf9-a15a-49b8-8899-bcb42d6700e4" providerId="AD" clId="Web-{15541D66-4F40-6476-CB04-6B6D3990C28B}" dt="2024-07-15T15:45:05.921" v="88" actId="1076"/>
          <ac:picMkLst>
            <pc:docMk/>
            <pc:sldMk cId="1611197576" sldId="267"/>
            <ac:picMk id="6" creationId="{8417C0C1-5A41-D2AF-84FA-823609CEADA2}"/>
          </ac:picMkLst>
        </pc:picChg>
      </pc:sldChg>
      <pc:sldChg chg="addSp delSp modSp new">
        <pc:chgData name="edoardo stati" userId="S::edoardo.stati@students.uniroma2.eu::c3058bf9-a15a-49b8-8899-bcb42d6700e4" providerId="AD" clId="Web-{15541D66-4F40-6476-CB04-6B6D3990C28B}" dt="2024-07-15T15:38:10.014" v="74" actId="1076"/>
        <pc:sldMkLst>
          <pc:docMk/>
          <pc:sldMk cId="4190196268" sldId="269"/>
        </pc:sldMkLst>
        <pc:spChg chg="add del mod">
          <ac:chgData name="edoardo stati" userId="S::edoardo.stati@students.uniroma2.eu::c3058bf9-a15a-49b8-8899-bcb42d6700e4" providerId="AD" clId="Web-{15541D66-4F40-6476-CB04-6B6D3990C28B}" dt="2024-07-15T15:37:20.669" v="67" actId="20577"/>
          <ac:spMkLst>
            <pc:docMk/>
            <pc:sldMk cId="4190196268" sldId="269"/>
            <ac:spMk id="2" creationId="{60A1E2E6-B466-A442-5799-B31FE0351BFD}"/>
          </ac:spMkLst>
        </pc:spChg>
        <pc:spChg chg="del">
          <ac:chgData name="edoardo stati" userId="S::edoardo.stati@students.uniroma2.eu::c3058bf9-a15a-49b8-8899-bcb42d6700e4" providerId="AD" clId="Web-{15541D66-4F40-6476-CB04-6B6D3990C28B}" dt="2024-07-15T15:37:28.435" v="68"/>
          <ac:spMkLst>
            <pc:docMk/>
            <pc:sldMk cId="4190196268" sldId="269"/>
            <ac:spMk id="3" creationId="{5AB96AC3-7A6E-2B25-96A8-21FD4648C86B}"/>
          </ac:spMkLst>
        </pc:spChg>
        <pc:picChg chg="add mod">
          <ac:chgData name="edoardo stati" userId="S::edoardo.stati@students.uniroma2.eu::c3058bf9-a15a-49b8-8899-bcb42d6700e4" providerId="AD" clId="Web-{15541D66-4F40-6476-CB04-6B6D3990C28B}" dt="2024-07-15T15:38:10.014" v="74" actId="1076"/>
          <ac:picMkLst>
            <pc:docMk/>
            <pc:sldMk cId="4190196268" sldId="269"/>
            <ac:picMk id="4" creationId="{4FC8CA91-4B71-19C3-C7C8-920C5606657B}"/>
          </ac:picMkLst>
        </pc:picChg>
      </pc:sldChg>
      <pc:sldChg chg="modSp">
        <pc:chgData name="edoardo stati" userId="S::edoardo.stati@students.uniroma2.eu::c3058bf9-a15a-49b8-8899-bcb42d6700e4" providerId="AD" clId="Web-{15541D66-4F40-6476-CB04-6B6D3990C28B}" dt="2024-07-15T15:47:45.768" v="105"/>
        <pc:sldMkLst>
          <pc:docMk/>
          <pc:sldMk cId="4208182703" sldId="270"/>
        </pc:sldMkLst>
        <pc:picChg chg="mod modCrop">
          <ac:chgData name="edoardo stati" userId="S::edoardo.stati@students.uniroma2.eu::c3058bf9-a15a-49b8-8899-bcb42d6700e4" providerId="AD" clId="Web-{15541D66-4F40-6476-CB04-6B6D3990C28B}" dt="2024-07-15T15:47:45.768" v="105"/>
          <ac:picMkLst>
            <pc:docMk/>
            <pc:sldMk cId="4208182703" sldId="270"/>
            <ac:picMk id="4" creationId="{D849CF72-A17E-DF05-673A-201AD148FAB8}"/>
          </ac:picMkLst>
        </pc:picChg>
      </pc:sldChg>
      <pc:sldChg chg="delSp modSp new ord">
        <pc:chgData name="edoardo stati" userId="S::edoardo.stati@students.uniroma2.eu::c3058bf9-a15a-49b8-8899-bcb42d6700e4" providerId="AD" clId="Web-{15541D66-4F40-6476-CB04-6B6D3990C28B}" dt="2024-07-15T15:46:12.562" v="103"/>
        <pc:sldMkLst>
          <pc:docMk/>
          <pc:sldMk cId="960290055" sldId="271"/>
        </pc:sldMkLst>
        <pc:spChg chg="mod">
          <ac:chgData name="edoardo stati" userId="S::edoardo.stati@students.uniroma2.eu::c3058bf9-a15a-49b8-8899-bcb42d6700e4" providerId="AD" clId="Web-{15541D66-4F40-6476-CB04-6B6D3990C28B}" dt="2024-07-15T15:46:03.671" v="102" actId="20577"/>
          <ac:spMkLst>
            <pc:docMk/>
            <pc:sldMk cId="960290055" sldId="271"/>
            <ac:spMk id="2" creationId="{3C2BE88A-092B-19D9-C9D3-F5B30C9FE8EE}"/>
          </ac:spMkLst>
        </pc:spChg>
        <pc:spChg chg="del">
          <ac:chgData name="edoardo stati" userId="S::edoardo.stati@students.uniroma2.eu::c3058bf9-a15a-49b8-8899-bcb42d6700e4" providerId="AD" clId="Web-{15541D66-4F40-6476-CB04-6B6D3990C28B}" dt="2024-07-15T15:46:12.562" v="103"/>
          <ac:spMkLst>
            <pc:docMk/>
            <pc:sldMk cId="960290055" sldId="271"/>
            <ac:spMk id="3" creationId="{9CE68591-206E-096B-C8EB-DAD27832DA19}"/>
          </ac:spMkLst>
        </pc:spChg>
      </pc:sldChg>
      <pc:sldChg chg="modSp">
        <pc:chgData name="edoardo stati" userId="S::edoardo.stati@students.uniroma2.eu::c3058bf9-a15a-49b8-8899-bcb42d6700e4" providerId="AD" clId="Web-{15541D66-4F40-6476-CB04-6B6D3990C28B}" dt="2024-07-15T15:49:22.912" v="110"/>
        <pc:sldMkLst>
          <pc:docMk/>
          <pc:sldMk cId="2229657264" sldId="272"/>
        </pc:sldMkLst>
        <pc:picChg chg="mod modCrop">
          <ac:chgData name="edoardo stati" userId="S::edoardo.stati@students.uniroma2.eu::c3058bf9-a15a-49b8-8899-bcb42d6700e4" providerId="AD" clId="Web-{15541D66-4F40-6476-CB04-6B6D3990C28B}" dt="2024-07-15T15:49:22.912" v="110"/>
          <ac:picMkLst>
            <pc:docMk/>
            <pc:sldMk cId="2229657264" sldId="272"/>
            <ac:picMk id="4" creationId="{DA91432A-7387-CD27-79BE-F5286CAF8294}"/>
          </ac:picMkLst>
        </pc:picChg>
      </pc:sldChg>
      <pc:sldMasterChg chg="del delSldLayout">
        <pc:chgData name="edoardo stati" userId="S::edoardo.stati@students.uniroma2.eu::c3058bf9-a15a-49b8-8899-bcb42d6700e4" providerId="AD" clId="Web-{15541D66-4F40-6476-CB04-6B6D3990C28B}" dt="2024-07-15T15:24:00.719" v="0"/>
        <pc:sldMasterMkLst>
          <pc:docMk/>
          <pc:sldMasterMk cId="1801931499" sldId="2147483648"/>
        </pc:sldMasterMkLst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edoardo stati" userId="S::edoardo.stati@students.uniroma2.eu::c3058bf9-a15a-49b8-8899-bcb42d6700e4" providerId="AD" clId="Web-{15541D66-4F40-6476-CB04-6B6D3990C28B}" dt="2024-07-15T15:24:00.719" v="0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edoardo stati" userId="S::edoardo.stati@students.uniroma2.eu::c3058bf9-a15a-49b8-8899-bcb42d6700e4" providerId="AD" clId="Web-{15541D66-4F40-6476-CB04-6B6D3990C28B}" dt="2024-07-15T15:24:17.908" v="3"/>
        <pc:sldMasterMkLst>
          <pc:docMk/>
          <pc:sldMasterMk cId="2404415439" sldId="2147483660"/>
        </pc:sldMasterMkLst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2076977591" sldId="2147483661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2582303420" sldId="2147483662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1593782409" sldId="2147483663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2384457379" sldId="2147483664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2656377457" sldId="2147483665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3537020569" sldId="2147483666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1701191604" sldId="2147483667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1055708052" sldId="2147483668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699516641" sldId="2147483669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3716174732" sldId="2147483670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4:17.908" v="3"/>
          <pc:sldLayoutMkLst>
            <pc:docMk/>
            <pc:sldMasterMk cId="2404415439" sldId="2147483660"/>
            <pc:sldLayoutMk cId="1763452519" sldId="2147483671"/>
          </pc:sldLayoutMkLst>
        </pc:sldLayoutChg>
      </pc:sldMasterChg>
      <pc:sldMasterChg chg="add del addSldLayout delSldLayout modSldLayout">
        <pc:chgData name="edoardo stati" userId="S::edoardo.stati@students.uniroma2.eu::c3058bf9-a15a-49b8-8899-bcb42d6700e4" providerId="AD" clId="Web-{15541D66-4F40-6476-CB04-6B6D3990C28B}" dt="2024-07-15T15:25:14.253" v="11"/>
        <pc:sldMasterMkLst>
          <pc:docMk/>
          <pc:sldMasterMk cId="4209206678" sldId="2147483672"/>
        </pc:sldMasterMkLst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2370749900" sldId="2147483673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3767644973" sldId="2147483674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2963029918" sldId="2147483675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2891484275" sldId="2147483676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3811280640" sldId="2147483677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3468031816" sldId="2147483678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3562072986" sldId="2147483679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1043542175" sldId="2147483680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59110218" sldId="2147483681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3519950814" sldId="2147483682"/>
          </pc:sldLayoutMkLst>
        </pc:sldLayoutChg>
        <pc:sldLayoutChg chg="add del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4209206678" sldId="2147483672"/>
            <pc:sldLayoutMk cId="1566575680" sldId="2147483683"/>
          </pc:sldLayoutMkLst>
        </pc:sldLayoutChg>
      </pc:sldMasterChg>
      <pc:sldMasterChg chg="add addSldLayout modSldLayout">
        <pc:chgData name="edoardo stati" userId="S::edoardo.stati@students.uniroma2.eu::c3058bf9-a15a-49b8-8899-bcb42d6700e4" providerId="AD" clId="Web-{15541D66-4F40-6476-CB04-6B6D3990C28B}" dt="2024-07-15T15:25:14.253" v="11"/>
        <pc:sldMasterMkLst>
          <pc:docMk/>
          <pc:sldMasterMk cId="1344634654" sldId="2147483684"/>
        </pc:sldMasterMkLst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1338494408" sldId="2147483685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746059238" sldId="2147483686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2997014068" sldId="2147483687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2523797724" sldId="2147483688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2613544041" sldId="2147483689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1720184487" sldId="2147483690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2922939518" sldId="2147483691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4100782605" sldId="2147483692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3222153372" sldId="2147483693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89460190" sldId="2147483694"/>
          </pc:sldLayoutMkLst>
        </pc:sldLayoutChg>
        <pc:sldLayoutChg chg="add mod replId">
          <pc:chgData name="edoardo stati" userId="S::edoardo.stati@students.uniroma2.eu::c3058bf9-a15a-49b8-8899-bcb42d6700e4" providerId="AD" clId="Web-{15541D66-4F40-6476-CB04-6B6D3990C28B}" dt="2024-07-15T15:25:14.253" v="11"/>
          <pc:sldLayoutMkLst>
            <pc:docMk/>
            <pc:sldMasterMk cId="1344634654" sldId="2147483684"/>
            <pc:sldLayoutMk cId="866353054" sldId="2147483695"/>
          </pc:sldLayoutMkLst>
        </pc:sldLayoutChg>
      </pc:sldMasterChg>
    </pc:docChg>
  </pc:docChgLst>
  <pc:docChgLst>
    <pc:chgData name="edoardo stati" userId="S::edoardo.stati@students.uniroma2.eu::c3058bf9-a15a-49b8-8899-bcb42d6700e4" providerId="AD" clId="Web-{EC9857A8-C6CB-87CB-1894-5D7B4F1BFB85}"/>
    <pc:docChg chg="addSld delSld modSld">
      <pc:chgData name="edoardo stati" userId="S::edoardo.stati@students.uniroma2.eu::c3058bf9-a15a-49b8-8899-bcb42d6700e4" providerId="AD" clId="Web-{EC9857A8-C6CB-87CB-1894-5D7B4F1BFB85}" dt="2024-07-15T17:53:21.432" v="1841" actId="1076"/>
      <pc:docMkLst>
        <pc:docMk/>
      </pc:docMkLst>
      <pc:sldChg chg="addSp modSp">
        <pc:chgData name="edoardo stati" userId="S::edoardo.stati@students.uniroma2.eu::c3058bf9-a15a-49b8-8899-bcb42d6700e4" providerId="AD" clId="Web-{EC9857A8-C6CB-87CB-1894-5D7B4F1BFB85}" dt="2024-07-15T15:55:08.623" v="7"/>
        <pc:sldMkLst>
          <pc:docMk/>
          <pc:sldMk cId="1611197576" sldId="267"/>
        </pc:sldMkLst>
        <pc:picChg chg="add mod modCrop">
          <ac:chgData name="edoardo stati" userId="S::edoardo.stati@students.uniroma2.eu::c3058bf9-a15a-49b8-8899-bcb42d6700e4" providerId="AD" clId="Web-{EC9857A8-C6CB-87CB-1894-5D7B4F1BFB85}" dt="2024-07-15T15:55:08.623" v="7"/>
          <ac:picMkLst>
            <pc:docMk/>
            <pc:sldMk cId="1611197576" sldId="267"/>
            <ac:picMk id="2" creationId="{42512B79-55A4-A52F-4F89-118E04B77E35}"/>
          </ac:picMkLst>
        </pc:picChg>
      </pc:sldChg>
      <pc:sldChg chg="addSp delSp modSp">
        <pc:chgData name="edoardo stati" userId="S::edoardo.stati@students.uniroma2.eu::c3058bf9-a15a-49b8-8899-bcb42d6700e4" providerId="AD" clId="Web-{EC9857A8-C6CB-87CB-1894-5D7B4F1BFB85}" dt="2024-07-15T15:56:59.767" v="24" actId="1076"/>
        <pc:sldMkLst>
          <pc:docMk/>
          <pc:sldMk cId="581589874" sldId="268"/>
        </pc:sldMkLst>
        <pc:spChg chg="mod">
          <ac:chgData name="edoardo stati" userId="S::edoardo.stati@students.uniroma2.eu::c3058bf9-a15a-49b8-8899-bcb42d6700e4" providerId="AD" clId="Web-{EC9857A8-C6CB-87CB-1894-5D7B4F1BFB85}" dt="2024-07-15T15:55:49.452" v="22" actId="20577"/>
          <ac:spMkLst>
            <pc:docMk/>
            <pc:sldMk cId="581589874" sldId="268"/>
            <ac:spMk id="2" creationId="{CDCB1052-46E2-3FE5-31C5-0ADFE27BEEEF}"/>
          </ac:spMkLst>
        </pc:spChg>
        <pc:spChg chg="del">
          <ac:chgData name="edoardo stati" userId="S::edoardo.stati@students.uniroma2.eu::c3058bf9-a15a-49b8-8899-bcb42d6700e4" providerId="AD" clId="Web-{EC9857A8-C6CB-87CB-1894-5D7B4F1BFB85}" dt="2024-07-15T15:56:58.408" v="23"/>
          <ac:spMkLst>
            <pc:docMk/>
            <pc:sldMk cId="581589874" sldId="268"/>
            <ac:spMk id="3" creationId="{07A822B6-923F-AEFE-0EAD-E57E54793FF1}"/>
          </ac:spMkLst>
        </pc:spChg>
        <pc:picChg chg="add mod ord">
          <ac:chgData name="edoardo stati" userId="S::edoardo.stati@students.uniroma2.eu::c3058bf9-a15a-49b8-8899-bcb42d6700e4" providerId="AD" clId="Web-{EC9857A8-C6CB-87CB-1894-5D7B4F1BFB85}" dt="2024-07-15T15:56:59.767" v="24" actId="1076"/>
          <ac:picMkLst>
            <pc:docMk/>
            <pc:sldMk cId="581589874" sldId="268"/>
            <ac:picMk id="4" creationId="{CDC1044C-7CD5-9F57-C283-3F208F67AB4F}"/>
          </ac:picMkLst>
        </pc:picChg>
      </pc:sldChg>
      <pc:sldChg chg="modSp new">
        <pc:chgData name="edoardo stati" userId="S::edoardo.stati@students.uniroma2.eu::c3058bf9-a15a-49b8-8899-bcb42d6700e4" providerId="AD" clId="Web-{EC9857A8-C6CB-87CB-1894-5D7B4F1BFB85}" dt="2024-07-15T17:13:04.215" v="1613" actId="20577"/>
        <pc:sldMkLst>
          <pc:docMk/>
          <pc:sldMk cId="3464620755" sldId="268"/>
        </pc:sldMkLst>
        <pc:spChg chg="mod">
          <ac:chgData name="edoardo stati" userId="S::edoardo.stati@students.uniroma2.eu::c3058bf9-a15a-49b8-8899-bcb42d6700e4" providerId="AD" clId="Web-{EC9857A8-C6CB-87CB-1894-5D7B4F1BFB85}" dt="2024-07-15T17:12:00.447" v="1611" actId="20577"/>
          <ac:spMkLst>
            <pc:docMk/>
            <pc:sldMk cId="3464620755" sldId="268"/>
            <ac:spMk id="2" creationId="{D9356265-26BE-4C5B-7918-16E78A8BEE8C}"/>
          </ac:spMkLst>
        </pc:spChg>
        <pc:spChg chg="mod">
          <ac:chgData name="edoardo stati" userId="S::edoardo.stati@students.uniroma2.eu::c3058bf9-a15a-49b8-8899-bcb42d6700e4" providerId="AD" clId="Web-{EC9857A8-C6CB-87CB-1894-5D7B4F1BFB85}" dt="2024-07-15T17:13:04.215" v="1613" actId="20577"/>
          <ac:spMkLst>
            <pc:docMk/>
            <pc:sldMk cId="3464620755" sldId="268"/>
            <ac:spMk id="3" creationId="{84526B84-F7B4-0906-CE97-9766535A2672}"/>
          </ac:spMkLst>
        </pc:spChg>
      </pc:sldChg>
      <pc:sldChg chg="addSp delSp modSp new">
        <pc:chgData name="edoardo stati" userId="S::edoardo.stati@students.uniroma2.eu::c3058bf9-a15a-49b8-8899-bcb42d6700e4" providerId="AD" clId="Web-{EC9857A8-C6CB-87CB-1894-5D7B4F1BFB85}" dt="2024-07-15T17:18:27.711" v="1686" actId="20577"/>
        <pc:sldMkLst>
          <pc:docMk/>
          <pc:sldMk cId="567149679" sldId="269"/>
        </pc:sldMkLst>
        <pc:spChg chg="mod">
          <ac:chgData name="edoardo stati" userId="S::edoardo.stati@students.uniroma2.eu::c3058bf9-a15a-49b8-8899-bcb42d6700e4" providerId="AD" clId="Web-{EC9857A8-C6CB-87CB-1894-5D7B4F1BFB85}" dt="2024-07-15T17:18:27.711" v="1686" actId="20577"/>
          <ac:spMkLst>
            <pc:docMk/>
            <pc:sldMk cId="567149679" sldId="269"/>
            <ac:spMk id="2" creationId="{AD14FF16-D842-3C97-4131-7F844E03E6E9}"/>
          </ac:spMkLst>
        </pc:spChg>
        <pc:spChg chg="del">
          <ac:chgData name="edoardo stati" userId="S::edoardo.stati@students.uniroma2.eu::c3058bf9-a15a-49b8-8899-bcb42d6700e4" providerId="AD" clId="Web-{EC9857A8-C6CB-87CB-1894-5D7B4F1BFB85}" dt="2024-07-15T17:14:05.186" v="1652"/>
          <ac:spMkLst>
            <pc:docMk/>
            <pc:sldMk cId="567149679" sldId="269"/>
            <ac:spMk id="3" creationId="{8C9BCB73-9396-4691-DC33-41171E634309}"/>
          </ac:spMkLst>
        </pc:spChg>
        <pc:picChg chg="add mod">
          <ac:chgData name="edoardo stati" userId="S::edoardo.stati@students.uniroma2.eu::c3058bf9-a15a-49b8-8899-bcb42d6700e4" providerId="AD" clId="Web-{EC9857A8-C6CB-87CB-1894-5D7B4F1BFB85}" dt="2024-07-15T17:16:13.972" v="1657" actId="1076"/>
          <ac:picMkLst>
            <pc:docMk/>
            <pc:sldMk cId="567149679" sldId="269"/>
            <ac:picMk id="4" creationId="{75EFF252-EED6-6ECF-043F-AD30C49701B6}"/>
          </ac:picMkLst>
        </pc:picChg>
        <pc:picChg chg="add del mod">
          <ac:chgData name="edoardo stati" userId="S::edoardo.stati@students.uniroma2.eu::c3058bf9-a15a-49b8-8899-bcb42d6700e4" providerId="AD" clId="Web-{EC9857A8-C6CB-87CB-1894-5D7B4F1BFB85}" dt="2024-07-15T17:17:00.645" v="1661"/>
          <ac:picMkLst>
            <pc:docMk/>
            <pc:sldMk cId="567149679" sldId="269"/>
            <ac:picMk id="5" creationId="{636EFBAC-371C-6040-C7E5-24BF334CBB86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7:17:50.631" v="1664" actId="14100"/>
          <ac:picMkLst>
            <pc:docMk/>
            <pc:sldMk cId="567149679" sldId="269"/>
            <ac:picMk id="6" creationId="{24EA71B8-9E38-B1AD-BB5D-C7850C6F7BAB}"/>
          </ac:picMkLst>
        </pc:picChg>
      </pc:sldChg>
      <pc:sldChg chg="addSp delSp modSp">
        <pc:chgData name="edoardo stati" userId="S::edoardo.stati@students.uniroma2.eu::c3058bf9-a15a-49b8-8899-bcb42d6700e4" providerId="AD" clId="Web-{EC9857A8-C6CB-87CB-1894-5D7B4F1BFB85}" dt="2024-07-15T16:22:28.715" v="145"/>
        <pc:sldMkLst>
          <pc:docMk/>
          <pc:sldMk cId="3100590475" sldId="269"/>
        </pc:sldMkLst>
        <pc:spChg chg="mod">
          <ac:chgData name="edoardo stati" userId="S::edoardo.stati@students.uniroma2.eu::c3058bf9-a15a-49b8-8899-bcb42d6700e4" providerId="AD" clId="Web-{EC9857A8-C6CB-87CB-1894-5D7B4F1BFB85}" dt="2024-07-15T16:09:27.121" v="91" actId="20577"/>
          <ac:spMkLst>
            <pc:docMk/>
            <pc:sldMk cId="3100590475" sldId="269"/>
            <ac:spMk id="2" creationId="{3B490539-E4A5-4F40-9968-93C7B59FF69A}"/>
          </ac:spMkLst>
        </pc:spChg>
        <pc:spChg chg="del">
          <ac:chgData name="edoardo stati" userId="S::edoardo.stati@students.uniroma2.eu::c3058bf9-a15a-49b8-8899-bcb42d6700e4" providerId="AD" clId="Web-{EC9857A8-C6CB-87CB-1894-5D7B4F1BFB85}" dt="2024-07-15T16:08:14.822" v="25"/>
          <ac:spMkLst>
            <pc:docMk/>
            <pc:sldMk cId="3100590475" sldId="269"/>
            <ac:spMk id="3" creationId="{C6373CBB-CD25-616C-1F5D-018A5F76F24A}"/>
          </ac:spMkLst>
        </pc:spChg>
        <pc:picChg chg="add del mod">
          <ac:chgData name="edoardo stati" userId="S::edoardo.stati@students.uniroma2.eu::c3058bf9-a15a-49b8-8899-bcb42d6700e4" providerId="AD" clId="Web-{EC9857A8-C6CB-87CB-1894-5D7B4F1BFB85}" dt="2024-07-15T16:22:28.715" v="145"/>
          <ac:picMkLst>
            <pc:docMk/>
            <pc:sldMk cId="3100590475" sldId="269"/>
            <ac:picMk id="4" creationId="{86873528-EB49-0243-0B5E-1BA261F3D753}"/>
          </ac:picMkLst>
        </pc:picChg>
        <pc:picChg chg="add del mod">
          <ac:chgData name="edoardo stati" userId="S::edoardo.stati@students.uniroma2.eu::c3058bf9-a15a-49b8-8899-bcb42d6700e4" providerId="AD" clId="Web-{EC9857A8-C6CB-87CB-1894-5D7B4F1BFB85}" dt="2024-07-15T16:22:28.090" v="144"/>
          <ac:picMkLst>
            <pc:docMk/>
            <pc:sldMk cId="3100590475" sldId="269"/>
            <ac:picMk id="5" creationId="{B1A5B304-BB51-101D-7106-D8A61A50E561}"/>
          </ac:picMkLst>
        </pc:picChg>
      </pc:sldChg>
      <pc:sldChg chg="addSp delSp modSp new">
        <pc:chgData name="edoardo stati" userId="S::edoardo.stati@students.uniroma2.eu::c3058bf9-a15a-49b8-8899-bcb42d6700e4" providerId="AD" clId="Web-{EC9857A8-C6CB-87CB-1894-5D7B4F1BFB85}" dt="2024-07-15T16:24:29.016" v="310" actId="20577"/>
        <pc:sldMkLst>
          <pc:docMk/>
          <pc:sldMk cId="225868097" sldId="270"/>
        </pc:sldMkLst>
        <pc:spChg chg="mod">
          <ac:chgData name="edoardo stati" userId="S::edoardo.stati@students.uniroma2.eu::c3058bf9-a15a-49b8-8899-bcb42d6700e4" providerId="AD" clId="Web-{EC9857A8-C6CB-87CB-1894-5D7B4F1BFB85}" dt="2024-07-15T16:12:38.691" v="110" actId="20577"/>
          <ac:spMkLst>
            <pc:docMk/>
            <pc:sldMk cId="225868097" sldId="270"/>
            <ac:spMk id="2" creationId="{73671D11-A26E-EEB8-89F3-3AEC49A814A2}"/>
          </ac:spMkLst>
        </pc:spChg>
        <pc:spChg chg="del">
          <ac:chgData name="edoardo stati" userId="S::edoardo.stati@students.uniroma2.eu::c3058bf9-a15a-49b8-8899-bcb42d6700e4" providerId="AD" clId="Web-{EC9857A8-C6CB-87CB-1894-5D7B4F1BFB85}" dt="2024-07-15T16:12:40.956" v="111"/>
          <ac:spMkLst>
            <pc:docMk/>
            <pc:sldMk cId="225868097" sldId="270"/>
            <ac:spMk id="3" creationId="{054898D5-7109-B515-807D-1F867D0F2D8D}"/>
          </ac:spMkLst>
        </pc:spChg>
        <pc:spChg chg="add mod">
          <ac:chgData name="edoardo stati" userId="S::edoardo.stati@students.uniroma2.eu::c3058bf9-a15a-49b8-8899-bcb42d6700e4" providerId="AD" clId="Web-{EC9857A8-C6CB-87CB-1894-5D7B4F1BFB85}" dt="2024-07-15T16:24:29.016" v="310" actId="20577"/>
          <ac:spMkLst>
            <pc:docMk/>
            <pc:sldMk cId="225868097" sldId="270"/>
            <ac:spMk id="9" creationId="{8A612C6A-4BA9-EC6E-3910-DF3A9410031E}"/>
          </ac:spMkLst>
        </pc:spChg>
        <pc:picChg chg="add del mod">
          <ac:chgData name="edoardo stati" userId="S::edoardo.stati@students.uniroma2.eu::c3058bf9-a15a-49b8-8899-bcb42d6700e4" providerId="AD" clId="Web-{EC9857A8-C6CB-87CB-1894-5D7B4F1BFB85}" dt="2024-07-15T16:20:23.726" v="126"/>
          <ac:picMkLst>
            <pc:docMk/>
            <pc:sldMk cId="225868097" sldId="270"/>
            <ac:picMk id="4" creationId="{B7410AF6-D979-4673-2FF5-12BFE7E9A7C6}"/>
          </ac:picMkLst>
        </pc:picChg>
        <pc:picChg chg="add del mod">
          <ac:chgData name="edoardo stati" userId="S::edoardo.stati@students.uniroma2.eu::c3058bf9-a15a-49b8-8899-bcb42d6700e4" providerId="AD" clId="Web-{EC9857A8-C6CB-87CB-1894-5D7B4F1BFB85}" dt="2024-07-15T16:19:36.677" v="118"/>
          <ac:picMkLst>
            <pc:docMk/>
            <pc:sldMk cId="225868097" sldId="270"/>
            <ac:picMk id="5" creationId="{731441F3-1545-34CC-FA31-F268F51CA655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6:21:41.166" v="136" actId="14100"/>
          <ac:picMkLst>
            <pc:docMk/>
            <pc:sldMk cId="225868097" sldId="270"/>
            <ac:picMk id="6" creationId="{94B1C3BC-11BB-649B-13E8-00795B9143A6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6:22:04.370" v="141" actId="14100"/>
          <ac:picMkLst>
            <pc:docMk/>
            <pc:sldMk cId="225868097" sldId="270"/>
            <ac:picMk id="7" creationId="{C75E17F6-2509-530F-EA28-476990738F0E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6:21:56.479" v="140" actId="14100"/>
          <ac:picMkLst>
            <pc:docMk/>
            <pc:sldMk cId="225868097" sldId="270"/>
            <ac:picMk id="8" creationId="{A2FA9A80-3CAD-0AC8-F5F9-404D9CDD340E}"/>
          </ac:picMkLst>
        </pc:picChg>
      </pc:sldChg>
      <pc:sldChg chg="new del">
        <pc:chgData name="edoardo stati" userId="S::edoardo.stati@students.uniroma2.eu::c3058bf9-a15a-49b8-8899-bcb42d6700e4" providerId="AD" clId="Web-{EC9857A8-C6CB-87CB-1894-5D7B4F1BFB85}" dt="2024-07-15T17:19:11.134" v="1687"/>
        <pc:sldMkLst>
          <pc:docMk/>
          <pc:sldMk cId="3143981433" sldId="270"/>
        </pc:sldMkLst>
      </pc:sldChg>
      <pc:sldChg chg="addSp delSp modSp new">
        <pc:chgData name="edoardo stati" userId="S::edoardo.stati@students.uniroma2.eu::c3058bf9-a15a-49b8-8899-bcb42d6700e4" providerId="AD" clId="Web-{EC9857A8-C6CB-87CB-1894-5D7B4F1BFB85}" dt="2024-07-15T16:35:53.634" v="317" actId="1076"/>
        <pc:sldMkLst>
          <pc:docMk/>
          <pc:sldMk cId="1358284251" sldId="271"/>
        </pc:sldMkLst>
        <pc:spChg chg="mod">
          <ac:chgData name="edoardo stati" userId="S::edoardo.stati@students.uniroma2.eu::c3058bf9-a15a-49b8-8899-bcb42d6700e4" providerId="AD" clId="Web-{EC9857A8-C6CB-87CB-1894-5D7B4F1BFB85}" dt="2024-07-15T16:23:02.669" v="160" actId="20577"/>
          <ac:spMkLst>
            <pc:docMk/>
            <pc:sldMk cId="1358284251" sldId="271"/>
            <ac:spMk id="2" creationId="{80756A54-73DF-1F4F-8DE6-C41A6E14710B}"/>
          </ac:spMkLst>
        </pc:spChg>
        <pc:spChg chg="del">
          <ac:chgData name="edoardo stati" userId="S::edoardo.stati@students.uniroma2.eu::c3058bf9-a15a-49b8-8899-bcb42d6700e4" providerId="AD" clId="Web-{EC9857A8-C6CB-87CB-1894-5D7B4F1BFB85}" dt="2024-07-15T16:35:13.585" v="311"/>
          <ac:spMkLst>
            <pc:docMk/>
            <pc:sldMk cId="1358284251" sldId="271"/>
            <ac:spMk id="3" creationId="{D5C20429-8AF6-FF4D-1A3D-438FF2DFD7BE}"/>
          </ac:spMkLst>
        </pc:spChg>
        <pc:picChg chg="add mod ord">
          <ac:chgData name="edoardo stati" userId="S::edoardo.stati@students.uniroma2.eu::c3058bf9-a15a-49b8-8899-bcb42d6700e4" providerId="AD" clId="Web-{EC9857A8-C6CB-87CB-1894-5D7B4F1BFB85}" dt="2024-07-15T16:35:21.007" v="312" actId="1076"/>
          <ac:picMkLst>
            <pc:docMk/>
            <pc:sldMk cId="1358284251" sldId="271"/>
            <ac:picMk id="4" creationId="{E3017AB3-1C64-112C-4A68-49D9719579DC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6:35:53.634" v="317" actId="1076"/>
          <ac:picMkLst>
            <pc:docMk/>
            <pc:sldMk cId="1358284251" sldId="271"/>
            <ac:picMk id="5" creationId="{214C4BAE-A793-C25C-F4BF-7B6639FDD823}"/>
          </ac:picMkLst>
        </pc:picChg>
      </pc:sldChg>
      <pc:sldChg chg="addSp delSp modSp">
        <pc:chgData name="edoardo stati" userId="S::edoardo.stati@students.uniroma2.eu::c3058bf9-a15a-49b8-8899-bcb42d6700e4" providerId="AD" clId="Web-{EC9857A8-C6CB-87CB-1894-5D7B4F1BFB85}" dt="2024-07-15T17:42:54.190" v="1714" actId="1076"/>
        <pc:sldMkLst>
          <pc:docMk/>
          <pc:sldMk cId="4025848395" sldId="271"/>
        </pc:sldMkLst>
        <pc:spChg chg="del">
          <ac:chgData name="edoardo stati" userId="S::edoardo.stati@students.uniroma2.eu::c3058bf9-a15a-49b8-8899-bcb42d6700e4" providerId="AD" clId="Web-{EC9857A8-C6CB-87CB-1894-5D7B4F1BFB85}" dt="2024-07-15T17:42:20.923" v="1708"/>
          <ac:spMkLst>
            <pc:docMk/>
            <pc:sldMk cId="4025848395" sldId="271"/>
            <ac:spMk id="3" creationId="{9BCBB9F2-F95C-D251-4EB0-C9D45FFA0F18}"/>
          </ac:spMkLst>
        </pc:spChg>
        <pc:spChg chg="mod">
          <ac:chgData name="edoardo stati" userId="S::edoardo.stati@students.uniroma2.eu::c3058bf9-a15a-49b8-8899-bcb42d6700e4" providerId="AD" clId="Web-{EC9857A8-C6CB-87CB-1894-5D7B4F1BFB85}" dt="2024-07-15T17:42:54.190" v="1714" actId="1076"/>
          <ac:spMkLst>
            <pc:docMk/>
            <pc:sldMk cId="4025848395" sldId="271"/>
            <ac:spMk id="5" creationId="{869A662A-311F-1D84-0F7B-041403E7E1B2}"/>
          </ac:spMkLst>
        </pc:spChg>
        <pc:picChg chg="add mod">
          <ac:chgData name="edoardo stati" userId="S::edoardo.stati@students.uniroma2.eu::c3058bf9-a15a-49b8-8899-bcb42d6700e4" providerId="AD" clId="Web-{EC9857A8-C6CB-87CB-1894-5D7B4F1BFB85}" dt="2024-07-15T17:42:28.502" v="1712" actId="1076"/>
          <ac:picMkLst>
            <pc:docMk/>
            <pc:sldMk cId="4025848395" sldId="271"/>
            <ac:picMk id="4" creationId="{890FBCE9-64B5-0580-0AA3-2E3F20350111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7:42:52.987" v="1713"/>
          <ac:picMkLst>
            <pc:docMk/>
            <pc:sldMk cId="4025848395" sldId="271"/>
            <ac:picMk id="5" creationId="{3F774AED-A610-DB5E-C222-B73E780B51B1}"/>
          </ac:picMkLst>
        </pc:picChg>
      </pc:sldChg>
      <pc:sldChg chg="new del">
        <pc:chgData name="edoardo stati" userId="S::edoardo.stati@students.uniroma2.eu::c3058bf9-a15a-49b8-8899-bcb42d6700e4" providerId="AD" clId="Web-{EC9857A8-C6CB-87CB-1894-5D7B4F1BFB85}" dt="2024-07-15T17:43:25.941" v="1715"/>
        <pc:sldMkLst>
          <pc:docMk/>
          <pc:sldMk cId="1552107817" sldId="272"/>
        </pc:sldMkLst>
      </pc:sldChg>
      <pc:sldChg chg="addSp delSp modSp new">
        <pc:chgData name="edoardo stati" userId="S::edoardo.stati@students.uniroma2.eu::c3058bf9-a15a-49b8-8899-bcb42d6700e4" providerId="AD" clId="Web-{EC9857A8-C6CB-87CB-1894-5D7B4F1BFB85}" dt="2024-07-15T16:54:53.345" v="354"/>
        <pc:sldMkLst>
          <pc:docMk/>
          <pc:sldMk cId="1922796489" sldId="272"/>
        </pc:sldMkLst>
        <pc:spChg chg="mod">
          <ac:chgData name="edoardo stati" userId="S::edoardo.stati@students.uniroma2.eu::c3058bf9-a15a-49b8-8899-bcb42d6700e4" providerId="AD" clId="Web-{EC9857A8-C6CB-87CB-1894-5D7B4F1BFB85}" dt="2024-07-15T16:36:04.150" v="327" actId="20577"/>
          <ac:spMkLst>
            <pc:docMk/>
            <pc:sldMk cId="1922796489" sldId="272"/>
            <ac:spMk id="2" creationId="{43F1D146-9AEE-AF6E-185A-662C9F594CAA}"/>
          </ac:spMkLst>
        </pc:spChg>
        <pc:spChg chg="del mod">
          <ac:chgData name="edoardo stati" userId="S::edoardo.stati@students.uniroma2.eu::c3058bf9-a15a-49b8-8899-bcb42d6700e4" providerId="AD" clId="Web-{EC9857A8-C6CB-87CB-1894-5D7B4F1BFB85}" dt="2024-07-15T16:36:11.572" v="330"/>
          <ac:spMkLst>
            <pc:docMk/>
            <pc:sldMk cId="1922796489" sldId="272"/>
            <ac:spMk id="3" creationId="{5A49CEC6-E639-439E-603C-80DB2765A579}"/>
          </ac:spMkLst>
        </pc:spChg>
        <pc:spChg chg="add">
          <ac:chgData name="edoardo stati" userId="S::edoardo.stati@students.uniroma2.eu::c3058bf9-a15a-49b8-8899-bcb42d6700e4" providerId="AD" clId="Web-{EC9857A8-C6CB-87CB-1894-5D7B4F1BFB85}" dt="2024-07-15T16:54:53.345" v="354"/>
          <ac:spMkLst>
            <pc:docMk/>
            <pc:sldMk cId="1922796489" sldId="272"/>
            <ac:spMk id="8" creationId="{BD9928AB-427C-FDBC-3766-4B7068CB91C9}"/>
          </ac:spMkLst>
        </pc:spChg>
        <pc:picChg chg="add mod">
          <ac:chgData name="edoardo stati" userId="S::edoardo.stati@students.uniroma2.eu::c3058bf9-a15a-49b8-8899-bcb42d6700e4" providerId="AD" clId="Web-{EC9857A8-C6CB-87CB-1894-5D7B4F1BFB85}" dt="2024-07-15T16:54:38.048" v="352" actId="14100"/>
          <ac:picMkLst>
            <pc:docMk/>
            <pc:sldMk cId="1922796489" sldId="272"/>
            <ac:picMk id="4" creationId="{9B2B94D4-0DF5-2EDB-389A-695889524AFC}"/>
          </ac:picMkLst>
        </pc:picChg>
        <pc:picChg chg="mod">
          <ac:chgData name="edoardo stati" userId="S::edoardo.stati@students.uniroma2.eu::c3058bf9-a15a-49b8-8899-bcb42d6700e4" providerId="AD" clId="Web-{EC9857A8-C6CB-87CB-1894-5D7B4F1BFB85}" dt="2024-07-15T16:54:40.032" v="353" actId="1076"/>
          <ac:picMkLst>
            <pc:docMk/>
            <pc:sldMk cId="1922796489" sldId="272"/>
            <ac:picMk id="5" creationId="{305FD097-9CFB-56D1-6921-D1FA7BFE7C97}"/>
          </ac:picMkLst>
        </pc:picChg>
        <pc:picChg chg="mod">
          <ac:chgData name="edoardo stati" userId="S::edoardo.stati@students.uniroma2.eu::c3058bf9-a15a-49b8-8899-bcb42d6700e4" providerId="AD" clId="Web-{EC9857A8-C6CB-87CB-1894-5D7B4F1BFB85}" dt="2024-07-15T16:54:30.657" v="349" actId="1076"/>
          <ac:picMkLst>
            <pc:docMk/>
            <pc:sldMk cId="1922796489" sldId="272"/>
            <ac:picMk id="6" creationId="{9800DB88-CE0A-A2FC-94CC-B65AB42600C2}"/>
          </ac:picMkLst>
        </pc:picChg>
      </pc:sldChg>
      <pc:sldChg chg="modSp new">
        <pc:chgData name="edoardo stati" userId="S::edoardo.stati@students.uniroma2.eu::c3058bf9-a15a-49b8-8899-bcb42d6700e4" providerId="AD" clId="Web-{EC9857A8-C6CB-87CB-1894-5D7B4F1BFB85}" dt="2024-07-15T17:19:25.603" v="1707" actId="20577"/>
        <pc:sldMkLst>
          <pc:docMk/>
          <pc:sldMk cId="3949815858" sldId="273"/>
        </pc:sldMkLst>
        <pc:spChg chg="mod">
          <ac:chgData name="edoardo stati" userId="S::edoardo.stati@students.uniroma2.eu::c3058bf9-a15a-49b8-8899-bcb42d6700e4" providerId="AD" clId="Web-{EC9857A8-C6CB-87CB-1894-5D7B4F1BFB85}" dt="2024-07-15T17:19:25.603" v="1707" actId="20577"/>
          <ac:spMkLst>
            <pc:docMk/>
            <pc:sldMk cId="3949815858" sldId="273"/>
            <ac:spMk id="2" creationId="{3BB9984A-91C3-6890-909D-37DADD1A2F81}"/>
          </ac:spMkLst>
        </pc:spChg>
      </pc:sldChg>
      <pc:sldChg chg="addSp delSp modSp">
        <pc:chgData name="edoardo stati" userId="S::edoardo.stati@students.uniroma2.eu::c3058bf9-a15a-49b8-8899-bcb42d6700e4" providerId="AD" clId="Web-{EC9857A8-C6CB-87CB-1894-5D7B4F1BFB85}" dt="2024-07-15T17:50:27.035" v="1802" actId="1076"/>
        <pc:sldMkLst>
          <pc:docMk/>
          <pc:sldMk cId="332776903" sldId="274"/>
        </pc:sldMkLst>
        <pc:spChg chg="mod">
          <ac:chgData name="edoardo stati" userId="S::edoardo.stati@students.uniroma2.eu::c3058bf9-a15a-49b8-8899-bcb42d6700e4" providerId="AD" clId="Web-{EC9857A8-C6CB-87CB-1894-5D7B4F1BFB85}" dt="2024-07-15T17:47:16.153" v="1777" actId="20577"/>
          <ac:spMkLst>
            <pc:docMk/>
            <pc:sldMk cId="332776903" sldId="274"/>
            <ac:spMk id="2" creationId="{1AD862C2-6877-5C86-AD80-2E384B8FB381}"/>
          </ac:spMkLst>
        </pc:spChg>
        <pc:spChg chg="del">
          <ac:chgData name="edoardo stati" userId="S::edoardo.stati@students.uniroma2.eu::c3058bf9-a15a-49b8-8899-bcb42d6700e4" providerId="AD" clId="Web-{EC9857A8-C6CB-87CB-1894-5D7B4F1BFB85}" dt="2024-07-15T17:43:35.910" v="1716"/>
          <ac:spMkLst>
            <pc:docMk/>
            <pc:sldMk cId="332776903" sldId="274"/>
            <ac:spMk id="3" creationId="{1F0A7994-9D46-F0CE-D6AE-1FE7D6EEC279}"/>
          </ac:spMkLst>
        </pc:spChg>
        <pc:picChg chg="add del mod">
          <ac:chgData name="edoardo stati" userId="S::edoardo.stati@students.uniroma2.eu::c3058bf9-a15a-49b8-8899-bcb42d6700e4" providerId="AD" clId="Web-{EC9857A8-C6CB-87CB-1894-5D7B4F1BFB85}" dt="2024-07-15T17:48:32.343" v="1788"/>
          <ac:picMkLst>
            <pc:docMk/>
            <pc:sldMk cId="332776903" sldId="274"/>
            <ac:picMk id="4" creationId="{B0F0810D-7D04-E52D-7924-CB85DE47B355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7:48:25.718" v="1787" actId="14100"/>
          <ac:picMkLst>
            <pc:docMk/>
            <pc:sldMk cId="332776903" sldId="274"/>
            <ac:picMk id="5" creationId="{51CE7B64-6F10-4ED9-180A-4A0F2FBFC041}"/>
          </ac:picMkLst>
        </pc:picChg>
        <pc:picChg chg="add del mod">
          <ac:chgData name="edoardo stati" userId="S::edoardo.stati@students.uniroma2.eu::c3058bf9-a15a-49b8-8899-bcb42d6700e4" providerId="AD" clId="Web-{EC9857A8-C6CB-87CB-1894-5D7B4F1BFB85}" dt="2024-07-15T17:49:47.986" v="1795"/>
          <ac:picMkLst>
            <pc:docMk/>
            <pc:sldMk cId="332776903" sldId="274"/>
            <ac:picMk id="6" creationId="{90B51777-45F8-809F-07AF-5118FFB5305F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7:50:27.035" v="1802" actId="1076"/>
          <ac:picMkLst>
            <pc:docMk/>
            <pc:sldMk cId="332776903" sldId="274"/>
            <ac:picMk id="7" creationId="{658AB0C4-D003-63BA-6112-40896BAA14B5}"/>
          </ac:picMkLst>
        </pc:picChg>
      </pc:sldChg>
      <pc:sldChg chg="addSp delSp modSp new">
        <pc:chgData name="edoardo stati" userId="S::edoardo.stati@students.uniroma2.eu::c3058bf9-a15a-49b8-8899-bcb42d6700e4" providerId="AD" clId="Web-{EC9857A8-C6CB-87CB-1894-5D7B4F1BFB85}" dt="2024-07-15T17:53:21.432" v="1841" actId="1076"/>
        <pc:sldMkLst>
          <pc:docMk/>
          <pc:sldMk cId="166171620" sldId="275"/>
        </pc:sldMkLst>
        <pc:spChg chg="del">
          <ac:chgData name="edoardo stati" userId="S::edoardo.stati@students.uniroma2.eu::c3058bf9-a15a-49b8-8899-bcb42d6700e4" providerId="AD" clId="Web-{EC9857A8-C6CB-87CB-1894-5D7B4F1BFB85}" dt="2024-07-15T17:49:42.252" v="1794"/>
          <ac:spMkLst>
            <pc:docMk/>
            <pc:sldMk cId="166171620" sldId="275"/>
            <ac:spMk id="2" creationId="{40B8A451-AB17-11F8-5568-E9347257EE7D}"/>
          </ac:spMkLst>
        </pc:spChg>
        <pc:spChg chg="del">
          <ac:chgData name="edoardo stati" userId="S::edoardo.stati@students.uniroma2.eu::c3058bf9-a15a-49b8-8899-bcb42d6700e4" providerId="AD" clId="Web-{EC9857A8-C6CB-87CB-1894-5D7B4F1BFB85}" dt="2024-07-15T17:50:52.442" v="1817"/>
          <ac:spMkLst>
            <pc:docMk/>
            <pc:sldMk cId="166171620" sldId="275"/>
            <ac:spMk id="3" creationId="{79009495-F9DA-F298-7B8B-B20D6325B17E}"/>
          </ac:spMkLst>
        </pc:spChg>
        <pc:spChg chg="add mod">
          <ac:chgData name="edoardo stati" userId="S::edoardo.stati@students.uniroma2.eu::c3058bf9-a15a-49b8-8899-bcb42d6700e4" providerId="AD" clId="Web-{EC9857A8-C6CB-87CB-1894-5D7B4F1BFB85}" dt="2024-07-15T17:50:42.598" v="1816" actId="20577"/>
          <ac:spMkLst>
            <pc:docMk/>
            <pc:sldMk cId="166171620" sldId="275"/>
            <ac:spMk id="5" creationId="{9CE5D755-43C8-0B37-E089-02B6517CFD1E}"/>
          </ac:spMkLst>
        </pc:spChg>
        <pc:picChg chg="add del mod">
          <ac:chgData name="edoardo stati" userId="S::edoardo.stati@students.uniroma2.eu::c3058bf9-a15a-49b8-8899-bcb42d6700e4" providerId="AD" clId="Web-{EC9857A8-C6CB-87CB-1894-5D7B4F1BFB85}" dt="2024-07-15T17:52:28.117" v="1830"/>
          <ac:picMkLst>
            <pc:docMk/>
            <pc:sldMk cId="166171620" sldId="275"/>
            <ac:picMk id="6" creationId="{D3F5E29F-D588-60CF-FDE9-82561D133EFB}"/>
          </ac:picMkLst>
        </pc:picChg>
        <pc:picChg chg="add del mod">
          <ac:chgData name="edoardo stati" userId="S::edoardo.stati@students.uniroma2.eu::c3058bf9-a15a-49b8-8899-bcb42d6700e4" providerId="AD" clId="Web-{EC9857A8-C6CB-87CB-1894-5D7B4F1BFB85}" dt="2024-07-15T17:52:29.680" v="1831"/>
          <ac:picMkLst>
            <pc:docMk/>
            <pc:sldMk cId="166171620" sldId="275"/>
            <ac:picMk id="7" creationId="{ED777454-B51C-1CB5-E3D0-0C1631ABAD2D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7:53:21.432" v="1841" actId="1076"/>
          <ac:picMkLst>
            <pc:docMk/>
            <pc:sldMk cId="166171620" sldId="275"/>
            <ac:picMk id="8" creationId="{5E0AC07A-BD55-C1A1-1E92-C23707D2E0CA}"/>
          </ac:picMkLst>
        </pc:picChg>
        <pc:picChg chg="add mod">
          <ac:chgData name="edoardo stati" userId="S::edoardo.stati@students.uniroma2.eu::c3058bf9-a15a-49b8-8899-bcb42d6700e4" providerId="AD" clId="Web-{EC9857A8-C6CB-87CB-1894-5D7B4F1BFB85}" dt="2024-07-15T17:53:11.666" v="1840" actId="1076"/>
          <ac:picMkLst>
            <pc:docMk/>
            <pc:sldMk cId="166171620" sldId="275"/>
            <ac:picMk id="9" creationId="{6FBC70FB-F0F8-59EF-BD4C-2495CA9A3A19}"/>
          </ac:picMkLst>
        </pc:picChg>
      </pc:sldChg>
      <pc:sldChg chg="new del">
        <pc:chgData name="edoardo stati" userId="S::edoardo.stati@students.uniroma2.eu::c3058bf9-a15a-49b8-8899-bcb42d6700e4" providerId="AD" clId="Web-{EC9857A8-C6CB-87CB-1894-5D7B4F1BFB85}" dt="2024-07-15T17:52:15.398" v="1829"/>
        <pc:sldMkLst>
          <pc:docMk/>
          <pc:sldMk cId="1305186188" sldId="276"/>
        </pc:sldMkLst>
      </pc:sldChg>
    </pc:docChg>
  </pc:docChgLst>
  <pc:docChgLst>
    <pc:chgData name="edoardo stati" userId="S::edoardo.stati@students.uniroma2.eu::c3058bf9-a15a-49b8-8899-bcb42d6700e4" providerId="AD" clId="Web-{6BE58433-44C6-E517-4322-4ABBD5ECBF0F}"/>
    <pc:docChg chg="modSld">
      <pc:chgData name="edoardo stati" userId="S::edoardo.stati@students.uniroma2.eu::c3058bf9-a15a-49b8-8899-bcb42d6700e4" providerId="AD" clId="Web-{6BE58433-44C6-E517-4322-4ABBD5ECBF0F}" dt="2024-07-15T15:26:39.453" v="34"/>
      <pc:docMkLst>
        <pc:docMk/>
      </pc:docMkLst>
      <pc:sldChg chg="addSp delSp modSp">
        <pc:chgData name="edoardo stati" userId="S::edoardo.stati@students.uniroma2.eu::c3058bf9-a15a-49b8-8899-bcb42d6700e4" providerId="AD" clId="Web-{6BE58433-44C6-E517-4322-4ABBD5ECBF0F}" dt="2024-07-15T15:26:02.392" v="22"/>
        <pc:sldMkLst>
          <pc:docMk/>
          <pc:sldMk cId="2906256108" sldId="257"/>
        </pc:sldMkLst>
        <pc:spChg chg="del">
          <ac:chgData name="edoardo stati" userId="S::edoardo.stati@students.uniroma2.eu::c3058bf9-a15a-49b8-8899-bcb42d6700e4" providerId="AD" clId="Web-{6BE58433-44C6-E517-4322-4ABBD5ECBF0F}" dt="2024-07-15T15:26:02.392" v="22"/>
          <ac:spMkLst>
            <pc:docMk/>
            <pc:sldMk cId="2906256108" sldId="257"/>
            <ac:spMk id="2" creationId="{EF2A70C3-67D9-6899-898D-9F731FE1FDFB}"/>
          </ac:spMkLst>
        </pc:spChg>
        <pc:spChg chg="add mod">
          <ac:chgData name="edoardo stati" userId="S::edoardo.stati@students.uniroma2.eu::c3058bf9-a15a-49b8-8899-bcb42d6700e4" providerId="AD" clId="Web-{6BE58433-44C6-E517-4322-4ABBD5ECBF0F}" dt="2024-07-15T15:25:25.717" v="0"/>
          <ac:spMkLst>
            <pc:docMk/>
            <pc:sldMk cId="2906256108" sldId="257"/>
            <ac:spMk id="5" creationId="{8860D5A8-6868-C0AD-02B4-D6FAFA3EFBE8}"/>
          </ac:spMkLst>
        </pc:spChg>
        <pc:spChg chg="add mod">
          <ac:chgData name="edoardo stati" userId="S::edoardo.stati@students.uniroma2.eu::c3058bf9-a15a-49b8-8899-bcb42d6700e4" providerId="AD" clId="Web-{6BE58433-44C6-E517-4322-4ABBD5ECBF0F}" dt="2024-07-15T15:26:02.392" v="22"/>
          <ac:spMkLst>
            <pc:docMk/>
            <pc:sldMk cId="2906256108" sldId="257"/>
            <ac:spMk id="7" creationId="{7B88C423-A29C-F5E8-BD28-F4409E13E5C9}"/>
          </ac:spMkLst>
        </pc:spChg>
        <pc:picChg chg="del">
          <ac:chgData name="edoardo stati" userId="S::edoardo.stati@students.uniroma2.eu::c3058bf9-a15a-49b8-8899-bcb42d6700e4" providerId="AD" clId="Web-{6BE58433-44C6-E517-4322-4ABBD5ECBF0F}" dt="2024-07-15T15:25:25.717" v="0"/>
          <ac:picMkLst>
            <pc:docMk/>
            <pc:sldMk cId="2906256108" sldId="257"/>
            <ac:picMk id="4" creationId="{6A92E347-42E7-82D7-BFBC-034188D7A8DA}"/>
          </ac:picMkLst>
        </pc:picChg>
      </pc:sldChg>
      <pc:sldChg chg="addSp delSp modSp">
        <pc:chgData name="edoardo stati" userId="S::edoardo.stati@students.uniroma2.eu::c3058bf9-a15a-49b8-8899-bcb42d6700e4" providerId="AD" clId="Web-{6BE58433-44C6-E517-4322-4ABBD5ECBF0F}" dt="2024-07-15T15:26:39.453" v="34"/>
        <pc:sldMkLst>
          <pc:docMk/>
          <pc:sldMk cId="1611197576" sldId="267"/>
        </pc:sldMkLst>
        <pc:spChg chg="add del mod">
          <ac:chgData name="edoardo stati" userId="S::edoardo.stati@students.uniroma2.eu::c3058bf9-a15a-49b8-8899-bcb42d6700e4" providerId="AD" clId="Web-{6BE58433-44C6-E517-4322-4ABBD5ECBF0F}" dt="2024-07-15T15:26:39.453" v="34"/>
          <ac:spMkLst>
            <pc:docMk/>
            <pc:sldMk cId="1611197576" sldId="267"/>
            <ac:spMk id="2" creationId="{0C6A09BF-829E-E462-1004-5A2C565FAC46}"/>
          </ac:spMkLst>
        </pc:spChg>
        <pc:spChg chg="add mod">
          <ac:chgData name="edoardo stati" userId="S::edoardo.stati@students.uniroma2.eu::c3058bf9-a15a-49b8-8899-bcb42d6700e4" providerId="AD" clId="Web-{6BE58433-44C6-E517-4322-4ABBD5ECBF0F}" dt="2024-07-15T15:26:39.453" v="34"/>
          <ac:spMkLst>
            <pc:docMk/>
            <pc:sldMk cId="1611197576" sldId="267"/>
            <ac:spMk id="5" creationId="{65D394D8-C5A6-4086-B578-78334CF956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5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78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5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5D394D8-C5A6-4086-B578-78334CF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latin typeface="Sitka Banner"/>
              </a:rPr>
              <a:t>Progetto Forza 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7E7BBE-3AC3-0158-4CCB-DA0BB3B2CF1D}"/>
              </a:ext>
            </a:extLst>
          </p:cNvPr>
          <p:cNvSpPr txBox="1"/>
          <p:nvPr/>
        </p:nvSpPr>
        <p:spPr>
          <a:xfrm>
            <a:off x="241139" y="2592098"/>
            <a:ext cx="5441167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>
                <a:ea typeface="+mn-lt"/>
                <a:cs typeface="+mn-lt"/>
              </a:rPr>
              <a:t>Preparazione del Gioco</a:t>
            </a:r>
            <a:endParaRPr lang="it-IT" sz="2800"/>
          </a:p>
          <a:p>
            <a:pPr marL="457200" indent="-457200">
              <a:buFont typeface="Arial"/>
              <a:buChar char="•"/>
            </a:pPr>
            <a:r>
              <a:rPr lang="it-IT" sz="2000" i="1"/>
              <a:t>Giocatori: Due giocatori.</a:t>
            </a:r>
          </a:p>
          <a:p>
            <a:pPr marL="457200" indent="-457200">
              <a:buFont typeface="Arial"/>
              <a:buChar char="•"/>
            </a:pPr>
            <a:r>
              <a:rPr lang="it-IT" sz="2000" i="1"/>
              <a:t>Numero di azioni: che possiamo prendere 7 (possiamo inserire le pedine nelle 7 colonne della matrice)</a:t>
            </a:r>
          </a:p>
          <a:p>
            <a:pPr marL="457200" indent="-457200">
              <a:buFont typeface="Arial"/>
              <a:buChar char="•"/>
            </a:pPr>
            <a:r>
              <a:rPr lang="it-IT" sz="2000" i="1"/>
              <a:t>Griglia: Una griglia verticale di 7 colonne e 6 righe.(trattata come una matrice)</a:t>
            </a:r>
          </a:p>
          <a:p>
            <a:pPr marL="285750" indent="-285750">
              <a:buFont typeface="Arial"/>
              <a:buChar char="•"/>
            </a:pPr>
            <a:endParaRPr lang="it-IT" sz="2800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4EC928-5D76-4976-C459-E352A3252D19}"/>
              </a:ext>
            </a:extLst>
          </p:cNvPr>
          <p:cNvSpPr txBox="1"/>
          <p:nvPr/>
        </p:nvSpPr>
        <p:spPr>
          <a:xfrm>
            <a:off x="5863522" y="2594827"/>
            <a:ext cx="60856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/>
              <a:t>Regole del Gioco</a:t>
            </a:r>
            <a:endParaRPr lang="it-IT"/>
          </a:p>
          <a:p>
            <a:pPr>
              <a:buFont typeface=""/>
              <a:buAutoNum type="arabicPeriod"/>
            </a:pPr>
            <a:r>
              <a:rPr lang="it-IT" b="1"/>
              <a:t>Turni</a:t>
            </a:r>
            <a:r>
              <a:rPr lang="it-IT"/>
              <a:t>: I giocatori si alternano a inserire un disco alla volta nella griglia.</a:t>
            </a:r>
          </a:p>
          <a:p>
            <a:pPr>
              <a:buFont typeface=""/>
              <a:buAutoNum type="arabicPeriod"/>
            </a:pPr>
            <a:r>
              <a:rPr lang="it-IT" b="1"/>
              <a:t>Inserimento dei Dischi</a:t>
            </a:r>
            <a:r>
              <a:rPr lang="it-IT"/>
              <a:t>: I dischi devono essere inseriti dalla parte superiore della griglia e cadono verso il basso fino a riempire la prima cella disponibile nella colonna scelta.</a:t>
            </a:r>
          </a:p>
          <a:p>
            <a:pPr>
              <a:buFont typeface=""/>
              <a:buAutoNum type="arabicPeriod"/>
            </a:pPr>
            <a:r>
              <a:rPr lang="it-IT" b="1"/>
              <a:t>Formazione di una Linea</a:t>
            </a:r>
            <a:r>
              <a:rPr lang="it-IT"/>
              <a:t>: Vince il giocatore che riesce a posizionare quattro dischi consecutivi del proprio colore in una linea orizzontale, verticale o diagonale.</a:t>
            </a:r>
          </a:p>
          <a:p>
            <a:pPr>
              <a:buFont typeface=""/>
              <a:buAutoNum type="arabicPeriod"/>
            </a:pPr>
            <a:r>
              <a:rPr lang="it-IT" b="1"/>
              <a:t>Parità</a:t>
            </a:r>
            <a:r>
              <a:rPr lang="it-IT"/>
              <a:t>: Se la griglia viene completamente riempita senza che nessuno dei due giocatori abbia formato una fila di quattro dischi, il gioco termina in parità.</a:t>
            </a:r>
          </a:p>
        </p:txBody>
      </p:sp>
    </p:spTree>
    <p:extLst>
      <p:ext uri="{BB962C8B-B14F-4D97-AF65-F5344CB8AC3E}">
        <p14:creationId xmlns:p14="http://schemas.microsoft.com/office/powerpoint/2010/main" val="16111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56265-26BE-4C5B-7918-16E78A8B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Strategia utilizzata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26B84-F7B4-0906-CE97-9766535A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03" y="2371509"/>
            <a:ext cx="10011280" cy="359359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Char char="•"/>
            </a:pPr>
            <a:r>
              <a:rPr lang="it-IT" sz="1800"/>
              <a:t>Avendo il gioco un numero di stati prossimo all'infinito, abbiamo deciso di utilizzare un </a:t>
            </a:r>
            <a:r>
              <a:rPr lang="it-IT" sz="1800" err="1"/>
              <a:t>approssimatore</a:t>
            </a:r>
            <a:r>
              <a:rPr lang="it-IT" sz="1800"/>
              <a:t> lineare, sfruttando sia l'</a:t>
            </a:r>
            <a:r>
              <a:rPr lang="it-IT" sz="1800" err="1"/>
              <a:t>hashing</a:t>
            </a:r>
            <a:r>
              <a:rPr lang="it-IT" sz="1800"/>
              <a:t> sulla matrice con la funzione 'sha-256' di Matlab, sia utilizzando delle caratteristiche qualitative della matrice specifici ai fini del gioco, che come vedremo si sono rivelati più efficaci nella creazione del vettore delle features.</a:t>
            </a:r>
          </a:p>
          <a:p>
            <a:pPr marL="457200" indent="-457200">
              <a:buChar char="•"/>
            </a:pPr>
            <a:r>
              <a:rPr lang="it-IT" sz="1800"/>
              <a:t>Abbiamo utilizzato un algoritmo di tipo SARSA-lambda per l'aggiornamento della funzione qualità.</a:t>
            </a:r>
          </a:p>
          <a:p>
            <a:pPr marL="457200" indent="-457200">
              <a:buChar char="•"/>
            </a:pPr>
            <a:r>
              <a:rPr lang="it-IT" sz="1800"/>
              <a:t>Inizialmente per far apprendere il nostro giocatore, l'abbiamo fatto giocare contro un avversario che effettua azioni in modo </a:t>
            </a:r>
            <a:r>
              <a:rPr lang="it-IT" sz="1800" err="1"/>
              <a:t>casuale,ottenendo</a:t>
            </a:r>
            <a:r>
              <a:rPr lang="it-IT" sz="1800"/>
              <a:t> risultati scarsi.</a:t>
            </a:r>
          </a:p>
          <a:p>
            <a:pPr marL="457200" indent="-457200">
              <a:buChar char="•"/>
            </a:pPr>
            <a:r>
              <a:rPr lang="it-IT" sz="1800"/>
              <a:t>Abbiamo infine aggiunto una fase di </a:t>
            </a:r>
            <a:r>
              <a:rPr lang="it-IT" sz="1800" err="1"/>
              <a:t>autolearning</a:t>
            </a:r>
            <a:r>
              <a:rPr lang="it-IT" sz="1800"/>
              <a:t> in cui due giocatori si affrontano aggiornando il proprio vettore dei pesi iterativamente, ottenendo prestazioni soddisfacenti.</a:t>
            </a:r>
          </a:p>
        </p:txBody>
      </p:sp>
    </p:spTree>
    <p:extLst>
      <p:ext uri="{BB962C8B-B14F-4D97-AF65-F5344CB8AC3E}">
        <p14:creationId xmlns:p14="http://schemas.microsoft.com/office/powerpoint/2010/main" val="34646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4FF16-D842-3C97-4131-7F844E03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random learning phase</a:t>
            </a:r>
          </a:p>
        </p:txBody>
      </p:sp>
      <p:pic>
        <p:nvPicPr>
          <p:cNvPr id="4" name="Immagine 3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75EFF252-EED6-6ECF-043F-AD30C497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5" y="2397344"/>
            <a:ext cx="4715741" cy="3828761"/>
          </a:xfrm>
          <a:prstGeom prst="rect">
            <a:avLst/>
          </a:prstGeom>
        </p:spPr>
      </p:pic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24EA71B8-9E38-B1AD-BB5D-C7850C6F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2400011"/>
            <a:ext cx="4727864" cy="38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4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05047-5845-F352-E3C2-C07638C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/>
              <a:t>Autolearning</a:t>
            </a:r>
            <a:r>
              <a:rPr lang="it-IT"/>
              <a:t> </a:t>
            </a:r>
            <a:r>
              <a:rPr lang="it-IT" err="1">
                <a:ea typeface="+mj-lt"/>
                <a:cs typeface="+mj-lt"/>
              </a:rPr>
              <a:t>phase</a:t>
            </a:r>
            <a:endParaRPr lang="it-IT" err="1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90FBCE9-64B5-0580-0AA3-2E3F2035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3" y="3010382"/>
            <a:ext cx="6120081" cy="385052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F774AED-A610-DB5E-C222-B73E780B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91" y="3005559"/>
            <a:ext cx="6107574" cy="385629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2FE084-D02C-1492-9941-9632775473E5}"/>
              </a:ext>
            </a:extLst>
          </p:cNvPr>
          <p:cNvSpPr txBox="1"/>
          <p:nvPr/>
        </p:nvSpPr>
        <p:spPr>
          <a:xfrm>
            <a:off x="58270" y="2389094"/>
            <a:ext cx="58659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/>
              <a:t>Variazione </a:t>
            </a:r>
            <a:r>
              <a:rPr lang="it-IT" err="1"/>
              <a:t>WinRate</a:t>
            </a:r>
            <a:r>
              <a:rPr lang="it-IT"/>
              <a:t> del player 1 durante la fase di auto apprendimento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D50CA7-9E54-406D-23FE-3A39E8C4F689}"/>
              </a:ext>
            </a:extLst>
          </p:cNvPr>
          <p:cNvSpPr txBox="1"/>
          <p:nvPr/>
        </p:nvSpPr>
        <p:spPr>
          <a:xfrm>
            <a:off x="6118412" y="2369670"/>
            <a:ext cx="6001870" cy="505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6B0F7D-85C0-EEED-8462-694913279BC1}"/>
              </a:ext>
            </a:extLst>
          </p:cNvPr>
          <p:cNvSpPr txBox="1"/>
          <p:nvPr/>
        </p:nvSpPr>
        <p:spPr>
          <a:xfrm>
            <a:off x="5982447" y="2272552"/>
            <a:ext cx="61184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/>
              <a:t>Variazione </a:t>
            </a:r>
            <a:r>
              <a:rPr lang="it-IT" err="1"/>
              <a:t>WinRate</a:t>
            </a:r>
            <a:r>
              <a:rPr lang="it-IT"/>
              <a:t> del player 2 durante la fase di auto apprendimento </a:t>
            </a:r>
          </a:p>
        </p:txBody>
      </p:sp>
    </p:spTree>
    <p:extLst>
      <p:ext uri="{BB962C8B-B14F-4D97-AF65-F5344CB8AC3E}">
        <p14:creationId xmlns:p14="http://schemas.microsoft.com/office/powerpoint/2010/main" val="40258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9984A-91C3-6890-909D-37DADD1A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/>
              <a:t>Valutazione Finale VS Giocatore Randomico</a:t>
            </a:r>
          </a:p>
        </p:txBody>
      </p:sp>
      <p:pic>
        <p:nvPicPr>
          <p:cNvPr id="4" name="Segnaposto contenuto 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4CD3AF0-D3DF-13E5-256A-807BBC10B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38" y="2263691"/>
            <a:ext cx="6758861" cy="4596730"/>
          </a:xfrm>
        </p:spPr>
      </p:pic>
    </p:spTree>
    <p:extLst>
      <p:ext uri="{BB962C8B-B14F-4D97-AF65-F5344CB8AC3E}">
        <p14:creationId xmlns:p14="http://schemas.microsoft.com/office/powerpoint/2010/main" val="394981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862C2-6877-5C86-AD80-2E384B8F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5900"/>
              <a:t>Pesi ottenuti da apprendimento randomico</a:t>
            </a:r>
          </a:p>
        </p:txBody>
      </p:sp>
      <p:pic>
        <p:nvPicPr>
          <p:cNvPr id="5" name="Immagine 4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51CE7B64-6F10-4ED9-180A-4A0F2FBF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47" y="2468562"/>
            <a:ext cx="5228071" cy="4056785"/>
          </a:xfrm>
          <a:prstGeom prst="rect">
            <a:avLst/>
          </a:prstGeom>
        </p:spPr>
      </p:pic>
      <p:pic>
        <p:nvPicPr>
          <p:cNvPr id="7" name="Immagine 6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658AB0C4-D003-63BA-6112-40896BA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6" y="2466543"/>
            <a:ext cx="5213062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9CE5D755-43C8-0B37-E089-02B6517C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900"/>
              <a:t>Pesi ottenuti da </a:t>
            </a:r>
            <a:r>
              <a:rPr lang="it-IT" sz="5900" err="1"/>
              <a:t>autolearning</a:t>
            </a:r>
          </a:p>
        </p:txBody>
      </p:sp>
      <p:pic>
        <p:nvPicPr>
          <p:cNvPr id="8" name="Immagine 7" descr="Immagine che contiene diagramma, testo, schermata, Diagramma&#10;&#10;Descrizione generata automaticamente">
            <a:extLst>
              <a:ext uri="{FF2B5EF4-FFF2-40B4-BE49-F238E27FC236}">
                <a16:creationId xmlns:a16="http://schemas.microsoft.com/office/drawing/2014/main" id="{5E0AC07A-BD55-C1A1-1E92-C23707D2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83" y="2387744"/>
            <a:ext cx="5220278" cy="4160694"/>
          </a:xfrm>
          <a:prstGeom prst="rect">
            <a:avLst/>
          </a:prstGeom>
        </p:spPr>
      </p:pic>
      <p:pic>
        <p:nvPicPr>
          <p:cNvPr id="9" name="Immagine 8" descr="Immagine che contiene diagramma, testo, Diagramma, schermata&#10;&#10;Descrizione generata automaticamente">
            <a:extLst>
              <a:ext uri="{FF2B5EF4-FFF2-40B4-BE49-F238E27FC236}">
                <a16:creationId xmlns:a16="http://schemas.microsoft.com/office/drawing/2014/main" id="{6FBC70FB-F0F8-59EF-BD4C-2495CA9A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8" y="2377376"/>
            <a:ext cx="5357091" cy="41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62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JuxtaposeVTI</vt:lpstr>
      <vt:lpstr>Progetto Forza 4</vt:lpstr>
      <vt:lpstr>Strategia utilizzata</vt:lpstr>
      <vt:lpstr>random learning phase</vt:lpstr>
      <vt:lpstr>Autolearning phase</vt:lpstr>
      <vt:lpstr>Valutazione Finale VS Giocatore Randomico</vt:lpstr>
      <vt:lpstr>Pesi ottenuti da apprendimento randomico</vt:lpstr>
      <vt:lpstr>Pesi ottenuti da autolearning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2024-07-15T15:20:05Z</dcterms:created>
  <dcterms:modified xsi:type="dcterms:W3CDTF">2024-07-15T17:53:48Z</dcterms:modified>
</cp:coreProperties>
</file>