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D14"/>
    <a:srgbClr val="A42E17"/>
    <a:srgbClr val="A40001"/>
    <a:srgbClr val="6E287F"/>
    <a:srgbClr val="A02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3"/>
  </p:normalViewPr>
  <p:slideViewPr>
    <p:cSldViewPr snapToGrid="0" snapToObjects="1">
      <p:cViewPr>
        <p:scale>
          <a:sx n="90" d="100"/>
          <a:sy n="90" d="100"/>
        </p:scale>
        <p:origin x="12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AA749-2A59-F94E-8739-A744EED36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F1BE92-1D6A-DE40-934F-4DF8A8832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A38B94-51F3-674C-9B08-857B9A92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2F9F-A378-C143-A530-05375032EB5F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54D98D-CF37-6448-97EF-2176D4731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883FE4-1654-2242-8E10-D8544ACC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C22B-6321-4646-A10B-49AEBD0AC9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2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268D0-D687-1244-AC70-8DB259F57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42E97D-7122-844F-B4A6-1D7643D98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98F2A8-7741-E041-A8AA-75109EDF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2F9F-A378-C143-A530-05375032EB5F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18A650-7533-534C-A9A5-8668B727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20FA94-EBEB-2743-85C2-86A318846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C22B-6321-4646-A10B-49AEBD0AC9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F651566-F971-CC42-8B46-1F0D991768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C68E7D-51CA-A04F-9A3D-E596300DF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14F89D-E69E-2D46-8DE7-745C3B39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2F9F-A378-C143-A530-05375032EB5F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F2EAEE-4336-8547-A5B4-3949ADAF5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FA8EE7-0489-6C43-BE37-301CBCDE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C22B-6321-4646-A10B-49AEBD0AC9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A587C-EC95-7D4D-8093-D3F48E0DE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AC63C4-9C13-554F-84DA-8BBF35A09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0187AB-E305-F443-BAC1-5213DDB1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2F9F-A378-C143-A530-05375032EB5F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1E0BA2-164B-3741-A315-DE5A95060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B8AA1B-DE15-B242-8214-9353C2DEE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C22B-6321-4646-A10B-49AEBD0AC9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3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7C284F-8A18-804D-839D-A5E1E6E1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6CBC12-0513-FD47-9E3C-63934115B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BDB5DE-10F1-CD4E-98F6-7091A5CC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2F9F-A378-C143-A530-05375032EB5F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F77026-FB0F-A146-B595-D60FEDD10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7AE0D1-E1A6-7646-AC78-FA1B81DD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C22B-6321-4646-A10B-49AEBD0AC9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8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0238A9-CF60-4844-B869-7F507942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CAFB1A-7309-3548-856B-9388192D8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6F800E-270D-9E48-9824-53BFC56C0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F058AA-6900-FB41-970B-0DB9B39C0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2F9F-A378-C143-A530-05375032EB5F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E8CB8D-1217-5143-9A69-0955284B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7D91E0-E1D6-5248-B752-E07B6BC2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C22B-6321-4646-A10B-49AEBD0AC9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8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E97F5C-F969-6F43-A2A5-1F417BFA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3ADE1D-5503-4B43-B7C3-184A0F35E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A37CE7-53B1-5C43-B52C-7E1BD30C3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792BC3-E8F0-0E48-B08A-8CC1EE683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D01906-5264-3C4E-996E-FD712B552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A43EC80-8DCF-2F49-BC79-AAE98C25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2F9F-A378-C143-A530-05375032EB5F}" type="datetimeFigureOut">
              <a:rPr lang="en-US" smtClean="0"/>
              <a:t>11/3/19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E681999-F0EF-E84A-B725-6C4DB452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B39AE74-3A1F-3546-B0BF-DE0F9B01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C22B-6321-4646-A10B-49AEBD0AC9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6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A4E0E-B4B7-9A4F-81F1-82E4F9F8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60E892-39F8-B240-B1A2-F99C6B4C4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2F9F-A378-C143-A530-05375032EB5F}" type="datetimeFigureOut">
              <a:rPr lang="en-US" smtClean="0"/>
              <a:t>11/3/19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0AB805-544A-4A49-8256-6F76B8E6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138911-9C0A-024C-B8EB-D209C9B5C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C22B-6321-4646-A10B-49AEBD0AC9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7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36BF9C6-C8BE-7C4D-BC16-DE6AA3E3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2F9F-A378-C143-A530-05375032EB5F}" type="datetimeFigureOut">
              <a:rPr lang="en-US" smtClean="0"/>
              <a:t>11/3/19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449A6C2-7167-6046-8F16-7CE16DC8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CFF800-7FB7-E142-9371-D51695B2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C22B-6321-4646-A10B-49AEBD0AC9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8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4CB24-C02F-A943-B92C-44DF6969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7F3148-68FC-5B4F-913F-F8E2125EB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37D69B-598A-8040-BB30-C663ADE6E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3C7D7E-3C37-6E48-89FB-8AD728A60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2F9F-A378-C143-A530-05375032EB5F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E625B8-78C8-E741-96B2-F22580B5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405483-CA82-2D47-A49E-157E588D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C22B-6321-4646-A10B-49AEBD0AC9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3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946BC-E48C-5648-8B0F-7AEFE7E7F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B66C682-739B-8442-A0AF-93C19C427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C022A1-5D79-6947-B046-DF23F69AF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1F07F1-0656-414E-95DC-1A0FBD75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2F9F-A378-C143-A530-05375032EB5F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CBD625-6E36-E545-A2A2-7D86EB159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D327D1-0875-D643-93ED-4AA3ECFE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C22B-6321-4646-A10B-49AEBD0AC9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7BBEBBD-F27E-6347-A3E8-84B05921E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346FAD-819D-4F45-9D05-A39BE616C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B12B33-D0F9-E642-A2B6-580C43C33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52F9F-A378-C143-A530-05375032EB5F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731216-A85F-9A4F-A6CC-64C13383E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A32E6E-75EC-0D4D-8A85-2E4520F67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9C22B-6321-4646-A10B-49AEBD0AC9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9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01BAB24C-725A-C444-B0E5-DBB4F64C5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657"/>
            <a:ext cx="12192000" cy="631734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CAAA587-80CB-E748-A05C-AA59887C8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200" y="2266723"/>
            <a:ext cx="2438400" cy="18288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CDAAA6E-3F2A-414E-BE1D-9222D55A58D3}"/>
              </a:ext>
            </a:extLst>
          </p:cNvPr>
          <p:cNvSpPr txBox="1"/>
          <p:nvPr/>
        </p:nvSpPr>
        <p:spPr>
          <a:xfrm>
            <a:off x="3352800" y="1553029"/>
            <a:ext cx="5368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Lucida Sans Typewriter" panose="020B0509030504030204" pitchFamily="49" charset="77"/>
              </a:rPr>
              <a:t>Modern Slavery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9E8D6C8-1A5B-CA46-9B18-13D2D8DE7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7657" y="5517924"/>
            <a:ext cx="1182914" cy="118291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5EDE0CA-3E44-034F-8449-4EB288A8115D}"/>
              </a:ext>
            </a:extLst>
          </p:cNvPr>
          <p:cNvSpPr txBox="1"/>
          <p:nvPr/>
        </p:nvSpPr>
        <p:spPr>
          <a:xfrm>
            <a:off x="4753428" y="2888735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Lucida Sans Typewriter" panose="020B0509030504030204" pitchFamily="49" charset="77"/>
              </a:rPr>
              <a:t>Complain.app</a:t>
            </a:r>
            <a:endParaRPr lang="en-US" sz="3200" dirty="0">
              <a:solidFill>
                <a:schemeClr val="bg1"/>
              </a:solidFill>
              <a:latin typeface="Lucida Sans Typewriter" panose="020B050903050403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1387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CAAA587-80CB-E748-A05C-AA59887C81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279"/>
          <a:stretch/>
        </p:blipFill>
        <p:spPr>
          <a:xfrm>
            <a:off x="0" y="0"/>
            <a:ext cx="1035354" cy="114662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CDAAA6E-3F2A-414E-BE1D-9222D55A58D3}"/>
              </a:ext>
            </a:extLst>
          </p:cNvPr>
          <p:cNvSpPr txBox="1"/>
          <p:nvPr/>
        </p:nvSpPr>
        <p:spPr>
          <a:xfrm>
            <a:off x="999068" y="0"/>
            <a:ext cx="111929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ucida Sans Typewriter" panose="020B0509030504030204" pitchFamily="49" charset="77"/>
              </a:rPr>
              <a:t>It can be hard to understand that things are going wrong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9E8D6C8-1A5B-CA46-9B18-13D2D8DE7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7657" y="5517924"/>
            <a:ext cx="1182914" cy="118291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2DC92F7-FD4C-FC47-BB26-862CFA09B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742" y="2688001"/>
            <a:ext cx="547914" cy="547914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E59A59F9-E708-0346-BCA6-0D86F6691C84}"/>
              </a:ext>
            </a:extLst>
          </p:cNvPr>
          <p:cNvGrpSpPr/>
          <p:nvPr/>
        </p:nvGrpSpPr>
        <p:grpSpPr>
          <a:xfrm>
            <a:off x="2540000" y="693847"/>
            <a:ext cx="3512458" cy="6006991"/>
            <a:chOff x="2540000" y="693847"/>
            <a:chExt cx="3512458" cy="6006991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B7B34A1E-1E5A-0E47-A32C-401FFF34F541}"/>
                </a:ext>
              </a:extLst>
            </p:cNvPr>
            <p:cNvGrpSpPr/>
            <p:nvPr/>
          </p:nvGrpSpPr>
          <p:grpSpPr>
            <a:xfrm>
              <a:off x="2540000" y="693847"/>
              <a:ext cx="3512458" cy="6006991"/>
              <a:chOff x="2540000" y="693847"/>
              <a:chExt cx="3512458" cy="6006991"/>
            </a:xfrm>
          </p:grpSpPr>
          <p:pic>
            <p:nvPicPr>
              <p:cNvPr id="8" name="Grafik 7">
                <a:extLst>
                  <a:ext uri="{FF2B5EF4-FFF2-40B4-BE49-F238E27FC236}">
                    <a16:creationId xmlns:a16="http://schemas.microsoft.com/office/drawing/2014/main" id="{BCE805A5-36BF-284D-9517-EFDE3E0E5F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artisticGlowEdges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65688" t="9643" r="2252"/>
              <a:stretch/>
            </p:blipFill>
            <p:spPr>
              <a:xfrm>
                <a:off x="2540000" y="693847"/>
                <a:ext cx="3512458" cy="6006991"/>
              </a:xfrm>
              <a:prstGeom prst="rect">
                <a:avLst/>
              </a:prstGeom>
              <a:solidFill>
                <a:schemeClr val="tx1"/>
              </a:solidFill>
            </p:spPr>
          </p:pic>
          <p:sp>
            <p:nvSpPr>
              <p:cNvPr id="10" name="Abgerundetes Rechteck 9">
                <a:extLst>
                  <a:ext uri="{FF2B5EF4-FFF2-40B4-BE49-F238E27FC236}">
                    <a16:creationId xmlns:a16="http://schemas.microsoft.com/office/drawing/2014/main" id="{15DE4DF7-EB1C-4241-9896-2A9B58DFB972}"/>
                  </a:ext>
                </a:extLst>
              </p:cNvPr>
              <p:cNvSpPr/>
              <p:nvPr/>
            </p:nvSpPr>
            <p:spPr>
              <a:xfrm>
                <a:off x="3033484" y="1654629"/>
                <a:ext cx="2540475" cy="171268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3FE658D-9C64-9744-A0D7-1FCAD3D837D8}"/>
                  </a:ext>
                </a:extLst>
              </p:cNvPr>
              <p:cNvSpPr txBox="1"/>
              <p:nvPr/>
            </p:nvSpPr>
            <p:spPr>
              <a:xfrm>
                <a:off x="3077610" y="1799771"/>
                <a:ext cx="2416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Lucida Sans Typewriter" panose="020B0509030504030204" pitchFamily="49" charset="77"/>
                  </a:rPr>
                  <a:t>What bothered you today?</a:t>
                </a:r>
              </a:p>
              <a:p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Lucida Sans Typewriter" panose="020B0509030504030204" pitchFamily="49" charset="77"/>
                  </a:rPr>
                  <a:t>…|</a:t>
                </a:r>
              </a:p>
            </p:txBody>
          </p:sp>
          <p:sp>
            <p:nvSpPr>
              <p:cNvPr id="13" name="Abgerundetes Rechteck 12">
                <a:extLst>
                  <a:ext uri="{FF2B5EF4-FFF2-40B4-BE49-F238E27FC236}">
                    <a16:creationId xmlns:a16="http://schemas.microsoft.com/office/drawing/2014/main" id="{5FE64E27-BDB0-CC4E-92D4-A65CBC834E81}"/>
                  </a:ext>
                </a:extLst>
              </p:cNvPr>
              <p:cNvSpPr/>
              <p:nvPr/>
            </p:nvSpPr>
            <p:spPr>
              <a:xfrm>
                <a:off x="3033484" y="3936645"/>
                <a:ext cx="1117019" cy="348343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Lucida Sans Typewriter" panose="020B0509030504030204" pitchFamily="49" charset="77"/>
                  </a:rPr>
                  <a:t>Complain</a:t>
                </a:r>
              </a:p>
            </p:txBody>
          </p:sp>
          <p:sp>
            <p:nvSpPr>
              <p:cNvPr id="14" name="Abgerundetes Rechteck 13">
                <a:extLst>
                  <a:ext uri="{FF2B5EF4-FFF2-40B4-BE49-F238E27FC236}">
                    <a16:creationId xmlns:a16="http://schemas.microsoft.com/office/drawing/2014/main" id="{E83DE568-10BB-7E43-AEBF-0E10BCE373B9}"/>
                  </a:ext>
                </a:extLst>
              </p:cNvPr>
              <p:cNvSpPr/>
              <p:nvPr/>
            </p:nvSpPr>
            <p:spPr>
              <a:xfrm>
                <a:off x="3033484" y="3510080"/>
                <a:ext cx="2460172" cy="28379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Your location</a:t>
                </a:r>
              </a:p>
            </p:txBody>
          </p:sp>
        </p:grpSp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6315F200-2B2C-994C-BD51-32F6EF2DA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11035" y="2701713"/>
              <a:ext cx="547914" cy="547914"/>
            </a:xfrm>
            <a:prstGeom prst="rect">
              <a:avLst/>
            </a:prstGeom>
          </p:spPr>
        </p:pic>
      </p:grpSp>
      <p:pic>
        <p:nvPicPr>
          <p:cNvPr id="24" name="Grafik 23">
            <a:extLst>
              <a:ext uri="{FF2B5EF4-FFF2-40B4-BE49-F238E27FC236}">
                <a16:creationId xmlns:a16="http://schemas.microsoft.com/office/drawing/2014/main" id="{FA886EDC-B892-6846-9E6F-5890C199D6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2114" y="0"/>
            <a:ext cx="59359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9E8D6C8-1A5B-CA46-9B18-13D2D8DE7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657" y="5517924"/>
            <a:ext cx="1182914" cy="1182914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BA7351FF-FD28-1A40-ACC1-1F9636CFCC7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6212114" y="0"/>
            <a:ext cx="5935970" cy="6858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CAAA587-80CB-E748-A05C-AA59887C81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279"/>
          <a:stretch/>
        </p:blipFill>
        <p:spPr>
          <a:xfrm>
            <a:off x="0" y="0"/>
            <a:ext cx="1035354" cy="114662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CDAAA6E-3F2A-414E-BE1D-9222D55A58D3}"/>
              </a:ext>
            </a:extLst>
          </p:cNvPr>
          <p:cNvSpPr txBox="1"/>
          <p:nvPr/>
        </p:nvSpPr>
        <p:spPr>
          <a:xfrm>
            <a:off x="999068" y="0"/>
            <a:ext cx="11192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ucida Sans Typewriter" panose="020B0509030504030204" pitchFamily="49" charset="77"/>
              </a:rPr>
              <a:t>Analyze and suggest</a:t>
            </a:r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id="{D47A64E7-02DF-0542-BB96-9E582A4244E9}"/>
              </a:ext>
            </a:extLst>
          </p:cNvPr>
          <p:cNvCxnSpPr>
            <a:cxnSpLocks/>
          </p:cNvCxnSpPr>
          <p:nvPr/>
        </p:nvCxnSpPr>
        <p:spPr>
          <a:xfrm flipV="1">
            <a:off x="6052458" y="1944914"/>
            <a:ext cx="1574908" cy="161108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3AA26E82-5027-0E49-B0AE-64B2F543C8DE}"/>
              </a:ext>
            </a:extLst>
          </p:cNvPr>
          <p:cNvSpPr txBox="1"/>
          <p:nvPr/>
        </p:nvSpPr>
        <p:spPr>
          <a:xfrm>
            <a:off x="7627366" y="1430438"/>
            <a:ext cx="3679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Lucida Sans Typewriter" panose="020B0509030504030204" pitchFamily="49" charset="77"/>
              </a:rPr>
              <a:t>Take it easy, hard days happen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Lucida Sans Typewriter" panose="020B0509030504030204" pitchFamily="49" charset="77"/>
              </a:rPr>
              <a:t>You could consult your psychologist</a:t>
            </a:r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47AF63B6-267F-E849-BAAA-23A889D0471E}"/>
              </a:ext>
            </a:extLst>
          </p:cNvPr>
          <p:cNvCxnSpPr>
            <a:cxnSpLocks/>
          </p:cNvCxnSpPr>
          <p:nvPr/>
        </p:nvCxnSpPr>
        <p:spPr>
          <a:xfrm>
            <a:off x="6054875" y="3661235"/>
            <a:ext cx="1572491" cy="160745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ADF79E7A-CCF2-074F-A55B-73C4CEEFB5A5}"/>
              </a:ext>
            </a:extLst>
          </p:cNvPr>
          <p:cNvGrpSpPr/>
          <p:nvPr/>
        </p:nvGrpSpPr>
        <p:grpSpPr>
          <a:xfrm>
            <a:off x="2540000" y="693847"/>
            <a:ext cx="3512458" cy="6006991"/>
            <a:chOff x="2540000" y="693847"/>
            <a:chExt cx="3512458" cy="6006991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FEAB3D95-6F8F-5245-8427-4E90717A54EF}"/>
                </a:ext>
              </a:extLst>
            </p:cNvPr>
            <p:cNvGrpSpPr/>
            <p:nvPr/>
          </p:nvGrpSpPr>
          <p:grpSpPr>
            <a:xfrm>
              <a:off x="2540000" y="693847"/>
              <a:ext cx="3512458" cy="6006991"/>
              <a:chOff x="2540000" y="693847"/>
              <a:chExt cx="3512458" cy="6006991"/>
            </a:xfrm>
          </p:grpSpPr>
          <p:pic>
            <p:nvPicPr>
              <p:cNvPr id="22" name="Grafik 21">
                <a:extLst>
                  <a:ext uri="{FF2B5EF4-FFF2-40B4-BE49-F238E27FC236}">
                    <a16:creationId xmlns:a16="http://schemas.microsoft.com/office/drawing/2014/main" id="{7947A38B-1079-2B45-BC30-D02082C7F1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artisticGlowEdges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65688" t="9643" r="2252"/>
              <a:stretch/>
            </p:blipFill>
            <p:spPr>
              <a:xfrm>
                <a:off x="2540000" y="693847"/>
                <a:ext cx="3512458" cy="6006991"/>
              </a:xfrm>
              <a:prstGeom prst="rect">
                <a:avLst/>
              </a:prstGeom>
              <a:solidFill>
                <a:schemeClr val="tx1"/>
              </a:solidFill>
            </p:spPr>
          </p:pic>
          <p:sp>
            <p:nvSpPr>
              <p:cNvPr id="23" name="Abgerundetes Rechteck 22">
                <a:extLst>
                  <a:ext uri="{FF2B5EF4-FFF2-40B4-BE49-F238E27FC236}">
                    <a16:creationId xmlns:a16="http://schemas.microsoft.com/office/drawing/2014/main" id="{16A19762-531B-1D47-B0A9-4D668EB9B427}"/>
                  </a:ext>
                </a:extLst>
              </p:cNvPr>
              <p:cNvSpPr/>
              <p:nvPr/>
            </p:nvSpPr>
            <p:spPr>
              <a:xfrm>
                <a:off x="3033484" y="1654629"/>
                <a:ext cx="2540475" cy="171268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C5BC1B85-3DFB-074D-B7A2-7949DE98B6A1}"/>
                  </a:ext>
                </a:extLst>
              </p:cNvPr>
              <p:cNvSpPr txBox="1"/>
              <p:nvPr/>
            </p:nvSpPr>
            <p:spPr>
              <a:xfrm>
                <a:off x="3077610" y="1799771"/>
                <a:ext cx="2416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Lucida Sans Typewriter" panose="020B0509030504030204" pitchFamily="49" charset="77"/>
                  </a:rPr>
                  <a:t>What bothered you today?</a:t>
                </a:r>
              </a:p>
              <a:p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Lucida Sans Typewriter" panose="020B0509030504030204" pitchFamily="49" charset="77"/>
                  </a:rPr>
                  <a:t>…|</a:t>
                </a:r>
              </a:p>
            </p:txBody>
          </p:sp>
          <p:sp>
            <p:nvSpPr>
              <p:cNvPr id="25" name="Abgerundetes Rechteck 24">
                <a:extLst>
                  <a:ext uri="{FF2B5EF4-FFF2-40B4-BE49-F238E27FC236}">
                    <a16:creationId xmlns:a16="http://schemas.microsoft.com/office/drawing/2014/main" id="{771A95AB-42A3-BA46-8990-D9B90AA3D75C}"/>
                  </a:ext>
                </a:extLst>
              </p:cNvPr>
              <p:cNvSpPr/>
              <p:nvPr/>
            </p:nvSpPr>
            <p:spPr>
              <a:xfrm>
                <a:off x="3033484" y="3936645"/>
                <a:ext cx="1262745" cy="348343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400" dirty="0">
                    <a:latin typeface="Lucida Sans Typewriter" panose="020B0509030504030204" pitchFamily="49" charset="77"/>
                  </a:rPr>
                  <a:t>Complain</a:t>
                </a:r>
              </a:p>
            </p:txBody>
          </p:sp>
          <p:sp>
            <p:nvSpPr>
              <p:cNvPr id="26" name="Abgerundetes Rechteck 25">
                <a:extLst>
                  <a:ext uri="{FF2B5EF4-FFF2-40B4-BE49-F238E27FC236}">
                    <a16:creationId xmlns:a16="http://schemas.microsoft.com/office/drawing/2014/main" id="{81807F4B-3D62-A646-BA25-2DC3BB09B0BA}"/>
                  </a:ext>
                </a:extLst>
              </p:cNvPr>
              <p:cNvSpPr/>
              <p:nvPr/>
            </p:nvSpPr>
            <p:spPr>
              <a:xfrm>
                <a:off x="3033484" y="3510080"/>
                <a:ext cx="2460172" cy="28379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Your location</a:t>
                </a:r>
              </a:p>
            </p:txBody>
          </p:sp>
        </p:grpSp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3C9D7DFE-5F42-9941-BBF8-B4F2F32E7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11035" y="2701713"/>
              <a:ext cx="547914" cy="547914"/>
            </a:xfrm>
            <a:prstGeom prst="rect">
              <a:avLst/>
            </a:prstGeom>
          </p:spPr>
        </p:pic>
      </p:grp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A75B018A-7A25-154A-878E-8F37C4124F25}"/>
              </a:ext>
            </a:extLst>
          </p:cNvPr>
          <p:cNvSpPr/>
          <p:nvPr/>
        </p:nvSpPr>
        <p:spPr>
          <a:xfrm>
            <a:off x="7714343" y="4170594"/>
            <a:ext cx="2198915" cy="532153"/>
          </a:xfrm>
          <a:prstGeom prst="roundRect">
            <a:avLst/>
          </a:prstGeom>
          <a:solidFill>
            <a:srgbClr val="A42E17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latin typeface="Lucida Sans Typewriter" panose="020B0509030504030204" pitchFamily="49" charset="77"/>
              </a:rPr>
              <a:t>Forward to NGO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4D60DA57-7206-F44A-8088-8D9DD5BA7902}"/>
              </a:ext>
            </a:extLst>
          </p:cNvPr>
          <p:cNvSpPr txBox="1"/>
          <p:nvPr/>
        </p:nvSpPr>
        <p:spPr>
          <a:xfrm>
            <a:off x="7627366" y="4756286"/>
            <a:ext cx="3947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Lucida Sans Typewriter" panose="020B0509030504030204" pitchFamily="49" charset="77"/>
              </a:rPr>
              <a:t>Please contact &lt;location&gt; hotline: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Lucida Sans Typewriter" panose="020B0509030504030204" pitchFamily="49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Lucida Sans Typewriter" panose="020B0509030504030204" pitchFamily="49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Lucida Sans Typewriter" panose="020B0509030504030204" pitchFamily="49" charset="77"/>
              </a:rPr>
              <a:t>Similar cases were successfully solved</a:t>
            </a:r>
          </a:p>
          <a:p>
            <a:r>
              <a:rPr lang="en-US" dirty="0">
                <a:solidFill>
                  <a:schemeClr val="bg1"/>
                </a:solidFill>
                <a:latin typeface="Lucida Sans Typewriter" panose="020B0509030504030204" pitchFamily="49" charset="77"/>
              </a:rPr>
              <a:t>  </a:t>
            </a:r>
            <a:r>
              <a:rPr lang="en-US" u="sng" dirty="0">
                <a:solidFill>
                  <a:srgbClr val="00B0F0"/>
                </a:solidFill>
                <a:latin typeface="Lucida Sans Typewriter" panose="020B0509030504030204" pitchFamily="49" charset="77"/>
              </a:rPr>
              <a:t>show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Lucida Sans Typewriter" panose="020B0509030504030204" pitchFamily="49" charset="77"/>
            </a:endParaRP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76C71EE0-874B-6644-BB30-2280CB308A4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99572" y="5343756"/>
            <a:ext cx="494080" cy="494080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6E0716DD-C704-2240-B52E-1EE7824E8940}"/>
              </a:ext>
            </a:extLst>
          </p:cNvPr>
          <p:cNvSpPr txBox="1"/>
          <p:nvPr/>
        </p:nvSpPr>
        <p:spPr>
          <a:xfrm>
            <a:off x="8269342" y="5363832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Sans Typewriter" panose="020B0509030504030204" pitchFamily="49" charset="77"/>
              </a:rPr>
              <a:t>+() ………….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54319522-0215-6D4C-A1A7-EF68C444792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96690" y="4243467"/>
            <a:ext cx="468853" cy="395176"/>
          </a:xfrm>
          <a:prstGeom prst="rect">
            <a:avLst/>
          </a:prstGeom>
        </p:spPr>
      </p:pic>
      <p:sp>
        <p:nvSpPr>
          <p:cNvPr id="38" name="Dreieck 37">
            <a:extLst>
              <a:ext uri="{FF2B5EF4-FFF2-40B4-BE49-F238E27FC236}">
                <a16:creationId xmlns:a16="http://schemas.microsoft.com/office/drawing/2014/main" id="{44D98830-3F50-6C4C-BD04-5C705EFBC8E5}"/>
              </a:ext>
            </a:extLst>
          </p:cNvPr>
          <p:cNvSpPr/>
          <p:nvPr/>
        </p:nvSpPr>
        <p:spPr>
          <a:xfrm rot="5400000">
            <a:off x="3025798" y="4044058"/>
            <a:ext cx="251223" cy="147599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8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CAAA587-80CB-E748-A05C-AA59887C81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279"/>
          <a:stretch/>
        </p:blipFill>
        <p:spPr>
          <a:xfrm>
            <a:off x="0" y="0"/>
            <a:ext cx="1035354" cy="114662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CDAAA6E-3F2A-414E-BE1D-9222D55A58D3}"/>
              </a:ext>
            </a:extLst>
          </p:cNvPr>
          <p:cNvSpPr txBox="1"/>
          <p:nvPr/>
        </p:nvSpPr>
        <p:spPr>
          <a:xfrm>
            <a:off x="999068" y="0"/>
            <a:ext cx="11192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ucida Sans Typewriter" panose="020B0509030504030204" pitchFamily="49" charset="77"/>
              </a:rPr>
              <a:t>NLP models: Data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9E8D6C8-1A5B-CA46-9B18-13D2D8DE7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7657" y="5517924"/>
            <a:ext cx="1182914" cy="1182914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8BD5AE4A-DD3B-4A44-BB08-E16C7A05CF9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6212114" y="0"/>
            <a:ext cx="5935970" cy="68580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B7587CC9-21B2-604F-9568-8DEC073364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134" y="1665514"/>
            <a:ext cx="4732266" cy="352697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3CCB0C9F-6CA8-4747-A98F-615C8667A205}"/>
              </a:ext>
            </a:extLst>
          </p:cNvPr>
          <p:cNvSpPr txBox="1"/>
          <p:nvPr/>
        </p:nvSpPr>
        <p:spPr>
          <a:xfrm>
            <a:off x="1719435" y="1175658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Sans Typewriter" panose="020B0509030504030204" pitchFamily="49" charset="77"/>
              </a:rPr>
              <a:t>Slavery cases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2775B8A-3F9A-A84A-A133-D982FE7DF1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8198" y="1671372"/>
            <a:ext cx="5589496" cy="3521113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C17E1395-7172-5F4A-A9EE-9CC366E88C5A}"/>
              </a:ext>
            </a:extLst>
          </p:cNvPr>
          <p:cNvSpPr txBox="1"/>
          <p:nvPr/>
        </p:nvSpPr>
        <p:spPr>
          <a:xfrm>
            <a:off x="5507152" y="117565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Sans Typewriter" panose="020B0509030504030204" pitchFamily="49" charset="77"/>
              </a:rPr>
              <a:t>+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89A8053-DB40-AB4C-8D9C-94ED89015AB1}"/>
              </a:ext>
            </a:extLst>
          </p:cNvPr>
          <p:cNvSpPr txBox="1"/>
          <p:nvPr/>
        </p:nvSpPr>
        <p:spPr>
          <a:xfrm>
            <a:off x="7902345" y="117565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Sans Typewriter" panose="020B0509030504030204" pitchFamily="49" charset="77"/>
              </a:rPr>
              <a:t>General complains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FDD6F09-8ED8-1446-A7A0-D9DBB2519475}"/>
              </a:ext>
            </a:extLst>
          </p:cNvPr>
          <p:cNvSpPr txBox="1"/>
          <p:nvPr/>
        </p:nvSpPr>
        <p:spPr>
          <a:xfrm>
            <a:off x="352134" y="5309380"/>
            <a:ext cx="311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Sans Typewriter" panose="020B0509030504030204" pitchFamily="49" charset="77"/>
              </a:rPr>
              <a:t>+ 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ucida Sans Typewriter" panose="020B0509030504030204" pitchFamily="49" charset="77"/>
              </a:rPr>
              <a:t>o</a:t>
            </a:r>
            <a:r>
              <a:rPr lang="en-US" dirty="0">
                <a:solidFill>
                  <a:srgbClr val="FF4D14"/>
                </a:solidFill>
                <a:latin typeface="Lucida Sans Typewriter" panose="020B0509030504030204" pitchFamily="49" charset="77"/>
              </a:rPr>
              <a:t>o</a:t>
            </a:r>
            <a:r>
              <a:rPr lang="en-US" dirty="0">
                <a:solidFill>
                  <a:schemeClr val="bg1"/>
                </a:solidFill>
                <a:latin typeface="Lucida Sans Typewriter" panose="020B0509030504030204" pitchFamily="49" charset="77"/>
              </a:rPr>
              <a:t>gle real stories</a:t>
            </a:r>
          </a:p>
        </p:txBody>
      </p:sp>
    </p:spTree>
    <p:extLst>
      <p:ext uri="{BB962C8B-B14F-4D97-AF65-F5344CB8AC3E}">
        <p14:creationId xmlns:p14="http://schemas.microsoft.com/office/powerpoint/2010/main" val="1069744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CAAA587-80CB-E748-A05C-AA59887C81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279"/>
          <a:stretch/>
        </p:blipFill>
        <p:spPr>
          <a:xfrm>
            <a:off x="0" y="0"/>
            <a:ext cx="1035354" cy="114662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CDAAA6E-3F2A-414E-BE1D-9222D55A58D3}"/>
              </a:ext>
            </a:extLst>
          </p:cNvPr>
          <p:cNvSpPr txBox="1"/>
          <p:nvPr/>
        </p:nvSpPr>
        <p:spPr>
          <a:xfrm>
            <a:off x="999068" y="0"/>
            <a:ext cx="11192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ucida Sans Typewriter" panose="020B0509030504030204" pitchFamily="49" charset="77"/>
              </a:rPr>
              <a:t>NLP models: Analysis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9E8D6C8-1A5B-CA46-9B18-13D2D8DE7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7657" y="5517924"/>
            <a:ext cx="1182914" cy="118291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282D94E-5786-0B4C-8D6F-17C390EF0B7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6212114" y="0"/>
            <a:ext cx="59359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78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CAAA587-80CB-E748-A05C-AA59887C81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279"/>
          <a:stretch/>
        </p:blipFill>
        <p:spPr>
          <a:xfrm>
            <a:off x="0" y="0"/>
            <a:ext cx="1035354" cy="114662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CDAAA6E-3F2A-414E-BE1D-9222D55A58D3}"/>
              </a:ext>
            </a:extLst>
          </p:cNvPr>
          <p:cNvSpPr txBox="1"/>
          <p:nvPr/>
        </p:nvSpPr>
        <p:spPr>
          <a:xfrm>
            <a:off x="999068" y="0"/>
            <a:ext cx="11192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ucida Sans Typewriter" panose="020B0509030504030204" pitchFamily="49" charset="77"/>
              </a:rPr>
              <a:t>NLP models: Result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9E8D6C8-1A5B-CA46-9B18-13D2D8DE7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7657" y="5517924"/>
            <a:ext cx="1182914" cy="118291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BC7EE19-3942-3447-A153-69E26E2219F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6212114" y="0"/>
            <a:ext cx="59359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098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Macintosh PowerPoint</Application>
  <PresentationFormat>Breitbild</PresentationFormat>
  <Paragraphs>28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Lucida Sans Typewriter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Maria</dc:creator>
  <cp:lastModifiedBy>Maria</cp:lastModifiedBy>
  <cp:revision>11</cp:revision>
  <dcterms:created xsi:type="dcterms:W3CDTF">2019-11-03T08:08:09Z</dcterms:created>
  <dcterms:modified xsi:type="dcterms:W3CDTF">2019-11-03T09:27:38Z</dcterms:modified>
</cp:coreProperties>
</file>