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840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i Ananda Prasetya" userId="d1422927a77e2207" providerId="LiveId" clId="{7F307EE2-4B88-468B-9B6E-02DA0138B1B2}"/>
    <pc:docChg chg="undo custSel addSld modSld">
      <pc:chgData name="Aldi Ananda Prasetya" userId="d1422927a77e2207" providerId="LiveId" clId="{7F307EE2-4B88-468B-9B6E-02DA0138B1B2}" dt="2022-10-15T20:34:15.113" v="698"/>
      <pc:docMkLst>
        <pc:docMk/>
      </pc:docMkLst>
      <pc:sldChg chg="modSp mod modAnim">
        <pc:chgData name="Aldi Ananda Prasetya" userId="d1422927a77e2207" providerId="LiveId" clId="{7F307EE2-4B88-468B-9B6E-02DA0138B1B2}" dt="2022-10-15T19:06:23.236" v="51" actId="1076"/>
        <pc:sldMkLst>
          <pc:docMk/>
          <pc:sldMk cId="4146292793" sldId="257"/>
        </pc:sldMkLst>
        <pc:spChg chg="mod">
          <ac:chgData name="Aldi Ananda Prasetya" userId="d1422927a77e2207" providerId="LiveId" clId="{7F307EE2-4B88-468B-9B6E-02DA0138B1B2}" dt="2022-10-15T19:06:23.236" v="51" actId="1076"/>
          <ac:spMkLst>
            <pc:docMk/>
            <pc:sldMk cId="4146292793" sldId="257"/>
            <ac:spMk id="5" creationId="{18C900C4-D8E3-FC12-6C98-D72EC1E2FCBD}"/>
          </ac:spMkLst>
        </pc:spChg>
        <pc:spChg chg="mod">
          <ac:chgData name="Aldi Ananda Prasetya" userId="d1422927a77e2207" providerId="LiveId" clId="{7F307EE2-4B88-468B-9B6E-02DA0138B1B2}" dt="2022-10-15T19:04:23.584" v="13" actId="113"/>
          <ac:spMkLst>
            <pc:docMk/>
            <pc:sldMk cId="4146292793" sldId="257"/>
            <ac:spMk id="8" creationId="{BEB560FC-7152-B330-A8D9-76A229404FCB}"/>
          </ac:spMkLst>
        </pc:spChg>
        <pc:cxnChg chg="mod">
          <ac:chgData name="Aldi Ananda Prasetya" userId="d1422927a77e2207" providerId="LiveId" clId="{7F307EE2-4B88-468B-9B6E-02DA0138B1B2}" dt="2022-10-15T19:01:43.344" v="2" actId="14100"/>
          <ac:cxnSpMkLst>
            <pc:docMk/>
            <pc:sldMk cId="4146292793" sldId="257"/>
            <ac:cxnSpMk id="10" creationId="{C1C178BE-F77D-EC77-183F-BA7FF06A14D9}"/>
          </ac:cxnSpMkLst>
        </pc:cxnChg>
      </pc:sldChg>
      <pc:sldChg chg="addSp delSp modSp mod modAnim">
        <pc:chgData name="Aldi Ananda Prasetya" userId="d1422927a77e2207" providerId="LiveId" clId="{7F307EE2-4B88-468B-9B6E-02DA0138B1B2}" dt="2022-10-15T19:06:29.375" v="54"/>
        <pc:sldMkLst>
          <pc:docMk/>
          <pc:sldMk cId="3682846364" sldId="258"/>
        </pc:sldMkLst>
        <pc:spChg chg="add mod">
          <ac:chgData name="Aldi Ananda Prasetya" userId="d1422927a77e2207" providerId="LiveId" clId="{7F307EE2-4B88-468B-9B6E-02DA0138B1B2}" dt="2022-10-15T19:06:29.375" v="54"/>
          <ac:spMkLst>
            <pc:docMk/>
            <pc:sldMk cId="3682846364" sldId="258"/>
            <ac:spMk id="2" creationId="{6AE6DDFB-D7BF-DC24-DA5E-9C436B0CADAF}"/>
          </ac:spMkLst>
        </pc:spChg>
        <pc:spChg chg="del mod">
          <ac:chgData name="Aldi Ananda Prasetya" userId="d1422927a77e2207" providerId="LiveId" clId="{7F307EE2-4B88-468B-9B6E-02DA0138B1B2}" dt="2022-10-15T19:06:28.940" v="53" actId="478"/>
          <ac:spMkLst>
            <pc:docMk/>
            <pc:sldMk cId="3682846364" sldId="258"/>
            <ac:spMk id="5" creationId="{18C900C4-D8E3-FC12-6C98-D72EC1E2FCBD}"/>
          </ac:spMkLst>
        </pc:spChg>
        <pc:spChg chg="mod">
          <ac:chgData name="Aldi Ananda Prasetya" userId="d1422927a77e2207" providerId="LiveId" clId="{7F307EE2-4B88-468B-9B6E-02DA0138B1B2}" dt="2022-10-15T19:04:18.493" v="12" actId="113"/>
          <ac:spMkLst>
            <pc:docMk/>
            <pc:sldMk cId="3682846364" sldId="258"/>
            <ac:spMk id="8" creationId="{BEB560FC-7152-B330-A8D9-76A229404FCB}"/>
          </ac:spMkLst>
        </pc:spChg>
      </pc:sldChg>
      <pc:sldChg chg="addSp delSp modSp mod modAnim">
        <pc:chgData name="Aldi Ananda Prasetya" userId="d1422927a77e2207" providerId="LiveId" clId="{7F307EE2-4B88-468B-9B6E-02DA0138B1B2}" dt="2022-10-15T19:13:06.198" v="147" actId="13822"/>
        <pc:sldMkLst>
          <pc:docMk/>
          <pc:sldMk cId="3471074284" sldId="259"/>
        </pc:sldMkLst>
        <pc:spChg chg="add mod">
          <ac:chgData name="Aldi Ananda Prasetya" userId="d1422927a77e2207" providerId="LiveId" clId="{7F307EE2-4B88-468B-9B6E-02DA0138B1B2}" dt="2022-10-15T19:06:34.200" v="56"/>
          <ac:spMkLst>
            <pc:docMk/>
            <pc:sldMk cId="3471074284" sldId="259"/>
            <ac:spMk id="2" creationId="{915ED625-AED5-E128-423C-7B045B9580D4}"/>
          </ac:spMkLst>
        </pc:spChg>
        <pc:spChg chg="del">
          <ac:chgData name="Aldi Ananda Prasetya" userId="d1422927a77e2207" providerId="LiveId" clId="{7F307EE2-4B88-468B-9B6E-02DA0138B1B2}" dt="2022-10-15T19:06:33.978" v="55" actId="478"/>
          <ac:spMkLst>
            <pc:docMk/>
            <pc:sldMk cId="3471074284" sldId="259"/>
            <ac:spMk id="5" creationId="{18C900C4-D8E3-FC12-6C98-D72EC1E2FCBD}"/>
          </ac:spMkLst>
        </pc:spChg>
        <pc:spChg chg="mod">
          <ac:chgData name="Aldi Ananda Prasetya" userId="d1422927a77e2207" providerId="LiveId" clId="{7F307EE2-4B88-468B-9B6E-02DA0138B1B2}" dt="2022-10-15T19:04:14.342" v="11" actId="113"/>
          <ac:spMkLst>
            <pc:docMk/>
            <pc:sldMk cId="3471074284" sldId="259"/>
            <ac:spMk id="8" creationId="{BEB560FC-7152-B330-A8D9-76A229404FCB}"/>
          </ac:spMkLst>
        </pc:spChg>
        <pc:cxnChg chg="mod">
          <ac:chgData name="Aldi Ananda Prasetya" userId="d1422927a77e2207" providerId="LiveId" clId="{7F307EE2-4B88-468B-9B6E-02DA0138B1B2}" dt="2022-10-15T19:13:06.198" v="147" actId="13822"/>
          <ac:cxnSpMkLst>
            <pc:docMk/>
            <pc:sldMk cId="3471074284" sldId="259"/>
            <ac:cxnSpMk id="33" creationId="{E92736F8-6588-7475-0938-46B276455913}"/>
          </ac:cxnSpMkLst>
        </pc:cxnChg>
      </pc:sldChg>
      <pc:sldChg chg="addSp delSp modSp add mod delAnim modAnim">
        <pc:chgData name="Aldi Ananda Prasetya" userId="d1422927a77e2207" providerId="LiveId" clId="{7F307EE2-4B88-468B-9B6E-02DA0138B1B2}" dt="2022-10-15T19:11:55.714" v="146" actId="1076"/>
        <pc:sldMkLst>
          <pc:docMk/>
          <pc:sldMk cId="1320988315" sldId="260"/>
        </pc:sldMkLst>
        <pc:spChg chg="add mod">
          <ac:chgData name="Aldi Ananda Prasetya" userId="d1422927a77e2207" providerId="LiveId" clId="{7F307EE2-4B88-468B-9B6E-02DA0138B1B2}" dt="2022-10-15T19:06:49.436" v="69" actId="20577"/>
          <ac:spMkLst>
            <pc:docMk/>
            <pc:sldMk cId="1320988315" sldId="260"/>
            <ac:spMk id="2" creationId="{7A428333-7F93-51DB-EC1C-02EF5F3E9E9A}"/>
          </ac:spMkLst>
        </pc:spChg>
        <pc:spChg chg="add mod">
          <ac:chgData name="Aldi Ananda Prasetya" userId="d1422927a77e2207" providerId="LiveId" clId="{7F307EE2-4B88-468B-9B6E-02DA0138B1B2}" dt="2022-10-15T19:11:55.714" v="146" actId="1076"/>
          <ac:spMkLst>
            <pc:docMk/>
            <pc:sldMk cId="1320988315" sldId="260"/>
            <ac:spMk id="3" creationId="{8390B1ED-3C3E-DE31-276A-D0EC6AC3F5DF}"/>
          </ac:spMkLst>
        </pc:spChg>
        <pc:spChg chg="del">
          <ac:chgData name="Aldi Ananda Prasetya" userId="d1422927a77e2207" providerId="LiveId" clId="{7F307EE2-4B88-468B-9B6E-02DA0138B1B2}" dt="2022-10-15T19:06:43.561" v="57" actId="478"/>
          <ac:spMkLst>
            <pc:docMk/>
            <pc:sldMk cId="1320988315" sldId="260"/>
            <ac:spMk id="5" creationId="{18C900C4-D8E3-FC12-6C98-D72EC1E2FCBD}"/>
          </ac:spMkLst>
        </pc:spChg>
        <pc:spChg chg="del">
          <ac:chgData name="Aldi Ananda Prasetya" userId="d1422927a77e2207" providerId="LiveId" clId="{7F307EE2-4B88-468B-9B6E-02DA0138B1B2}" dt="2022-10-15T19:04:48.241" v="20" actId="478"/>
          <ac:spMkLst>
            <pc:docMk/>
            <pc:sldMk cId="1320988315" sldId="260"/>
            <ac:spMk id="8" creationId="{BEB560FC-7152-B330-A8D9-76A229404FCB}"/>
          </ac:spMkLst>
        </pc:spChg>
        <pc:spChg chg="del mod">
          <ac:chgData name="Aldi Ananda Prasetya" userId="d1422927a77e2207" providerId="LiveId" clId="{7F307EE2-4B88-468B-9B6E-02DA0138B1B2}" dt="2022-10-15T19:04:39.169" v="16" actId="478"/>
          <ac:spMkLst>
            <pc:docMk/>
            <pc:sldMk cId="1320988315" sldId="260"/>
            <ac:spMk id="28" creationId="{1A382EFD-B034-5791-9E10-D230933F60F8}"/>
          </ac:spMkLst>
        </pc:spChg>
        <pc:spChg chg="del mod modVis">
          <ac:chgData name="Aldi Ananda Prasetya" userId="d1422927a77e2207" providerId="LiveId" clId="{7F307EE2-4B88-468B-9B6E-02DA0138B1B2}" dt="2022-10-15T19:05:14.299" v="28" actId="478"/>
          <ac:spMkLst>
            <pc:docMk/>
            <pc:sldMk cId="1320988315" sldId="260"/>
            <ac:spMk id="42" creationId="{DA2B7BC6-38D0-6172-088E-068A710BF32A}"/>
          </ac:spMkLst>
        </pc:spChg>
        <pc:graphicFrameChg chg="del mod modVis">
          <ac:chgData name="Aldi Ananda Prasetya" userId="d1422927a77e2207" providerId="LiveId" clId="{7F307EE2-4B88-468B-9B6E-02DA0138B1B2}" dt="2022-10-15T19:05:20.190" v="32" actId="478"/>
          <ac:graphicFrameMkLst>
            <pc:docMk/>
            <pc:sldMk cId="1320988315" sldId="260"/>
            <ac:graphicFrameMk id="6" creationId="{E5BCB342-3244-E4B0-86E3-BC656748D8FE}"/>
          </ac:graphicFrameMkLst>
        </pc:graphicFrameChg>
        <pc:graphicFrameChg chg="del">
          <ac:chgData name="Aldi Ananda Prasetya" userId="d1422927a77e2207" providerId="LiveId" clId="{7F307EE2-4B88-468B-9B6E-02DA0138B1B2}" dt="2022-10-15T19:04:44.181" v="18" actId="478"/>
          <ac:graphicFrameMkLst>
            <pc:docMk/>
            <pc:sldMk cId="1320988315" sldId="260"/>
            <ac:graphicFrameMk id="7" creationId="{57F5E839-F799-B984-1254-50E396D4A373}"/>
          </ac:graphicFrameMkLst>
        </pc:graphicFrameChg>
        <pc:graphicFrameChg chg="mod">
          <ac:chgData name="Aldi Ananda Prasetya" userId="d1422927a77e2207" providerId="LiveId" clId="{7F307EE2-4B88-468B-9B6E-02DA0138B1B2}" dt="2022-10-15T19:11:55.714" v="146" actId="1076"/>
          <ac:graphicFrameMkLst>
            <pc:docMk/>
            <pc:sldMk cId="1320988315" sldId="260"/>
            <ac:graphicFrameMk id="17" creationId="{523FF354-BB6B-5EE3-A368-F6C3D71D0977}"/>
          </ac:graphicFrameMkLst>
        </pc:graphicFrameChg>
        <pc:graphicFrameChg chg="del">
          <ac:chgData name="Aldi Ananda Prasetya" userId="d1422927a77e2207" providerId="LiveId" clId="{7F307EE2-4B88-468B-9B6E-02DA0138B1B2}" dt="2022-10-15T19:04:41.869" v="17" actId="478"/>
          <ac:graphicFrameMkLst>
            <pc:docMk/>
            <pc:sldMk cId="1320988315" sldId="260"/>
            <ac:graphicFrameMk id="18" creationId="{46D46615-DC8B-3F2F-042F-333E13C7F252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19:11:55.714" v="146" actId="1076"/>
          <ac:graphicFrameMkLst>
            <pc:docMk/>
            <pc:sldMk cId="1320988315" sldId="260"/>
            <ac:graphicFrameMk id="22" creationId="{5E5B0079-09B7-E2C2-2E2E-8A87E7764BD5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19:11:55.714" v="146" actId="1076"/>
          <ac:graphicFrameMkLst>
            <pc:docMk/>
            <pc:sldMk cId="1320988315" sldId="260"/>
            <ac:graphicFrameMk id="23" creationId="{456CB029-7971-A187-6BD8-D335E50AEDC0}"/>
          </ac:graphicFrameMkLst>
        </pc:graphicFrameChg>
        <pc:cxnChg chg="del mod">
          <ac:chgData name="Aldi Ananda Prasetya" userId="d1422927a77e2207" providerId="LiveId" clId="{7F307EE2-4B88-468B-9B6E-02DA0138B1B2}" dt="2022-10-15T19:04:45.839" v="19" actId="478"/>
          <ac:cxnSpMkLst>
            <pc:docMk/>
            <pc:sldMk cId="1320988315" sldId="260"/>
            <ac:cxnSpMk id="10" creationId="{C1C178BE-F77D-EC77-183F-BA7FF06A14D9}"/>
          </ac:cxnSpMkLst>
        </pc:cxnChg>
        <pc:cxnChg chg="add mod">
          <ac:chgData name="Aldi Ananda Prasetya" userId="d1422927a77e2207" providerId="LiveId" clId="{7F307EE2-4B88-468B-9B6E-02DA0138B1B2}" dt="2022-10-15T19:11:55.714" v="146" actId="1076"/>
          <ac:cxnSpMkLst>
            <pc:docMk/>
            <pc:sldMk cId="1320988315" sldId="260"/>
            <ac:cxnSpMk id="11" creationId="{593A2DC5-D076-4211-EB57-7A238D1CDA66}"/>
          </ac:cxnSpMkLst>
        </pc:cxnChg>
        <pc:cxnChg chg="add mod">
          <ac:chgData name="Aldi Ananda Prasetya" userId="d1422927a77e2207" providerId="LiveId" clId="{7F307EE2-4B88-468B-9B6E-02DA0138B1B2}" dt="2022-10-15T19:11:55.714" v="146" actId="1076"/>
          <ac:cxnSpMkLst>
            <pc:docMk/>
            <pc:sldMk cId="1320988315" sldId="260"/>
            <ac:cxnSpMk id="25" creationId="{1FF030A0-3624-7980-E993-3EEA118D39EF}"/>
          </ac:cxnSpMkLst>
        </pc:cxnChg>
        <pc:cxnChg chg="add mod">
          <ac:chgData name="Aldi Ananda Prasetya" userId="d1422927a77e2207" providerId="LiveId" clId="{7F307EE2-4B88-468B-9B6E-02DA0138B1B2}" dt="2022-10-15T19:11:55.714" v="146" actId="1076"/>
          <ac:cxnSpMkLst>
            <pc:docMk/>
            <pc:sldMk cId="1320988315" sldId="260"/>
            <ac:cxnSpMk id="29" creationId="{DBEF020C-C6B9-2E82-553E-106BFBE303E8}"/>
          </ac:cxnSpMkLst>
        </pc:cxnChg>
        <pc:cxnChg chg="del mod">
          <ac:chgData name="Aldi Ananda Prasetya" userId="d1422927a77e2207" providerId="LiveId" clId="{7F307EE2-4B88-468B-9B6E-02DA0138B1B2}" dt="2022-10-15T19:04:49.825" v="21" actId="478"/>
          <ac:cxnSpMkLst>
            <pc:docMk/>
            <pc:sldMk cId="1320988315" sldId="260"/>
            <ac:cxnSpMk id="33" creationId="{E92736F8-6588-7475-0938-46B276455913}"/>
          </ac:cxnSpMkLst>
        </pc:cxnChg>
        <pc:cxnChg chg="del mod modVis">
          <ac:chgData name="Aldi Ananda Prasetya" userId="d1422927a77e2207" providerId="LiveId" clId="{7F307EE2-4B88-468B-9B6E-02DA0138B1B2}" dt="2022-10-15T19:05:17.448" v="30" actId="478"/>
          <ac:cxnSpMkLst>
            <pc:docMk/>
            <pc:sldMk cId="1320988315" sldId="260"/>
            <ac:cxnSpMk id="34" creationId="{95799690-B1FD-4C86-DF56-751078C434F6}"/>
          </ac:cxnSpMkLst>
        </pc:cxnChg>
      </pc:sldChg>
      <pc:sldChg chg="addSp delSp modSp add mod addAnim delAnim modAnim">
        <pc:chgData name="Aldi Ananda Prasetya" userId="d1422927a77e2207" providerId="LiveId" clId="{7F307EE2-4B88-468B-9B6E-02DA0138B1B2}" dt="2022-10-15T20:11:13.028" v="437"/>
        <pc:sldMkLst>
          <pc:docMk/>
          <pc:sldMk cId="295474880" sldId="261"/>
        </pc:sldMkLst>
        <pc:spChg chg="mod">
          <ac:chgData name="Aldi Ananda Prasetya" userId="d1422927a77e2207" providerId="LiveId" clId="{7F307EE2-4B88-468B-9B6E-02DA0138B1B2}" dt="2022-10-15T19:35:59.901" v="431" actId="1076"/>
          <ac:spMkLst>
            <pc:docMk/>
            <pc:sldMk cId="295474880" sldId="261"/>
            <ac:spMk id="3" creationId="{8390B1ED-3C3E-DE31-276A-D0EC6AC3F5DF}"/>
          </ac:spMkLst>
        </pc:spChg>
        <pc:spChg chg="add del mod">
          <ac:chgData name="Aldi Ananda Prasetya" userId="d1422927a77e2207" providerId="LiveId" clId="{7F307EE2-4B88-468B-9B6E-02DA0138B1B2}" dt="2022-10-15T19:18:37.108" v="220" actId="478"/>
          <ac:spMkLst>
            <pc:docMk/>
            <pc:sldMk cId="295474880" sldId="261"/>
            <ac:spMk id="8" creationId="{139354EA-3B23-A8F5-B281-5381D606C747}"/>
          </ac:spMkLst>
        </pc:spChg>
        <pc:spChg chg="add del mod">
          <ac:chgData name="Aldi Ananda Prasetya" userId="d1422927a77e2207" providerId="LiveId" clId="{7F307EE2-4B88-468B-9B6E-02DA0138B1B2}" dt="2022-10-15T19:18:50.761" v="223" actId="478"/>
          <ac:spMkLst>
            <pc:docMk/>
            <pc:sldMk cId="295474880" sldId="261"/>
            <ac:spMk id="9" creationId="{11A0BB16-B696-D2A5-04CD-C20ADAD45E6D}"/>
          </ac:spMkLst>
        </pc:spChg>
        <pc:spChg chg="add mod">
          <ac:chgData name="Aldi Ananda Prasetya" userId="d1422927a77e2207" providerId="LiveId" clId="{7F307EE2-4B88-468B-9B6E-02DA0138B1B2}" dt="2022-10-15T19:35:59.901" v="431" actId="1076"/>
          <ac:spMkLst>
            <pc:docMk/>
            <pc:sldMk cId="295474880" sldId="261"/>
            <ac:spMk id="10" creationId="{8E29D8B5-CE2D-69BF-A7E0-81A343A9D29A}"/>
          </ac:spMkLst>
        </pc:spChg>
        <pc:spChg chg="add mod">
          <ac:chgData name="Aldi Ananda Prasetya" userId="d1422927a77e2207" providerId="LiveId" clId="{7F307EE2-4B88-468B-9B6E-02DA0138B1B2}" dt="2022-10-15T19:35:59.901" v="431" actId="1076"/>
          <ac:spMkLst>
            <pc:docMk/>
            <pc:sldMk cId="295474880" sldId="261"/>
            <ac:spMk id="12" creationId="{2DF331F8-65C2-586B-276C-41AF6966725C}"/>
          </ac:spMkLst>
        </pc:spChg>
        <pc:spChg chg="add mod">
          <ac:chgData name="Aldi Ananda Prasetya" userId="d1422927a77e2207" providerId="LiveId" clId="{7F307EE2-4B88-468B-9B6E-02DA0138B1B2}" dt="2022-10-15T19:35:59.901" v="431" actId="1076"/>
          <ac:spMkLst>
            <pc:docMk/>
            <pc:sldMk cId="295474880" sldId="261"/>
            <ac:spMk id="35" creationId="{9EFEE3F7-927C-3B1B-86A4-C48B96212715}"/>
          </ac:spMkLst>
        </pc:spChg>
        <pc:graphicFrameChg chg="add mod modGraphic">
          <ac:chgData name="Aldi Ananda Prasetya" userId="d1422927a77e2207" providerId="LiveId" clId="{7F307EE2-4B88-468B-9B6E-02DA0138B1B2}" dt="2022-10-15T19:35:59.901" v="431" actId="1076"/>
          <ac:graphicFrameMkLst>
            <pc:docMk/>
            <pc:sldMk cId="295474880" sldId="261"/>
            <ac:graphicFrameMk id="7" creationId="{1CFB8B58-7250-B806-29C4-6ED2D1DF1BE2}"/>
          </ac:graphicFrameMkLst>
        </pc:graphicFrameChg>
        <pc:graphicFrameChg chg="del">
          <ac:chgData name="Aldi Ananda Prasetya" userId="d1422927a77e2207" providerId="LiveId" clId="{7F307EE2-4B88-468B-9B6E-02DA0138B1B2}" dt="2022-10-15T19:14:19.768" v="151" actId="478"/>
          <ac:graphicFrameMkLst>
            <pc:docMk/>
            <pc:sldMk cId="295474880" sldId="261"/>
            <ac:graphicFrameMk id="17" creationId="{523FF354-BB6B-5EE3-A368-F6C3D71D0977}"/>
          </ac:graphicFrameMkLst>
        </pc:graphicFrameChg>
        <pc:graphicFrameChg chg="del modGraphic">
          <ac:chgData name="Aldi Ananda Prasetya" userId="d1422927a77e2207" providerId="LiveId" clId="{7F307EE2-4B88-468B-9B6E-02DA0138B1B2}" dt="2022-10-15T19:14:17.824" v="150" actId="478"/>
          <ac:graphicFrameMkLst>
            <pc:docMk/>
            <pc:sldMk cId="295474880" sldId="261"/>
            <ac:graphicFrameMk id="22" creationId="{5E5B0079-09B7-E2C2-2E2E-8A87E7764BD5}"/>
          </ac:graphicFrameMkLst>
        </pc:graphicFrameChg>
        <pc:graphicFrameChg chg="mod">
          <ac:chgData name="Aldi Ananda Prasetya" userId="d1422927a77e2207" providerId="LiveId" clId="{7F307EE2-4B88-468B-9B6E-02DA0138B1B2}" dt="2022-10-15T19:35:59.901" v="431" actId="1076"/>
          <ac:graphicFrameMkLst>
            <pc:docMk/>
            <pc:sldMk cId="295474880" sldId="261"/>
            <ac:graphicFrameMk id="23" creationId="{456CB029-7971-A187-6BD8-D335E50AEDC0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19:35:59.901" v="431" actId="1076"/>
          <ac:graphicFrameMkLst>
            <pc:docMk/>
            <pc:sldMk cId="295474880" sldId="261"/>
            <ac:graphicFrameMk id="24" creationId="{09E2C4E1-6C43-D868-CCB4-C084F92399CA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19:35:59.901" v="431" actId="1076"/>
          <ac:graphicFrameMkLst>
            <pc:docMk/>
            <pc:sldMk cId="295474880" sldId="261"/>
            <ac:graphicFrameMk id="26" creationId="{7417CB8C-9D84-3FE3-3FAF-6E3FD6095022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19:35:59.901" v="431" actId="1076"/>
          <ac:graphicFrameMkLst>
            <pc:docMk/>
            <pc:sldMk cId="295474880" sldId="261"/>
            <ac:graphicFrameMk id="27" creationId="{154AD02E-AF3B-16FF-5453-B2400EE0C143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19:35:59.901" v="431" actId="1076"/>
          <ac:graphicFrameMkLst>
            <pc:docMk/>
            <pc:sldMk cId="295474880" sldId="261"/>
            <ac:graphicFrameMk id="28" creationId="{427CEECD-E8D3-2A81-B829-FF36F64066A3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19:35:59.901" v="431" actId="1076"/>
          <ac:graphicFrameMkLst>
            <pc:docMk/>
            <pc:sldMk cId="295474880" sldId="261"/>
            <ac:graphicFrameMk id="30" creationId="{900835C5-E11B-832A-F72A-776148494A7E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19:35:59.901" v="431" actId="1076"/>
          <ac:graphicFrameMkLst>
            <pc:docMk/>
            <pc:sldMk cId="295474880" sldId="261"/>
            <ac:graphicFrameMk id="31" creationId="{53194AB8-7138-79A1-36D4-4AF75F2460AD}"/>
          </ac:graphicFrameMkLst>
        </pc:graphicFrameChg>
        <pc:graphicFrameChg chg="add del">
          <ac:chgData name="Aldi Ananda Prasetya" userId="d1422927a77e2207" providerId="LiveId" clId="{7F307EE2-4B88-468B-9B6E-02DA0138B1B2}" dt="2022-10-15T19:32:31.496" v="368"/>
          <ac:graphicFrameMkLst>
            <pc:docMk/>
            <pc:sldMk cId="295474880" sldId="261"/>
            <ac:graphicFrameMk id="32" creationId="{5EEAC559-147A-0527-CD1C-FF5CD148DF6E}"/>
          </ac:graphicFrameMkLst>
        </pc:graphicFrameChg>
        <pc:cxnChg chg="add mod">
          <ac:chgData name="Aldi Ananda Prasetya" userId="d1422927a77e2207" providerId="LiveId" clId="{7F307EE2-4B88-468B-9B6E-02DA0138B1B2}" dt="2022-10-15T19:35:59.901" v="431" actId="1076"/>
          <ac:cxnSpMkLst>
            <pc:docMk/>
            <pc:sldMk cId="295474880" sldId="261"/>
            <ac:cxnSpMk id="6" creationId="{DA26DA4E-189C-E9A2-5832-FF88705EAEEA}"/>
          </ac:cxnSpMkLst>
        </pc:cxnChg>
        <pc:cxnChg chg="del mod">
          <ac:chgData name="Aldi Ananda Prasetya" userId="d1422927a77e2207" providerId="LiveId" clId="{7F307EE2-4B88-468B-9B6E-02DA0138B1B2}" dt="2022-10-15T19:14:24.842" v="153" actId="478"/>
          <ac:cxnSpMkLst>
            <pc:docMk/>
            <pc:sldMk cId="295474880" sldId="261"/>
            <ac:cxnSpMk id="11" creationId="{593A2DC5-D076-4211-EB57-7A238D1CDA66}"/>
          </ac:cxnSpMkLst>
        </pc:cxnChg>
        <pc:cxnChg chg="add mod">
          <ac:chgData name="Aldi Ananda Prasetya" userId="d1422927a77e2207" providerId="LiveId" clId="{7F307EE2-4B88-468B-9B6E-02DA0138B1B2}" dt="2022-10-15T19:35:59.901" v="431" actId="1076"/>
          <ac:cxnSpMkLst>
            <pc:docMk/>
            <pc:sldMk cId="295474880" sldId="261"/>
            <ac:cxnSpMk id="14" creationId="{F33217EF-2613-549C-420B-BC8DA4B9C545}"/>
          </ac:cxnSpMkLst>
        </pc:cxnChg>
        <pc:cxnChg chg="add mod">
          <ac:chgData name="Aldi Ananda Prasetya" userId="d1422927a77e2207" providerId="LiveId" clId="{7F307EE2-4B88-468B-9B6E-02DA0138B1B2}" dt="2022-10-15T19:35:59.901" v="431" actId="1076"/>
          <ac:cxnSpMkLst>
            <pc:docMk/>
            <pc:sldMk cId="295474880" sldId="261"/>
            <ac:cxnSpMk id="16" creationId="{747E2120-481D-D9A1-184F-043FF417C55B}"/>
          </ac:cxnSpMkLst>
        </pc:cxnChg>
        <pc:cxnChg chg="add mod">
          <ac:chgData name="Aldi Ananda Prasetya" userId="d1422927a77e2207" providerId="LiveId" clId="{7F307EE2-4B88-468B-9B6E-02DA0138B1B2}" dt="2022-10-15T19:35:59.901" v="431" actId="1076"/>
          <ac:cxnSpMkLst>
            <pc:docMk/>
            <pc:sldMk cId="295474880" sldId="261"/>
            <ac:cxnSpMk id="20" creationId="{668ECE35-7602-26B6-5617-9E9280F0C5E5}"/>
          </ac:cxnSpMkLst>
        </pc:cxnChg>
        <pc:cxnChg chg="del mod">
          <ac:chgData name="Aldi Ananda Prasetya" userId="d1422927a77e2207" providerId="LiveId" clId="{7F307EE2-4B88-468B-9B6E-02DA0138B1B2}" dt="2022-10-15T19:14:22.805" v="152" actId="478"/>
          <ac:cxnSpMkLst>
            <pc:docMk/>
            <pc:sldMk cId="295474880" sldId="261"/>
            <ac:cxnSpMk id="25" creationId="{1FF030A0-3624-7980-E993-3EEA118D39EF}"/>
          </ac:cxnSpMkLst>
        </pc:cxnChg>
        <pc:cxnChg chg="del mod">
          <ac:chgData name="Aldi Ananda Prasetya" userId="d1422927a77e2207" providerId="LiveId" clId="{7F307EE2-4B88-468B-9B6E-02DA0138B1B2}" dt="2022-10-15T19:14:27.414" v="155" actId="478"/>
          <ac:cxnSpMkLst>
            <pc:docMk/>
            <pc:sldMk cId="295474880" sldId="261"/>
            <ac:cxnSpMk id="29" creationId="{DBEF020C-C6B9-2E82-553E-106BFBE303E8}"/>
          </ac:cxnSpMkLst>
        </pc:cxnChg>
        <pc:cxnChg chg="add mod">
          <ac:chgData name="Aldi Ananda Prasetya" userId="d1422927a77e2207" providerId="LiveId" clId="{7F307EE2-4B88-468B-9B6E-02DA0138B1B2}" dt="2022-10-15T19:35:59.901" v="431" actId="1076"/>
          <ac:cxnSpMkLst>
            <pc:docMk/>
            <pc:sldMk cId="295474880" sldId="261"/>
            <ac:cxnSpMk id="34" creationId="{6439C689-322D-B6A9-6F6E-E5BD35B15B97}"/>
          </ac:cxnSpMkLst>
        </pc:cxnChg>
      </pc:sldChg>
      <pc:sldChg chg="addSp delSp modSp add mod delAnim modAnim">
        <pc:chgData name="Aldi Ananda Prasetya" userId="d1422927a77e2207" providerId="LiveId" clId="{7F307EE2-4B88-468B-9B6E-02DA0138B1B2}" dt="2022-10-15T20:16:12.840" v="487"/>
        <pc:sldMkLst>
          <pc:docMk/>
          <pc:sldMk cId="2967926816" sldId="262"/>
        </pc:sldMkLst>
        <pc:spChg chg="del">
          <ac:chgData name="Aldi Ananda Prasetya" userId="d1422927a77e2207" providerId="LiveId" clId="{7F307EE2-4B88-468B-9B6E-02DA0138B1B2}" dt="2022-10-15T20:13:26.378" v="455" actId="478"/>
          <ac:spMkLst>
            <pc:docMk/>
            <pc:sldMk cId="2967926816" sldId="262"/>
            <ac:spMk id="3" creationId="{8390B1ED-3C3E-DE31-276A-D0EC6AC3F5DF}"/>
          </ac:spMkLst>
        </pc:spChg>
        <pc:spChg chg="add mod">
          <ac:chgData name="Aldi Ananda Prasetya" userId="d1422927a77e2207" providerId="LiveId" clId="{7F307EE2-4B88-468B-9B6E-02DA0138B1B2}" dt="2022-10-15T20:14:38.356" v="475" actId="113"/>
          <ac:spMkLst>
            <pc:docMk/>
            <pc:sldMk cId="2967926816" sldId="262"/>
            <ac:spMk id="5" creationId="{CD595094-1ABB-EB39-48B9-B053A849B664}"/>
          </ac:spMkLst>
        </pc:spChg>
        <pc:spChg chg="del">
          <ac:chgData name="Aldi Ananda Prasetya" userId="d1422927a77e2207" providerId="LiveId" clId="{7F307EE2-4B88-468B-9B6E-02DA0138B1B2}" dt="2022-10-15T20:13:12.234" v="447" actId="478"/>
          <ac:spMkLst>
            <pc:docMk/>
            <pc:sldMk cId="2967926816" sldId="262"/>
            <ac:spMk id="10" creationId="{8E29D8B5-CE2D-69BF-A7E0-81A343A9D29A}"/>
          </ac:spMkLst>
        </pc:spChg>
        <pc:spChg chg="del">
          <ac:chgData name="Aldi Ananda Prasetya" userId="d1422927a77e2207" providerId="LiveId" clId="{7F307EE2-4B88-468B-9B6E-02DA0138B1B2}" dt="2022-10-15T20:13:20.038" v="451" actId="478"/>
          <ac:spMkLst>
            <pc:docMk/>
            <pc:sldMk cId="2967926816" sldId="262"/>
            <ac:spMk id="12" creationId="{2DF331F8-65C2-586B-276C-41AF6966725C}"/>
          </ac:spMkLst>
        </pc:spChg>
        <pc:spChg chg="del">
          <ac:chgData name="Aldi Ananda Prasetya" userId="d1422927a77e2207" providerId="LiveId" clId="{7F307EE2-4B88-468B-9B6E-02DA0138B1B2}" dt="2022-10-15T20:12:51.264" v="439" actId="478"/>
          <ac:spMkLst>
            <pc:docMk/>
            <pc:sldMk cId="2967926816" sldId="262"/>
            <ac:spMk id="35" creationId="{9EFEE3F7-927C-3B1B-86A4-C48B96212715}"/>
          </ac:spMkLst>
        </pc:spChg>
        <pc:graphicFrameChg chg="del">
          <ac:chgData name="Aldi Ananda Prasetya" userId="d1422927a77e2207" providerId="LiveId" clId="{7F307EE2-4B88-468B-9B6E-02DA0138B1B2}" dt="2022-10-15T20:13:10.339" v="446" actId="478"/>
          <ac:graphicFrameMkLst>
            <pc:docMk/>
            <pc:sldMk cId="2967926816" sldId="262"/>
            <ac:graphicFrameMk id="7" creationId="{1CFB8B58-7250-B806-29C4-6ED2D1DF1BE2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20:15:31.975" v="480" actId="6549"/>
          <ac:graphicFrameMkLst>
            <pc:docMk/>
            <pc:sldMk cId="2967926816" sldId="262"/>
            <ac:graphicFrameMk id="11" creationId="{BFD11B08-80E4-C0D6-5A0E-4DD1D3DA8315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20:15:36.623" v="481" actId="6549"/>
          <ac:graphicFrameMkLst>
            <pc:docMk/>
            <pc:sldMk cId="2967926816" sldId="262"/>
            <ac:graphicFrameMk id="13" creationId="{9AA07CED-E0DC-D6EE-0E8B-D7DAD320DC4D}"/>
          </ac:graphicFrameMkLst>
        </pc:graphicFrameChg>
        <pc:graphicFrameChg chg="del modGraphic">
          <ac:chgData name="Aldi Ananda Prasetya" userId="d1422927a77e2207" providerId="LiveId" clId="{7F307EE2-4B88-468B-9B6E-02DA0138B1B2}" dt="2022-10-15T20:13:16.053" v="450" actId="478"/>
          <ac:graphicFrameMkLst>
            <pc:docMk/>
            <pc:sldMk cId="2967926816" sldId="262"/>
            <ac:graphicFrameMk id="23" creationId="{456CB029-7971-A187-6BD8-D335E50AEDC0}"/>
          </ac:graphicFrameMkLst>
        </pc:graphicFrameChg>
        <pc:graphicFrameChg chg="del">
          <ac:chgData name="Aldi Ananda Prasetya" userId="d1422927a77e2207" providerId="LiveId" clId="{7F307EE2-4B88-468B-9B6E-02DA0138B1B2}" dt="2022-10-15T20:13:00.470" v="441" actId="478"/>
          <ac:graphicFrameMkLst>
            <pc:docMk/>
            <pc:sldMk cId="2967926816" sldId="262"/>
            <ac:graphicFrameMk id="24" creationId="{09E2C4E1-6C43-D868-CCB4-C084F92399CA}"/>
          </ac:graphicFrameMkLst>
        </pc:graphicFrameChg>
        <pc:graphicFrameChg chg="del modGraphic">
          <ac:chgData name="Aldi Ananda Prasetya" userId="d1422927a77e2207" providerId="LiveId" clId="{7F307EE2-4B88-468B-9B6E-02DA0138B1B2}" dt="2022-10-15T20:13:03.712" v="443" actId="478"/>
          <ac:graphicFrameMkLst>
            <pc:docMk/>
            <pc:sldMk cId="2967926816" sldId="262"/>
            <ac:graphicFrameMk id="26" creationId="{7417CB8C-9D84-3FE3-3FAF-6E3FD6095022}"/>
          </ac:graphicFrameMkLst>
        </pc:graphicFrameChg>
        <pc:graphicFrameChg chg="del">
          <ac:chgData name="Aldi Ananda Prasetya" userId="d1422927a77e2207" providerId="LiveId" clId="{7F307EE2-4B88-468B-9B6E-02DA0138B1B2}" dt="2022-10-15T20:13:08.540" v="445" actId="478"/>
          <ac:graphicFrameMkLst>
            <pc:docMk/>
            <pc:sldMk cId="2967926816" sldId="262"/>
            <ac:graphicFrameMk id="27" creationId="{154AD02E-AF3B-16FF-5453-B2400EE0C143}"/>
          </ac:graphicFrameMkLst>
        </pc:graphicFrameChg>
        <pc:graphicFrameChg chg="del">
          <ac:chgData name="Aldi Ananda Prasetya" userId="d1422927a77e2207" providerId="LiveId" clId="{7F307EE2-4B88-468B-9B6E-02DA0138B1B2}" dt="2022-10-15T20:13:07.693" v="444" actId="478"/>
          <ac:graphicFrameMkLst>
            <pc:docMk/>
            <pc:sldMk cId="2967926816" sldId="262"/>
            <ac:graphicFrameMk id="28" creationId="{427CEECD-E8D3-2A81-B829-FF36F64066A3}"/>
          </ac:graphicFrameMkLst>
        </pc:graphicFrameChg>
        <pc:graphicFrameChg chg="mod modGraphic">
          <ac:chgData name="Aldi Ananda Prasetya" userId="d1422927a77e2207" providerId="LiveId" clId="{7F307EE2-4B88-468B-9B6E-02DA0138B1B2}" dt="2022-10-15T20:14:33.208" v="474" actId="1076"/>
          <ac:graphicFrameMkLst>
            <pc:docMk/>
            <pc:sldMk cId="2967926816" sldId="262"/>
            <ac:graphicFrameMk id="30" creationId="{900835C5-E11B-832A-F72A-776148494A7E}"/>
          </ac:graphicFrameMkLst>
        </pc:graphicFrameChg>
        <pc:graphicFrameChg chg="mod">
          <ac:chgData name="Aldi Ananda Prasetya" userId="d1422927a77e2207" providerId="LiveId" clId="{7F307EE2-4B88-468B-9B6E-02DA0138B1B2}" dt="2022-10-15T20:14:33.208" v="474" actId="1076"/>
          <ac:graphicFrameMkLst>
            <pc:docMk/>
            <pc:sldMk cId="2967926816" sldId="262"/>
            <ac:graphicFrameMk id="31" creationId="{53194AB8-7138-79A1-36D4-4AF75F2460AD}"/>
          </ac:graphicFrameMkLst>
        </pc:graphicFrameChg>
        <pc:cxnChg chg="del">
          <ac:chgData name="Aldi Ananda Prasetya" userId="d1422927a77e2207" providerId="LiveId" clId="{7F307EE2-4B88-468B-9B6E-02DA0138B1B2}" dt="2022-10-15T20:13:22.980" v="453" actId="478"/>
          <ac:cxnSpMkLst>
            <pc:docMk/>
            <pc:sldMk cId="2967926816" sldId="262"/>
            <ac:cxnSpMk id="6" creationId="{DA26DA4E-189C-E9A2-5832-FF88705EAEEA}"/>
          </ac:cxnSpMkLst>
        </pc:cxnChg>
        <pc:cxnChg chg="add mod">
          <ac:chgData name="Aldi Ananda Prasetya" userId="d1422927a77e2207" providerId="LiveId" clId="{7F307EE2-4B88-468B-9B6E-02DA0138B1B2}" dt="2022-10-15T20:14:53.581" v="477" actId="13822"/>
          <ac:cxnSpMkLst>
            <pc:docMk/>
            <pc:sldMk cId="2967926816" sldId="262"/>
            <ac:cxnSpMk id="9" creationId="{06928F2B-DB80-BD79-6D17-BB7E7689EF7A}"/>
          </ac:cxnSpMkLst>
        </pc:cxnChg>
        <pc:cxnChg chg="del mod">
          <ac:chgData name="Aldi Ananda Prasetya" userId="d1422927a77e2207" providerId="LiveId" clId="{7F307EE2-4B88-468B-9B6E-02DA0138B1B2}" dt="2022-10-15T20:13:21.646" v="452" actId="478"/>
          <ac:cxnSpMkLst>
            <pc:docMk/>
            <pc:sldMk cId="2967926816" sldId="262"/>
            <ac:cxnSpMk id="14" creationId="{F33217EF-2613-549C-420B-BC8DA4B9C545}"/>
          </ac:cxnSpMkLst>
        </pc:cxnChg>
        <pc:cxnChg chg="del mod">
          <ac:chgData name="Aldi Ananda Prasetya" userId="d1422927a77e2207" providerId="LiveId" clId="{7F307EE2-4B88-468B-9B6E-02DA0138B1B2}" dt="2022-10-15T20:13:13.554" v="448" actId="478"/>
          <ac:cxnSpMkLst>
            <pc:docMk/>
            <pc:sldMk cId="2967926816" sldId="262"/>
            <ac:cxnSpMk id="16" creationId="{747E2120-481D-D9A1-184F-043FF417C55B}"/>
          </ac:cxnSpMkLst>
        </pc:cxnChg>
        <pc:cxnChg chg="del">
          <ac:chgData name="Aldi Ananda Prasetya" userId="d1422927a77e2207" providerId="LiveId" clId="{7F307EE2-4B88-468B-9B6E-02DA0138B1B2}" dt="2022-10-15T20:13:24.254" v="454" actId="478"/>
          <ac:cxnSpMkLst>
            <pc:docMk/>
            <pc:sldMk cId="2967926816" sldId="262"/>
            <ac:cxnSpMk id="20" creationId="{668ECE35-7602-26B6-5617-9E9280F0C5E5}"/>
          </ac:cxnSpMkLst>
        </pc:cxnChg>
        <pc:cxnChg chg="del">
          <ac:chgData name="Aldi Ananda Prasetya" userId="d1422927a77e2207" providerId="LiveId" clId="{7F307EE2-4B88-468B-9B6E-02DA0138B1B2}" dt="2022-10-15T20:12:52.438" v="440" actId="478"/>
          <ac:cxnSpMkLst>
            <pc:docMk/>
            <pc:sldMk cId="2967926816" sldId="262"/>
            <ac:cxnSpMk id="34" creationId="{6439C689-322D-B6A9-6F6E-E5BD35B15B97}"/>
          </ac:cxnSpMkLst>
        </pc:cxnChg>
      </pc:sldChg>
      <pc:sldChg chg="addSp delSp modSp add mod delAnim modAnim">
        <pc:chgData name="Aldi Ananda Prasetya" userId="d1422927a77e2207" providerId="LiveId" clId="{7F307EE2-4B88-468B-9B6E-02DA0138B1B2}" dt="2022-10-15T20:22:12.382" v="590"/>
        <pc:sldMkLst>
          <pc:docMk/>
          <pc:sldMk cId="559833519" sldId="263"/>
        </pc:sldMkLst>
        <pc:spChg chg="mod">
          <ac:chgData name="Aldi Ananda Prasetya" userId="d1422927a77e2207" providerId="LiveId" clId="{7F307EE2-4B88-468B-9B6E-02DA0138B1B2}" dt="2022-10-15T20:19:36.617" v="537" actId="1076"/>
          <ac:spMkLst>
            <pc:docMk/>
            <pc:sldMk cId="559833519" sldId="263"/>
            <ac:spMk id="2" creationId="{7A428333-7F93-51DB-EC1C-02EF5F3E9E9A}"/>
          </ac:spMkLst>
        </pc:spChg>
        <pc:spChg chg="del">
          <ac:chgData name="Aldi Ananda Prasetya" userId="d1422927a77e2207" providerId="LiveId" clId="{7F307EE2-4B88-468B-9B6E-02DA0138B1B2}" dt="2022-10-15T20:18:19.351" v="494" actId="478"/>
          <ac:spMkLst>
            <pc:docMk/>
            <pc:sldMk cId="559833519" sldId="263"/>
            <ac:spMk id="5" creationId="{CD595094-1ABB-EB39-48B9-B053A849B664}"/>
          </ac:spMkLst>
        </pc:spChg>
        <pc:spChg chg="add mod">
          <ac:chgData name="Aldi Ananda Prasetya" userId="d1422927a77e2207" providerId="LiveId" clId="{7F307EE2-4B88-468B-9B6E-02DA0138B1B2}" dt="2022-10-15T20:20:23.396" v="557" actId="122"/>
          <ac:spMkLst>
            <pc:docMk/>
            <pc:sldMk cId="559833519" sldId="263"/>
            <ac:spMk id="7" creationId="{2CCC8E41-169A-9ECA-0169-8C29804D426B}"/>
          </ac:spMkLst>
        </pc:spChg>
        <pc:spChg chg="add mod">
          <ac:chgData name="Aldi Ananda Prasetya" userId="d1422927a77e2207" providerId="LiveId" clId="{7F307EE2-4B88-468B-9B6E-02DA0138B1B2}" dt="2022-10-15T20:20:18.748" v="556" actId="122"/>
          <ac:spMkLst>
            <pc:docMk/>
            <pc:sldMk cId="559833519" sldId="263"/>
            <ac:spMk id="8" creationId="{6755A2B4-235C-57DA-1DDC-B95EAC3CA84B}"/>
          </ac:spMkLst>
        </pc:spChg>
        <pc:spChg chg="add mod">
          <ac:chgData name="Aldi Ananda Prasetya" userId="d1422927a77e2207" providerId="LiveId" clId="{7F307EE2-4B88-468B-9B6E-02DA0138B1B2}" dt="2022-10-15T20:21:01.905" v="579" actId="1076"/>
          <ac:spMkLst>
            <pc:docMk/>
            <pc:sldMk cId="559833519" sldId="263"/>
            <ac:spMk id="10" creationId="{9837CD67-7CEC-1A7D-2EA2-C6E612656FE0}"/>
          </ac:spMkLst>
        </pc:spChg>
        <pc:graphicFrameChg chg="add mod modGraphic">
          <ac:chgData name="Aldi Ananda Prasetya" userId="d1422927a77e2207" providerId="LiveId" clId="{7F307EE2-4B88-468B-9B6E-02DA0138B1B2}" dt="2022-10-15T20:19:46.871" v="539" actId="122"/>
          <ac:graphicFrameMkLst>
            <pc:docMk/>
            <pc:sldMk cId="559833519" sldId="263"/>
            <ac:graphicFrameMk id="3" creationId="{D038A2F9-F0A5-35EA-D0BC-54DC1EAE3439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20:19:36.617" v="537" actId="1076"/>
          <ac:graphicFrameMkLst>
            <pc:docMk/>
            <pc:sldMk cId="559833519" sldId="263"/>
            <ac:graphicFrameMk id="6" creationId="{75298575-8D65-43CE-3512-E88A0F68940F}"/>
          </ac:graphicFrameMkLst>
        </pc:graphicFrameChg>
        <pc:graphicFrameChg chg="del">
          <ac:chgData name="Aldi Ananda Prasetya" userId="d1422927a77e2207" providerId="LiveId" clId="{7F307EE2-4B88-468B-9B6E-02DA0138B1B2}" dt="2022-10-15T20:18:09.517" v="489" actId="478"/>
          <ac:graphicFrameMkLst>
            <pc:docMk/>
            <pc:sldMk cId="559833519" sldId="263"/>
            <ac:graphicFrameMk id="11" creationId="{BFD11B08-80E4-C0D6-5A0E-4DD1D3DA8315}"/>
          </ac:graphicFrameMkLst>
        </pc:graphicFrameChg>
        <pc:graphicFrameChg chg="del">
          <ac:chgData name="Aldi Ananda Prasetya" userId="d1422927a77e2207" providerId="LiveId" clId="{7F307EE2-4B88-468B-9B6E-02DA0138B1B2}" dt="2022-10-15T20:18:12.202" v="490" actId="478"/>
          <ac:graphicFrameMkLst>
            <pc:docMk/>
            <pc:sldMk cId="559833519" sldId="263"/>
            <ac:graphicFrameMk id="13" creationId="{9AA07CED-E0DC-D6EE-0E8B-D7DAD320DC4D}"/>
          </ac:graphicFrameMkLst>
        </pc:graphicFrameChg>
        <pc:graphicFrameChg chg="del">
          <ac:chgData name="Aldi Ananda Prasetya" userId="d1422927a77e2207" providerId="LiveId" clId="{7F307EE2-4B88-468B-9B6E-02DA0138B1B2}" dt="2022-10-15T20:18:17.540" v="493" actId="478"/>
          <ac:graphicFrameMkLst>
            <pc:docMk/>
            <pc:sldMk cId="559833519" sldId="263"/>
            <ac:graphicFrameMk id="30" creationId="{900835C5-E11B-832A-F72A-776148494A7E}"/>
          </ac:graphicFrameMkLst>
        </pc:graphicFrameChg>
        <pc:graphicFrameChg chg="del">
          <ac:chgData name="Aldi Ananda Prasetya" userId="d1422927a77e2207" providerId="LiveId" clId="{7F307EE2-4B88-468B-9B6E-02DA0138B1B2}" dt="2022-10-15T20:18:15.627" v="492" actId="478"/>
          <ac:graphicFrameMkLst>
            <pc:docMk/>
            <pc:sldMk cId="559833519" sldId="263"/>
            <ac:graphicFrameMk id="31" creationId="{53194AB8-7138-79A1-36D4-4AF75F2460AD}"/>
          </ac:graphicFrameMkLst>
        </pc:graphicFrameChg>
        <pc:picChg chg="mod">
          <ac:chgData name="Aldi Ananda Prasetya" userId="d1422927a77e2207" providerId="LiveId" clId="{7F307EE2-4B88-468B-9B6E-02DA0138B1B2}" dt="2022-10-15T20:19:36.617" v="537" actId="1076"/>
          <ac:picMkLst>
            <pc:docMk/>
            <pc:sldMk cId="559833519" sldId="263"/>
            <ac:picMk id="4" creationId="{74511496-474C-A5D7-6AAA-EFCFB0F329BB}"/>
          </ac:picMkLst>
        </pc:picChg>
        <pc:cxnChg chg="del">
          <ac:chgData name="Aldi Ananda Prasetya" userId="d1422927a77e2207" providerId="LiveId" clId="{7F307EE2-4B88-468B-9B6E-02DA0138B1B2}" dt="2022-10-15T20:18:13.528" v="491" actId="478"/>
          <ac:cxnSpMkLst>
            <pc:docMk/>
            <pc:sldMk cId="559833519" sldId="263"/>
            <ac:cxnSpMk id="9" creationId="{06928F2B-DB80-BD79-6D17-BB7E7689EF7A}"/>
          </ac:cxnSpMkLst>
        </pc:cxnChg>
      </pc:sldChg>
      <pc:sldChg chg="addSp delSp modSp add mod delAnim modAnim">
        <pc:chgData name="Aldi Ananda Prasetya" userId="d1422927a77e2207" providerId="LiveId" clId="{7F307EE2-4B88-468B-9B6E-02DA0138B1B2}" dt="2022-10-15T20:34:15.113" v="698"/>
        <pc:sldMkLst>
          <pc:docMk/>
          <pc:sldMk cId="2880273594" sldId="264"/>
        </pc:sldMkLst>
        <pc:spChg chg="del">
          <ac:chgData name="Aldi Ananda Prasetya" userId="d1422927a77e2207" providerId="LiveId" clId="{7F307EE2-4B88-468B-9B6E-02DA0138B1B2}" dt="2022-10-15T20:24:02.394" v="603" actId="478"/>
          <ac:spMkLst>
            <pc:docMk/>
            <pc:sldMk cId="2880273594" sldId="264"/>
            <ac:spMk id="7" creationId="{2CCC8E41-169A-9ECA-0169-8C29804D426B}"/>
          </ac:spMkLst>
        </pc:spChg>
        <pc:spChg chg="del">
          <ac:chgData name="Aldi Ananda Prasetya" userId="d1422927a77e2207" providerId="LiveId" clId="{7F307EE2-4B88-468B-9B6E-02DA0138B1B2}" dt="2022-10-15T20:24:02.394" v="603" actId="478"/>
          <ac:spMkLst>
            <pc:docMk/>
            <pc:sldMk cId="2880273594" sldId="264"/>
            <ac:spMk id="8" creationId="{6755A2B4-235C-57DA-1DDC-B95EAC3CA84B}"/>
          </ac:spMkLst>
        </pc:spChg>
        <pc:spChg chg="mod">
          <ac:chgData name="Aldi Ananda Prasetya" userId="d1422927a77e2207" providerId="LiveId" clId="{7F307EE2-4B88-468B-9B6E-02DA0138B1B2}" dt="2022-10-15T20:24:38.785" v="615" actId="1076"/>
          <ac:spMkLst>
            <pc:docMk/>
            <pc:sldMk cId="2880273594" sldId="264"/>
            <ac:spMk id="10" creationId="{9837CD67-7CEC-1A7D-2EA2-C6E612656FE0}"/>
          </ac:spMkLst>
        </pc:spChg>
        <pc:spChg chg="add mod">
          <ac:chgData name="Aldi Ananda Prasetya" userId="d1422927a77e2207" providerId="LiveId" clId="{7F307EE2-4B88-468B-9B6E-02DA0138B1B2}" dt="2022-10-15T20:25:39.800" v="637" actId="1076"/>
          <ac:spMkLst>
            <pc:docMk/>
            <pc:sldMk cId="2880273594" sldId="264"/>
            <ac:spMk id="12" creationId="{1F6329E1-00EC-BC3F-0B2F-D6DFEDE40C63}"/>
          </ac:spMkLst>
        </pc:spChg>
        <pc:spChg chg="add mod">
          <ac:chgData name="Aldi Ananda Prasetya" userId="d1422927a77e2207" providerId="LiveId" clId="{7F307EE2-4B88-468B-9B6E-02DA0138B1B2}" dt="2022-10-15T20:30:46.486" v="665" actId="20577"/>
          <ac:spMkLst>
            <pc:docMk/>
            <pc:sldMk cId="2880273594" sldId="264"/>
            <ac:spMk id="23" creationId="{05BAA4B0-1DAC-4CA0-8C5F-6C4C86ADBE31}"/>
          </ac:spMkLst>
        </pc:spChg>
        <pc:graphicFrameChg chg="del">
          <ac:chgData name="Aldi Ananda Prasetya" userId="d1422927a77e2207" providerId="LiveId" clId="{7F307EE2-4B88-468B-9B6E-02DA0138B1B2}" dt="2022-10-15T20:23:58.578" v="602" actId="478"/>
          <ac:graphicFrameMkLst>
            <pc:docMk/>
            <pc:sldMk cId="2880273594" sldId="264"/>
            <ac:graphicFrameMk id="3" creationId="{D038A2F9-F0A5-35EA-D0BC-54DC1EAE3439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20:24:38.785" v="615" actId="1076"/>
          <ac:graphicFrameMkLst>
            <pc:docMk/>
            <pc:sldMk cId="2880273594" sldId="264"/>
            <ac:graphicFrameMk id="5" creationId="{B3B1678B-7BA6-37FC-02E5-E485C4C7F9BA}"/>
          </ac:graphicFrameMkLst>
        </pc:graphicFrameChg>
        <pc:graphicFrameChg chg="del">
          <ac:chgData name="Aldi Ananda Prasetya" userId="d1422927a77e2207" providerId="LiveId" clId="{7F307EE2-4B88-468B-9B6E-02DA0138B1B2}" dt="2022-10-15T20:23:58.578" v="602" actId="478"/>
          <ac:graphicFrameMkLst>
            <pc:docMk/>
            <pc:sldMk cId="2880273594" sldId="264"/>
            <ac:graphicFrameMk id="6" creationId="{75298575-8D65-43CE-3512-E88A0F68940F}"/>
          </ac:graphicFrameMkLst>
        </pc:graphicFrameChg>
        <pc:graphicFrameChg chg="add mod">
          <ac:chgData name="Aldi Ananda Prasetya" userId="d1422927a77e2207" providerId="LiveId" clId="{7F307EE2-4B88-468B-9B6E-02DA0138B1B2}" dt="2022-10-15T20:24:49.951" v="617" actId="1076"/>
          <ac:graphicFrameMkLst>
            <pc:docMk/>
            <pc:sldMk cId="2880273594" sldId="264"/>
            <ac:graphicFrameMk id="9" creationId="{23569BA3-3B45-256F-C358-8131CFB39050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20:31:35.500" v="669" actId="2166"/>
          <ac:graphicFrameMkLst>
            <pc:docMk/>
            <pc:sldMk cId="2880273594" sldId="264"/>
            <ac:graphicFrameMk id="11" creationId="{C5CA5BE3-97E1-134B-32B1-8B9320D38674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20:27:38.670" v="652" actId="1076"/>
          <ac:graphicFrameMkLst>
            <pc:docMk/>
            <pc:sldMk cId="2880273594" sldId="264"/>
            <ac:graphicFrameMk id="17" creationId="{530D8372-79A0-CB97-0A88-92FADC369947}"/>
          </ac:graphicFrameMkLst>
        </pc:graphicFrameChg>
        <pc:graphicFrameChg chg="add mod modGraphic">
          <ac:chgData name="Aldi Ananda Prasetya" userId="d1422927a77e2207" providerId="LiveId" clId="{7F307EE2-4B88-468B-9B6E-02DA0138B1B2}" dt="2022-10-15T20:32:09.082" v="680" actId="1076"/>
          <ac:graphicFrameMkLst>
            <pc:docMk/>
            <pc:sldMk cId="2880273594" sldId="264"/>
            <ac:graphicFrameMk id="24" creationId="{BA0C6174-33C3-BE45-3A58-A4BB33925A34}"/>
          </ac:graphicFrameMkLst>
        </pc:graphicFrameChg>
        <pc:cxnChg chg="add mod">
          <ac:chgData name="Aldi Ananda Prasetya" userId="d1422927a77e2207" providerId="LiveId" clId="{7F307EE2-4B88-468B-9B6E-02DA0138B1B2}" dt="2022-10-15T20:27:38.670" v="652" actId="1076"/>
          <ac:cxnSpMkLst>
            <pc:docMk/>
            <pc:sldMk cId="2880273594" sldId="264"/>
            <ac:cxnSpMk id="14" creationId="{DC62E30A-ECA4-2B28-523E-30EFACB9A625}"/>
          </ac:cxnSpMkLst>
        </pc:cxnChg>
        <pc:cxnChg chg="add mod">
          <ac:chgData name="Aldi Ananda Prasetya" userId="d1422927a77e2207" providerId="LiveId" clId="{7F307EE2-4B88-468B-9B6E-02DA0138B1B2}" dt="2022-10-15T20:32:40.941" v="685" actId="13822"/>
          <ac:cxnSpMkLst>
            <pc:docMk/>
            <pc:sldMk cId="2880273594" sldId="264"/>
            <ac:cxnSpMk id="26" creationId="{074338D9-6921-9E34-0803-87581DA681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1F51-85A1-58F3-611D-007AC1A25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C57DC-B725-1DB9-70B6-892A8767D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7367D-2B04-EF97-8236-9E59558A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4EE8-D55E-0AF0-0CE8-9A81BD0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3247-46B2-5FFA-5D49-A16C0E71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78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0849-708D-CCBA-4A70-02478772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5496D-5F43-E4AD-D3C2-57FEFE7F5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5D87-B3CC-8949-96B8-12FCFFF5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414C-6369-C349-79DE-07652B10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8509D-8575-8555-9625-D321E7F5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12FB1-2199-AC19-88AD-99F0DB49E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D8B8F-B727-3AB0-57AD-97AE6DDF9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AF32E-D30E-0B74-1CA4-D370B044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C9E05-BFB7-C962-23B7-59492C17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7B53-A7B1-72A7-6960-87A9A86B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17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3415-A234-1616-FDBF-2312FE98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91AE-9ADD-212C-12B8-A08597EFF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B697F-7C73-C652-F449-3EE2428D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5D2F-C9FE-7171-F65C-F7920C5E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7D9E-DE39-6FD5-4572-E8DAD5A7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4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C5AE-DC14-D77A-00FA-0192CDE6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901C6-75E1-DE74-14E9-ABA7A1AC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7CB2-CB77-E195-C974-02722393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EEC5B-1BD6-B5BC-2D7F-77D00650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EA46-3834-5E83-9290-966D1F46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82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6FF4-F538-0630-4886-41F8C1E1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1E6D-B02A-A8B0-0A28-59529D68F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C3A09-C2F9-5671-2D00-4185312F7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E7A62-2589-FFEC-287E-4072F11B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C156-8716-EBDE-A97E-F9B2642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7E279-C407-DFC5-56DB-B1F23A94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15D-98A0-A9FF-7064-22967400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FCFB8-F016-01A0-CE17-5B9023741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A2B01-EBEB-793E-9667-A10ED03DD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8613D-F3AE-4BB6-BE73-7F58089DB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523FD-4103-D873-E504-751B8722B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F3741-3F98-EA78-4138-35D48653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CC5B5-E5A5-FA40-8F67-EF46E58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26398-3895-DDAC-260D-415A7335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90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DD37-CA70-7088-AF5A-E2A28DA0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1A914-F7D9-8E3A-7141-5B7B2F6F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8D26-27FE-5455-8EBE-379A1698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976D1-35FA-EC98-8753-6BECA608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154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9180D-3B09-C385-DCEB-E3C6E793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5A338-F579-4C46-1B28-73DD3917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526F0-2CF3-8B33-966A-AC5096B3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75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DC01-46EC-2328-9955-BA3BEA4F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2C49-C607-0C29-E8B2-799AEF48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7D3C1F-7081-1BC8-D460-BF298977D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A6F05-0833-04DB-3686-6FDAC5EF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18173-F003-EE37-61F4-FE7BECA1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7EEE2-2D78-C8DB-4223-E171671F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5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ED31-E9E9-2307-0F7C-8C92DB98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98D18-821D-CFBD-2717-6EE95D290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CEFF7-A56D-4B0C-D396-99CB2E5ED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D0820-8148-05F8-1EF8-E53F7854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2B70-5B21-114B-9064-1BED6589F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0DA9D-B4C9-C95E-A26B-09E8552F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27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F0DC5-3113-514A-463E-BAF5EA31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B6552-8DF3-FA01-940D-B8E5F442B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8C1B2-0CC2-559C-3ACE-D88A7DEB4A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89F3D-7910-470C-B5EB-CE2B83DB2B31}" type="datetimeFigureOut">
              <a:rPr lang="en-GB" smtClean="0"/>
              <a:t>16/10/2022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F6857-7931-8C93-E9DB-B93256FC9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FAFAA-45F9-6B9D-0729-76321D6CF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219F-4721-46B0-9C98-2E56743521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68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 logo, C++ Programming language Icon, letter C, blue, logo png | PNGEgg">
            <a:extLst>
              <a:ext uri="{FF2B5EF4-FFF2-40B4-BE49-F238E27FC236}">
                <a16:creationId xmlns:a16="http://schemas.microsoft.com/office/drawing/2014/main" id="{74511496-474C-A5D7-6AAA-EFCFB0F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1" b="90000" l="10000" r="90000">
                        <a14:foregroundMark x1="56000" y1="14111" x2="55000" y2="13556"/>
                        <a14:foregroundMark x1="51444" y1="9778" x2="51444" y2="9778"/>
                        <a14:foregroundMark x1="50556" y1="7111" x2="50556" y2="7111"/>
                        <a14:foregroundMark x1="50333" y1="7000" x2="50333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29687"/>
            <a:ext cx="978794" cy="9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900C4-D8E3-FC12-6C98-D72EC1E2FCBD}"/>
              </a:ext>
            </a:extLst>
          </p:cNvPr>
          <p:cNvSpPr txBox="1"/>
          <p:nvPr/>
        </p:nvSpPr>
        <p:spPr>
          <a:xfrm>
            <a:off x="1094704" y="300950"/>
            <a:ext cx="17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Vector</a:t>
            </a:r>
          </a:p>
          <a:p>
            <a:r>
              <a:rPr lang="en-US"/>
              <a:t>Tambah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BCB342-3244-E4B0-86E3-BC656748D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05367"/>
              </p:ext>
            </p:extLst>
          </p:nvPr>
        </p:nvGraphicFramePr>
        <p:xfrm>
          <a:off x="1761613" y="1907008"/>
          <a:ext cx="866877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19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F5E839-F799-B984-1254-50E396D4A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52544"/>
              </p:ext>
            </p:extLst>
          </p:nvPr>
        </p:nvGraphicFramePr>
        <p:xfrm>
          <a:off x="1280015" y="3429000"/>
          <a:ext cx="96319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19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B560FC-7152-B330-A8D9-76A229404FCB}"/>
              </a:ext>
            </a:extLst>
          </p:cNvPr>
          <p:cNvSpPr txBox="1"/>
          <p:nvPr/>
        </p:nvSpPr>
        <p:spPr>
          <a:xfrm>
            <a:off x="1280014" y="2668758"/>
            <a:ext cx="24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1.</a:t>
            </a:r>
            <a:r>
              <a:rPr lang="en-US"/>
              <a:t> </a:t>
            </a:r>
            <a:r>
              <a:rPr lang="en-US" b="1"/>
              <a:t>push_back(“Rizki”)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1C178BE-F77D-EC77-183F-BA7FF06A14D9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>
            <a:off x="3684073" y="2853424"/>
            <a:ext cx="7227912" cy="760996"/>
          </a:xfrm>
          <a:prstGeom prst="bentConnector3">
            <a:avLst>
              <a:gd name="adj1" fmla="val 1031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3FF354-BB6B-5EE3-A368-F6C3D71D0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3561"/>
              </p:ext>
            </p:extLst>
          </p:nvPr>
        </p:nvGraphicFramePr>
        <p:xfrm>
          <a:off x="1280015" y="4384115"/>
          <a:ext cx="96319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19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9050E42-2F08-7DC7-2EF6-AF3481C94462}"/>
              </a:ext>
            </a:extLst>
          </p:cNvPr>
          <p:cNvCxnSpPr>
            <a:cxnSpLocks/>
            <a:stCxn id="7" idx="1"/>
            <a:endCxn id="17" idx="1"/>
          </p:cNvCxnSpPr>
          <p:nvPr/>
        </p:nvCxnSpPr>
        <p:spPr>
          <a:xfrm rot="10800000" flipV="1">
            <a:off x="1280015" y="3614419"/>
            <a:ext cx="12700" cy="955115"/>
          </a:xfrm>
          <a:prstGeom prst="bentConnector3">
            <a:avLst>
              <a:gd name="adj1" fmla="val 80873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382EFD-B034-5791-9E10-D230933F60F8}"/>
              </a:ext>
            </a:extLst>
          </p:cNvPr>
          <p:cNvSpPr txBox="1"/>
          <p:nvPr/>
        </p:nvSpPr>
        <p:spPr>
          <a:xfrm>
            <a:off x="321794" y="3905105"/>
            <a:ext cx="9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Menjadi</a:t>
            </a:r>
            <a:endParaRPr lang="en-GB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5799690-B1FD-4C86-DF56-751078C434F6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 rot="10800000" flipH="1">
            <a:off x="1761612" y="2092428"/>
            <a:ext cx="8668773" cy="12700"/>
          </a:xfrm>
          <a:prstGeom prst="bentConnector5">
            <a:avLst>
              <a:gd name="adj1" fmla="val -2637"/>
              <a:gd name="adj2" fmla="val 3564220"/>
              <a:gd name="adj3" fmla="val 10263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2B7BC6-38D0-6172-088E-068A710BF32A}"/>
              </a:ext>
            </a:extLst>
          </p:cNvPr>
          <p:cNvSpPr txBox="1"/>
          <p:nvPr/>
        </p:nvSpPr>
        <p:spPr>
          <a:xfrm>
            <a:off x="4401350" y="1008266"/>
            <a:ext cx="338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size()</a:t>
            </a:r>
          </a:p>
          <a:p>
            <a:pPr algn="ctr"/>
            <a:r>
              <a:rPr lang="en-US"/>
              <a:t>Ukuran vector saat ini adalah 9</a:t>
            </a:r>
            <a:endParaRPr lang="en-GB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5F3DEAF-AD18-057C-AED0-499C47AF0BCF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 rot="10800000" flipH="1">
            <a:off x="1280015" y="4569535"/>
            <a:ext cx="9631970" cy="12700"/>
          </a:xfrm>
          <a:prstGeom prst="bentConnector5">
            <a:avLst>
              <a:gd name="adj1" fmla="val -2373"/>
              <a:gd name="adj2" fmla="val -3838591"/>
              <a:gd name="adj3" fmla="val 10237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7AA72A0-0DCA-1630-D6BA-21FBBBAAF436}"/>
              </a:ext>
            </a:extLst>
          </p:cNvPr>
          <p:cNvSpPr txBox="1"/>
          <p:nvPr/>
        </p:nvSpPr>
        <p:spPr>
          <a:xfrm>
            <a:off x="4401350" y="5153786"/>
            <a:ext cx="338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size()</a:t>
            </a:r>
          </a:p>
          <a:p>
            <a:pPr algn="ctr"/>
            <a:r>
              <a:rPr lang="en-US"/>
              <a:t>Ukuran vector saat ini adalah 10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9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42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 logo, C++ Programming language Icon, letter C, blue, logo png | PNGEgg">
            <a:extLst>
              <a:ext uri="{FF2B5EF4-FFF2-40B4-BE49-F238E27FC236}">
                <a16:creationId xmlns:a16="http://schemas.microsoft.com/office/drawing/2014/main" id="{74511496-474C-A5D7-6AAA-EFCFB0F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1" b="90000" l="10000" r="90000">
                        <a14:foregroundMark x1="56000" y1="14111" x2="55000" y2="13556"/>
                        <a14:foregroundMark x1="51444" y1="9778" x2="51444" y2="9778"/>
                        <a14:foregroundMark x1="50556" y1="7111" x2="50556" y2="7111"/>
                        <a14:foregroundMark x1="50333" y1="7000" x2="50333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29687"/>
            <a:ext cx="978794" cy="9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Table 6" hidden="1">
            <a:extLst>
              <a:ext uri="{FF2B5EF4-FFF2-40B4-BE49-F238E27FC236}">
                <a16:creationId xmlns:a16="http://schemas.microsoft.com/office/drawing/2014/main" id="{E5BCB342-3244-E4B0-86E3-BC656748D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15845"/>
              </p:ext>
            </p:extLst>
          </p:nvPr>
        </p:nvGraphicFramePr>
        <p:xfrm>
          <a:off x="1761613" y="1907008"/>
          <a:ext cx="866877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19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F5E839-F799-B984-1254-50E396D4A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517654"/>
              </p:ext>
            </p:extLst>
          </p:nvPr>
        </p:nvGraphicFramePr>
        <p:xfrm>
          <a:off x="1563528" y="2711822"/>
          <a:ext cx="96319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19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B560FC-7152-B330-A8D9-76A229404FCB}"/>
              </a:ext>
            </a:extLst>
          </p:cNvPr>
          <p:cNvSpPr txBox="1"/>
          <p:nvPr/>
        </p:nvSpPr>
        <p:spPr>
          <a:xfrm>
            <a:off x="1576228" y="1448607"/>
            <a:ext cx="190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2. insert(“Saipul”)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1C178BE-F77D-EC77-183F-BA7FF06A14D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2550017" y="1633273"/>
            <a:ext cx="927279" cy="973284"/>
          </a:xfrm>
          <a:prstGeom prst="bentConnector4">
            <a:avLst>
              <a:gd name="adj1" fmla="val -24653"/>
              <a:gd name="adj2" fmla="val 594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3FF354-BB6B-5EE3-A368-F6C3D71D0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59429"/>
              </p:ext>
            </p:extLst>
          </p:nvPr>
        </p:nvGraphicFramePr>
        <p:xfrm>
          <a:off x="925311" y="4888982"/>
          <a:ext cx="1090840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673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Saipul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9050E42-2F08-7DC7-2EF6-AF3481C94462}"/>
              </a:ext>
            </a:extLst>
          </p:cNvPr>
          <p:cNvCxnSpPr>
            <a:cxnSpLocks/>
            <a:stCxn id="7" idx="1"/>
            <a:endCxn id="17" idx="1"/>
          </p:cNvCxnSpPr>
          <p:nvPr/>
        </p:nvCxnSpPr>
        <p:spPr>
          <a:xfrm rot="10800000" flipV="1">
            <a:off x="925312" y="2897242"/>
            <a:ext cx="638217" cy="2177160"/>
          </a:xfrm>
          <a:prstGeom prst="bentConnector3">
            <a:avLst>
              <a:gd name="adj1" fmla="val 1358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382EFD-B034-5791-9E10-D230933F60F8}"/>
              </a:ext>
            </a:extLst>
          </p:cNvPr>
          <p:cNvSpPr txBox="1"/>
          <p:nvPr/>
        </p:nvSpPr>
        <p:spPr>
          <a:xfrm>
            <a:off x="758959" y="3775339"/>
            <a:ext cx="9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Menjadi</a:t>
            </a:r>
            <a:endParaRPr lang="en-GB"/>
          </a:p>
        </p:txBody>
      </p:sp>
      <p:cxnSp>
        <p:nvCxnSpPr>
          <p:cNvPr id="34" name="Connector: Elbow 33" hidden="1">
            <a:extLst>
              <a:ext uri="{FF2B5EF4-FFF2-40B4-BE49-F238E27FC236}">
                <a16:creationId xmlns:a16="http://schemas.microsoft.com/office/drawing/2014/main" id="{95799690-B1FD-4C86-DF56-751078C434F6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 rot="10800000" flipH="1">
            <a:off x="1761612" y="2092428"/>
            <a:ext cx="8668773" cy="12700"/>
          </a:xfrm>
          <a:prstGeom prst="bentConnector5">
            <a:avLst>
              <a:gd name="adj1" fmla="val -2637"/>
              <a:gd name="adj2" fmla="val 3564220"/>
              <a:gd name="adj3" fmla="val 102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 hidden="1">
            <a:extLst>
              <a:ext uri="{FF2B5EF4-FFF2-40B4-BE49-F238E27FC236}">
                <a16:creationId xmlns:a16="http://schemas.microsoft.com/office/drawing/2014/main" id="{DA2B7BC6-38D0-6172-088E-068A710BF32A}"/>
              </a:ext>
            </a:extLst>
          </p:cNvPr>
          <p:cNvSpPr txBox="1"/>
          <p:nvPr/>
        </p:nvSpPr>
        <p:spPr>
          <a:xfrm>
            <a:off x="4401350" y="1008266"/>
            <a:ext cx="338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size()</a:t>
            </a:r>
          </a:p>
          <a:p>
            <a:pPr algn="ctr"/>
            <a:r>
              <a:rPr lang="en-US"/>
              <a:t>Ukuran vector saat ini adalah 9</a:t>
            </a:r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73EDD-FD30-3780-950D-55BFEAA27C23}"/>
              </a:ext>
            </a:extLst>
          </p:cNvPr>
          <p:cNvSpPr txBox="1"/>
          <p:nvPr/>
        </p:nvSpPr>
        <p:spPr>
          <a:xfrm>
            <a:off x="1962418" y="3082662"/>
            <a:ext cx="1051238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Saipul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6DDFB-D7BF-DC24-DA5E-9C436B0CADAF}"/>
              </a:ext>
            </a:extLst>
          </p:cNvPr>
          <p:cNvSpPr txBox="1"/>
          <p:nvPr/>
        </p:nvSpPr>
        <p:spPr>
          <a:xfrm>
            <a:off x="1094704" y="300950"/>
            <a:ext cx="17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Vector</a:t>
            </a:r>
          </a:p>
          <a:p>
            <a:r>
              <a:rPr lang="en-US"/>
              <a:t>Tambah Data</a:t>
            </a:r>
          </a:p>
        </p:txBody>
      </p:sp>
    </p:spTree>
    <p:extLst>
      <p:ext uri="{BB962C8B-B14F-4D97-AF65-F5344CB8AC3E}">
        <p14:creationId xmlns:p14="http://schemas.microsoft.com/office/powerpoint/2010/main" val="368284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-0.00521 0.26342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1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42" grpId="0"/>
      <p:bldP spid="16" grpId="0"/>
      <p:bldP spid="16" grpId="1"/>
      <p:bldP spid="1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 logo, C++ Programming language Icon, letter C, blue, logo png | PNGEgg">
            <a:extLst>
              <a:ext uri="{FF2B5EF4-FFF2-40B4-BE49-F238E27FC236}">
                <a16:creationId xmlns:a16="http://schemas.microsoft.com/office/drawing/2014/main" id="{74511496-474C-A5D7-6AAA-EFCFB0F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1" b="90000" l="10000" r="90000">
                        <a14:foregroundMark x1="56000" y1="14111" x2="55000" y2="13556"/>
                        <a14:foregroundMark x1="51444" y1="9778" x2="51444" y2="9778"/>
                        <a14:foregroundMark x1="50556" y1="7111" x2="50556" y2="7111"/>
                        <a14:foregroundMark x1="50333" y1="7000" x2="50333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29687"/>
            <a:ext cx="978794" cy="9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Table 6" hidden="1">
            <a:extLst>
              <a:ext uri="{FF2B5EF4-FFF2-40B4-BE49-F238E27FC236}">
                <a16:creationId xmlns:a16="http://schemas.microsoft.com/office/drawing/2014/main" id="{E5BCB342-3244-E4B0-86E3-BC656748D8FE}"/>
              </a:ext>
            </a:extLst>
          </p:cNvPr>
          <p:cNvGraphicFramePr>
            <a:graphicFrameLocks noGrp="1"/>
          </p:cNvGraphicFramePr>
          <p:nvPr/>
        </p:nvGraphicFramePr>
        <p:xfrm>
          <a:off x="1761613" y="1907008"/>
          <a:ext cx="866877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19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F5E839-F799-B984-1254-50E396D4A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9057"/>
              </p:ext>
            </p:extLst>
          </p:nvPr>
        </p:nvGraphicFramePr>
        <p:xfrm>
          <a:off x="1280013" y="2175196"/>
          <a:ext cx="96319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319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319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B560FC-7152-B330-A8D9-76A229404FCB}"/>
              </a:ext>
            </a:extLst>
          </p:cNvPr>
          <p:cNvSpPr txBox="1"/>
          <p:nvPr/>
        </p:nvSpPr>
        <p:spPr>
          <a:xfrm>
            <a:off x="1576228" y="1448607"/>
            <a:ext cx="218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3. emplace(“Luhut”)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1C178BE-F77D-EC77-183F-BA7FF06A14D9}"/>
              </a:ext>
            </a:extLst>
          </p:cNvPr>
          <p:cNvCxnSpPr>
            <a:cxnSpLocks/>
            <a:stCxn id="8" idx="3"/>
            <a:endCxn id="18" idx="3"/>
          </p:cNvCxnSpPr>
          <p:nvPr/>
        </p:nvCxnSpPr>
        <p:spPr>
          <a:xfrm>
            <a:off x="3759200" y="1633273"/>
            <a:ext cx="7791001" cy="1579000"/>
          </a:xfrm>
          <a:prstGeom prst="bentConnector3">
            <a:avLst>
              <a:gd name="adj1" fmla="val 1029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3FF354-BB6B-5EE3-A368-F6C3D71D0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77384"/>
              </p:ext>
            </p:extLst>
          </p:nvPr>
        </p:nvGraphicFramePr>
        <p:xfrm>
          <a:off x="320896" y="4751534"/>
          <a:ext cx="115502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11847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Saipul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Luhut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A382EFD-B034-5791-9E10-D230933F60F8}"/>
              </a:ext>
            </a:extLst>
          </p:cNvPr>
          <p:cNvSpPr txBox="1"/>
          <p:nvPr/>
        </p:nvSpPr>
        <p:spPr>
          <a:xfrm>
            <a:off x="5610537" y="3889947"/>
            <a:ext cx="970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Menjadi</a:t>
            </a:r>
            <a:endParaRPr lang="en-GB"/>
          </a:p>
        </p:txBody>
      </p:sp>
      <p:cxnSp>
        <p:nvCxnSpPr>
          <p:cNvPr id="34" name="Connector: Elbow 33" hidden="1">
            <a:extLst>
              <a:ext uri="{FF2B5EF4-FFF2-40B4-BE49-F238E27FC236}">
                <a16:creationId xmlns:a16="http://schemas.microsoft.com/office/drawing/2014/main" id="{95799690-B1FD-4C86-DF56-751078C434F6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 rot="10800000" flipH="1">
            <a:off x="1761612" y="2092428"/>
            <a:ext cx="8668773" cy="12700"/>
          </a:xfrm>
          <a:prstGeom prst="bentConnector5">
            <a:avLst>
              <a:gd name="adj1" fmla="val -2637"/>
              <a:gd name="adj2" fmla="val 3564220"/>
              <a:gd name="adj3" fmla="val 1026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 hidden="1">
            <a:extLst>
              <a:ext uri="{FF2B5EF4-FFF2-40B4-BE49-F238E27FC236}">
                <a16:creationId xmlns:a16="http://schemas.microsoft.com/office/drawing/2014/main" id="{DA2B7BC6-38D0-6172-088E-068A710BF32A}"/>
              </a:ext>
            </a:extLst>
          </p:cNvPr>
          <p:cNvSpPr txBox="1"/>
          <p:nvPr/>
        </p:nvSpPr>
        <p:spPr>
          <a:xfrm>
            <a:off x="4401350" y="1008266"/>
            <a:ext cx="3389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size()</a:t>
            </a:r>
          </a:p>
          <a:p>
            <a:pPr algn="ctr"/>
            <a:r>
              <a:rPr lang="en-US"/>
              <a:t>Ukuran vector saat ini adalah 9</a:t>
            </a:r>
            <a:endParaRPr lang="en-GB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6D46615-DC8B-3F2F-042F-333E13C7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800432"/>
              </p:ext>
            </p:extLst>
          </p:nvPr>
        </p:nvGraphicFramePr>
        <p:xfrm>
          <a:off x="641798" y="3026853"/>
          <a:ext cx="10908403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91673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  <a:gridCol w="991673">
                  <a:extLst>
                    <a:ext uri="{9D8B030D-6E8A-4147-A177-3AD203B41FA5}">
                      <a16:colId xmlns:a16="http://schemas.microsoft.com/office/drawing/2014/main" val="2128624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92736F8-6588-7475-0938-46B276455913}"/>
              </a:ext>
            </a:extLst>
          </p:cNvPr>
          <p:cNvCxnSpPr>
            <a:cxnSpLocks/>
            <a:stCxn id="7" idx="1"/>
            <a:endCxn id="18" idx="1"/>
          </p:cNvCxnSpPr>
          <p:nvPr/>
        </p:nvCxnSpPr>
        <p:spPr>
          <a:xfrm rot="10800000" flipV="1">
            <a:off x="641799" y="2360615"/>
            <a:ext cx="638215" cy="851657"/>
          </a:xfrm>
          <a:prstGeom prst="bentConnector3">
            <a:avLst>
              <a:gd name="adj1" fmla="val 1358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5ED625-AED5-E128-423C-7B045B9580D4}"/>
              </a:ext>
            </a:extLst>
          </p:cNvPr>
          <p:cNvSpPr txBox="1"/>
          <p:nvPr/>
        </p:nvSpPr>
        <p:spPr>
          <a:xfrm>
            <a:off x="1094704" y="300950"/>
            <a:ext cx="17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Vector</a:t>
            </a:r>
          </a:p>
          <a:p>
            <a:r>
              <a:rPr lang="en-US"/>
              <a:t>Tambah Data</a:t>
            </a:r>
          </a:p>
        </p:txBody>
      </p:sp>
    </p:spTree>
    <p:extLst>
      <p:ext uri="{BB962C8B-B14F-4D97-AF65-F5344CB8AC3E}">
        <p14:creationId xmlns:p14="http://schemas.microsoft.com/office/powerpoint/2010/main" val="3471074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8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 logo, C++ Programming language Icon, letter C, blue, logo png | PNGEgg">
            <a:extLst>
              <a:ext uri="{FF2B5EF4-FFF2-40B4-BE49-F238E27FC236}">
                <a16:creationId xmlns:a16="http://schemas.microsoft.com/office/drawing/2014/main" id="{74511496-474C-A5D7-6AAA-EFCFB0F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1" b="90000" l="10000" r="90000">
                        <a14:foregroundMark x1="56000" y1="14111" x2="55000" y2="13556"/>
                        <a14:foregroundMark x1="51444" y1="9778" x2="51444" y2="9778"/>
                        <a14:foregroundMark x1="50556" y1="7111" x2="50556" y2="7111"/>
                        <a14:foregroundMark x1="50333" y1="7000" x2="50333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29687"/>
            <a:ext cx="978794" cy="9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3FF354-BB6B-5EE3-A368-F6C3D71D0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20857"/>
              </p:ext>
            </p:extLst>
          </p:nvPr>
        </p:nvGraphicFramePr>
        <p:xfrm>
          <a:off x="348194" y="2798489"/>
          <a:ext cx="115502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11847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Saipul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Luhut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428333-7F93-51DB-EC1C-02EF5F3E9E9A}"/>
              </a:ext>
            </a:extLst>
          </p:cNvPr>
          <p:cNvSpPr txBox="1"/>
          <p:nvPr/>
        </p:nvSpPr>
        <p:spPr>
          <a:xfrm>
            <a:off x="1094704" y="300950"/>
            <a:ext cx="17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Vector</a:t>
            </a:r>
          </a:p>
          <a:p>
            <a:r>
              <a:rPr lang="en-US"/>
              <a:t>Hapus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90B1ED-3C3E-DE31-276A-D0EC6AC3F5DF}"/>
              </a:ext>
            </a:extLst>
          </p:cNvPr>
          <p:cNvSpPr txBox="1"/>
          <p:nvPr/>
        </p:nvSpPr>
        <p:spPr>
          <a:xfrm>
            <a:off x="348194" y="2104622"/>
            <a:ext cx="150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4. pop_back()</a:t>
            </a:r>
            <a:endParaRPr lang="en-GB" b="1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93A2DC5-D076-4211-EB57-7A238D1CDA66}"/>
              </a:ext>
            </a:extLst>
          </p:cNvPr>
          <p:cNvCxnSpPr>
            <a:cxnSpLocks/>
            <a:stCxn id="3" idx="3"/>
            <a:endCxn id="17" idx="3"/>
          </p:cNvCxnSpPr>
          <p:nvPr/>
        </p:nvCxnSpPr>
        <p:spPr>
          <a:xfrm>
            <a:off x="1856096" y="2289288"/>
            <a:ext cx="10042302" cy="694621"/>
          </a:xfrm>
          <a:prstGeom prst="bentConnector3">
            <a:avLst>
              <a:gd name="adj1" fmla="val 102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E5B0079-09B7-E2C2-2E2E-8A87E7764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71737"/>
              </p:ext>
            </p:extLst>
          </p:nvPr>
        </p:nvGraphicFramePr>
        <p:xfrm>
          <a:off x="348194" y="3493110"/>
          <a:ext cx="1155020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11847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Saipul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56CB029-7971-A187-6BD8-D335E50AE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127787"/>
              </p:ext>
            </p:extLst>
          </p:nvPr>
        </p:nvGraphicFramePr>
        <p:xfrm>
          <a:off x="829452" y="4185599"/>
          <a:ext cx="1058768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Saipul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FF030A0-3624-7980-E993-3EEA118D39EF}"/>
              </a:ext>
            </a:extLst>
          </p:cNvPr>
          <p:cNvCxnSpPr>
            <a:cxnSpLocks/>
            <a:stCxn id="17" idx="1"/>
            <a:endCxn id="22" idx="1"/>
          </p:cNvCxnSpPr>
          <p:nvPr/>
        </p:nvCxnSpPr>
        <p:spPr>
          <a:xfrm rot="10800000" flipV="1">
            <a:off x="348194" y="2983908"/>
            <a:ext cx="12700" cy="69462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BEF020C-C6B9-2E82-553E-106BFBE303E8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 flipH="1">
            <a:off x="11417139" y="3678530"/>
            <a:ext cx="481259" cy="692489"/>
          </a:xfrm>
          <a:prstGeom prst="bentConnector3">
            <a:avLst>
              <a:gd name="adj1" fmla="val -475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88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 logo, C++ Programming language Icon, letter C, blue, logo png | PNGEgg">
            <a:extLst>
              <a:ext uri="{FF2B5EF4-FFF2-40B4-BE49-F238E27FC236}">
                <a16:creationId xmlns:a16="http://schemas.microsoft.com/office/drawing/2014/main" id="{74511496-474C-A5D7-6AAA-EFCFB0F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1" b="90000" l="10000" r="90000">
                        <a14:foregroundMark x1="56000" y1="14111" x2="55000" y2="13556"/>
                        <a14:foregroundMark x1="51444" y1="9778" x2="51444" y2="9778"/>
                        <a14:foregroundMark x1="50556" y1="7111" x2="50556" y2="7111"/>
                        <a14:foregroundMark x1="50333" y1="7000" x2="50333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29687"/>
            <a:ext cx="978794" cy="9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28333-7F93-51DB-EC1C-02EF5F3E9E9A}"/>
              </a:ext>
            </a:extLst>
          </p:cNvPr>
          <p:cNvSpPr txBox="1"/>
          <p:nvPr/>
        </p:nvSpPr>
        <p:spPr>
          <a:xfrm>
            <a:off x="1094704" y="300950"/>
            <a:ext cx="17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Vector</a:t>
            </a:r>
          </a:p>
          <a:p>
            <a:r>
              <a:rPr lang="en-US"/>
              <a:t>Hapus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90B1ED-3C3E-DE31-276A-D0EC6AC3F5DF}"/>
              </a:ext>
            </a:extLst>
          </p:cNvPr>
          <p:cNvSpPr txBox="1"/>
          <p:nvPr/>
        </p:nvSpPr>
        <p:spPr>
          <a:xfrm>
            <a:off x="363434" y="1279744"/>
            <a:ext cx="43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4. erase(</a:t>
            </a:r>
            <a:r>
              <a:rPr lang="en-GB" b="1"/>
              <a:t>nama.begin() + 1, nama.begin() + 2</a:t>
            </a:r>
            <a:r>
              <a:rPr lang="en-US" b="1"/>
              <a:t>)</a:t>
            </a:r>
            <a:endParaRPr lang="en-GB" b="1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56CB029-7971-A187-6BD8-D335E50AE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338341"/>
              </p:ext>
            </p:extLst>
          </p:nvPr>
        </p:nvGraphicFramePr>
        <p:xfrm>
          <a:off x="817396" y="2418702"/>
          <a:ext cx="1058768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Saipul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A26DA4E-189C-E9A2-5832-FF88705EAEEA}"/>
              </a:ext>
            </a:extLst>
          </p:cNvPr>
          <p:cNvCxnSpPr/>
          <p:nvPr/>
        </p:nvCxnSpPr>
        <p:spPr>
          <a:xfrm rot="16200000" flipH="1">
            <a:off x="1766973" y="1884435"/>
            <a:ext cx="769626" cy="298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FB8B58-7250-B806-29C4-6ED2D1DF1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521951"/>
              </p:ext>
            </p:extLst>
          </p:nvPr>
        </p:nvGraphicFramePr>
        <p:xfrm>
          <a:off x="817396" y="2806417"/>
          <a:ext cx="1058768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1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2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3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4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6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7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8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9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10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29D8B5-CE2D-69BF-A7E0-81A343A9D29A}"/>
              </a:ext>
            </a:extLst>
          </p:cNvPr>
          <p:cNvSpPr txBox="1"/>
          <p:nvPr/>
        </p:nvSpPr>
        <p:spPr>
          <a:xfrm>
            <a:off x="817396" y="3194132"/>
            <a:ext cx="965684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index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331F8-65C2-586B-276C-41AF6966725C}"/>
              </a:ext>
            </a:extLst>
          </p:cNvPr>
          <p:cNvSpPr txBox="1"/>
          <p:nvPr/>
        </p:nvSpPr>
        <p:spPr>
          <a:xfrm>
            <a:off x="817396" y="2030987"/>
            <a:ext cx="965684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value</a:t>
            </a:r>
            <a:endParaRPr lang="en-GB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33217EF-2613-549C-420B-BC8DA4B9C545}"/>
              </a:ext>
            </a:extLst>
          </p:cNvPr>
          <p:cNvCxnSpPr>
            <a:cxnSpLocks/>
            <a:stCxn id="12" idx="1"/>
            <a:endCxn id="23" idx="1"/>
          </p:cNvCxnSpPr>
          <p:nvPr/>
        </p:nvCxnSpPr>
        <p:spPr>
          <a:xfrm rot="10800000" flipV="1">
            <a:off x="817396" y="2216406"/>
            <a:ext cx="12700" cy="38771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47E2120-481D-D9A1-184F-043FF417C55B}"/>
              </a:ext>
            </a:extLst>
          </p:cNvPr>
          <p:cNvCxnSpPr>
            <a:cxnSpLocks/>
            <a:stCxn id="7" idx="1"/>
            <a:endCxn id="10" idx="1"/>
          </p:cNvCxnSpPr>
          <p:nvPr/>
        </p:nvCxnSpPr>
        <p:spPr>
          <a:xfrm rot="10800000" flipV="1">
            <a:off x="817396" y="2991836"/>
            <a:ext cx="12700" cy="387715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68ECE35-7602-26B6-5617-9E9280F0C5E5}"/>
              </a:ext>
            </a:extLst>
          </p:cNvPr>
          <p:cNvCxnSpPr>
            <a:cxnSpLocks/>
          </p:cNvCxnSpPr>
          <p:nvPr/>
        </p:nvCxnSpPr>
        <p:spPr>
          <a:xfrm rot="5400000">
            <a:off x="3059680" y="1820276"/>
            <a:ext cx="752751" cy="410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9E2C4E1-6C43-D868-CCB4-C084F9239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0471"/>
              </p:ext>
            </p:extLst>
          </p:nvPr>
        </p:nvGraphicFramePr>
        <p:xfrm>
          <a:off x="830097" y="3798665"/>
          <a:ext cx="1058768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417CB8C-9D84-3FE3-3FAF-6E3FD6095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20496"/>
              </p:ext>
            </p:extLst>
          </p:nvPr>
        </p:nvGraphicFramePr>
        <p:xfrm>
          <a:off x="830097" y="4186380"/>
          <a:ext cx="10587687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3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4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6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7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8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9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10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154AD02E-AF3B-16FF-5453-B2400EE0C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35628"/>
              </p:ext>
            </p:extLst>
          </p:nvPr>
        </p:nvGraphicFramePr>
        <p:xfrm>
          <a:off x="1783080" y="3807103"/>
          <a:ext cx="97282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72820">
                  <a:extLst>
                    <a:ext uri="{9D8B030D-6E8A-4147-A177-3AD203B41FA5}">
                      <a16:colId xmlns:a16="http://schemas.microsoft.com/office/drawing/2014/main" val="45460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Saipul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75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1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6937"/>
                  </a:ext>
                </a:extLst>
              </a:tr>
            </a:tbl>
          </a:graphicData>
        </a:graphic>
      </p:graphicFrame>
      <p:graphicFrame>
        <p:nvGraphicFramePr>
          <p:cNvPr id="28" name="Table 29">
            <a:extLst>
              <a:ext uri="{FF2B5EF4-FFF2-40B4-BE49-F238E27FC236}">
                <a16:creationId xmlns:a16="http://schemas.microsoft.com/office/drawing/2014/main" id="{427CEECD-E8D3-2A81-B829-FF36F6406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54743"/>
              </p:ext>
            </p:extLst>
          </p:nvPr>
        </p:nvGraphicFramePr>
        <p:xfrm>
          <a:off x="2748280" y="3807103"/>
          <a:ext cx="965200" cy="741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295904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54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2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397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00835C5-E11B-832A-F72A-776148494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103834"/>
              </p:ext>
            </p:extLst>
          </p:nvPr>
        </p:nvGraphicFramePr>
        <p:xfrm>
          <a:off x="1283415" y="5298320"/>
          <a:ext cx="96251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3194AB8-7138-79A1-36D4-4AF75F24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04179"/>
              </p:ext>
            </p:extLst>
          </p:nvPr>
        </p:nvGraphicFramePr>
        <p:xfrm>
          <a:off x="1283415" y="5686035"/>
          <a:ext cx="96251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1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2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3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4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6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7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8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9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39C689-322D-B6A9-6F6E-E5BD35B15B97}"/>
              </a:ext>
            </a:extLst>
          </p:cNvPr>
          <p:cNvCxnSpPr/>
          <p:nvPr/>
        </p:nvCxnSpPr>
        <p:spPr>
          <a:xfrm flipH="1">
            <a:off x="3230880" y="4686922"/>
            <a:ext cx="7677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FEE3F7-927C-3B1B-86A4-C48B96212715}"/>
              </a:ext>
            </a:extLst>
          </p:cNvPr>
          <p:cNvSpPr txBox="1"/>
          <p:nvPr/>
        </p:nvSpPr>
        <p:spPr>
          <a:xfrm>
            <a:off x="5326744" y="470379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 bergeser ke kiri menempati yang kosong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4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22222E-6 L -0.07916 0.0002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 logo, C++ Programming language Icon, letter C, blue, logo png | PNGEgg">
            <a:extLst>
              <a:ext uri="{FF2B5EF4-FFF2-40B4-BE49-F238E27FC236}">
                <a16:creationId xmlns:a16="http://schemas.microsoft.com/office/drawing/2014/main" id="{74511496-474C-A5D7-6AAA-EFCFB0F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1" b="90000" l="10000" r="90000">
                        <a14:foregroundMark x1="56000" y1="14111" x2="55000" y2="13556"/>
                        <a14:foregroundMark x1="51444" y1="9778" x2="51444" y2="9778"/>
                        <a14:foregroundMark x1="50556" y1="7111" x2="50556" y2="7111"/>
                        <a14:foregroundMark x1="50333" y1="7000" x2="50333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29687"/>
            <a:ext cx="978794" cy="9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28333-7F93-51DB-EC1C-02EF5F3E9E9A}"/>
              </a:ext>
            </a:extLst>
          </p:cNvPr>
          <p:cNvSpPr txBox="1"/>
          <p:nvPr/>
        </p:nvSpPr>
        <p:spPr>
          <a:xfrm>
            <a:off x="1094704" y="300950"/>
            <a:ext cx="17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Vector</a:t>
            </a:r>
          </a:p>
          <a:p>
            <a:r>
              <a:rPr lang="en-US"/>
              <a:t>Hapus Data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00835C5-E11B-832A-F72A-776148494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40898"/>
              </p:ext>
            </p:extLst>
          </p:nvPr>
        </p:nvGraphicFramePr>
        <p:xfrm>
          <a:off x="949585" y="2243000"/>
          <a:ext cx="96251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Chairul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Muctar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Mustofa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err="1"/>
                        <a:t>Rendi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3194AB8-7138-79A1-36D4-4AF75F246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43507"/>
              </p:ext>
            </p:extLst>
          </p:nvPr>
        </p:nvGraphicFramePr>
        <p:xfrm>
          <a:off x="949585" y="2630715"/>
          <a:ext cx="96251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1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2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3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4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6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7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8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9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95094-1ABB-EB39-48B9-B053A849B664}"/>
              </a:ext>
            </a:extLst>
          </p:cNvPr>
          <p:cNvSpPr txBox="1"/>
          <p:nvPr/>
        </p:nvSpPr>
        <p:spPr>
          <a:xfrm>
            <a:off x="4499428" y="1704043"/>
            <a:ext cx="2525485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5. clear()</a:t>
            </a:r>
            <a:endParaRPr lang="en-GB" b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928F2B-DB80-BD79-6D17-BB7E7689EF7A}"/>
              </a:ext>
            </a:extLst>
          </p:cNvPr>
          <p:cNvCxnSpPr/>
          <p:nvPr/>
        </p:nvCxnSpPr>
        <p:spPr>
          <a:xfrm>
            <a:off x="5762171" y="3135086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D11B08-80E4-C0D6-5A0E-4DD1D3DA8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73090"/>
              </p:ext>
            </p:extLst>
          </p:nvPr>
        </p:nvGraphicFramePr>
        <p:xfrm>
          <a:off x="949586" y="3965303"/>
          <a:ext cx="96251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74530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AA07CED-E0DC-D6EE-0E8B-D7DAD320D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12965"/>
              </p:ext>
            </p:extLst>
          </p:nvPr>
        </p:nvGraphicFramePr>
        <p:xfrm>
          <a:off x="949586" y="4353018"/>
          <a:ext cx="962517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2517">
                  <a:extLst>
                    <a:ext uri="{9D8B030D-6E8A-4147-A177-3AD203B41FA5}">
                      <a16:colId xmlns:a16="http://schemas.microsoft.com/office/drawing/2014/main" val="279542971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8348736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955482426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086059481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3668784209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4030715494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51546991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725860178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2449362743"/>
                    </a:ext>
                  </a:extLst>
                </a:gridCol>
                <a:gridCol w="962517">
                  <a:extLst>
                    <a:ext uri="{9D8B030D-6E8A-4147-A177-3AD203B41FA5}">
                      <a16:colId xmlns:a16="http://schemas.microsoft.com/office/drawing/2014/main" val="118713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61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926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 logo, C++ Programming language Icon, letter C, blue, logo png | PNGEgg">
            <a:extLst>
              <a:ext uri="{FF2B5EF4-FFF2-40B4-BE49-F238E27FC236}">
                <a16:creationId xmlns:a16="http://schemas.microsoft.com/office/drawing/2014/main" id="{74511496-474C-A5D7-6AAA-EFCFB0F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1" b="90000" l="10000" r="90000">
                        <a14:foregroundMark x1="56000" y1="14111" x2="55000" y2="13556"/>
                        <a14:foregroundMark x1="51444" y1="9778" x2="51444" y2="9778"/>
                        <a14:foregroundMark x1="50556" y1="7111" x2="50556" y2="7111"/>
                        <a14:foregroundMark x1="50333" y1="7000" x2="50333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29687"/>
            <a:ext cx="978794" cy="9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28333-7F93-51DB-EC1C-02EF5F3E9E9A}"/>
              </a:ext>
            </a:extLst>
          </p:cNvPr>
          <p:cNvSpPr txBox="1"/>
          <p:nvPr/>
        </p:nvSpPr>
        <p:spPr>
          <a:xfrm>
            <a:off x="1094704" y="300950"/>
            <a:ext cx="17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Vector</a:t>
            </a:r>
          </a:p>
          <a:p>
            <a:r>
              <a:rPr lang="en-US"/>
              <a:t>Hapus Data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038A2F9-F0A5-35EA-D0BC-54DC1EAE3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594194"/>
              </p:ext>
            </p:extLst>
          </p:nvPr>
        </p:nvGraphicFramePr>
        <p:xfrm>
          <a:off x="1987091" y="2872740"/>
          <a:ext cx="8127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48766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4773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725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Aldi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Andre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Chairul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030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298575-8D65-43CE-3512-E88A0F689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46143"/>
              </p:ext>
            </p:extLst>
          </p:nvPr>
        </p:nvGraphicFramePr>
        <p:xfrm>
          <a:off x="1987092" y="3243580"/>
          <a:ext cx="8127999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48766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47732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725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Danda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Rifki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Rojak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030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CC8E41-169A-9ECA-0169-8C29804D426B}"/>
              </a:ext>
            </a:extLst>
          </p:cNvPr>
          <p:cNvSpPr txBox="1"/>
          <p:nvPr/>
        </p:nvSpPr>
        <p:spPr>
          <a:xfrm>
            <a:off x="605307" y="2874248"/>
            <a:ext cx="97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nama1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55A2B4-235C-57DA-1DDC-B95EAC3CA84B}"/>
              </a:ext>
            </a:extLst>
          </p:cNvPr>
          <p:cNvSpPr txBox="1"/>
          <p:nvPr/>
        </p:nvSpPr>
        <p:spPr>
          <a:xfrm>
            <a:off x="605307" y="3244334"/>
            <a:ext cx="978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nama2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7CD67-7CEC-1A7D-2EA2-C6E612656FE0}"/>
              </a:ext>
            </a:extLst>
          </p:cNvPr>
          <p:cNvSpPr txBox="1"/>
          <p:nvPr/>
        </p:nvSpPr>
        <p:spPr>
          <a:xfrm>
            <a:off x="5290457" y="1988458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6. swap()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5598335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3.33333E-6 L -4.16667E-6 0.054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 L -4.16667E-6 -0.054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 logo, C++ Programming language Icon, letter C, blue, logo png | PNGEgg">
            <a:extLst>
              <a:ext uri="{FF2B5EF4-FFF2-40B4-BE49-F238E27FC236}">
                <a16:creationId xmlns:a16="http://schemas.microsoft.com/office/drawing/2014/main" id="{74511496-474C-A5D7-6AAA-EFCFB0F32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11" b="90000" l="10000" r="90000">
                        <a14:foregroundMark x1="56000" y1="14111" x2="55000" y2="13556"/>
                        <a14:foregroundMark x1="51444" y1="9778" x2="51444" y2="9778"/>
                        <a14:foregroundMark x1="50556" y1="7111" x2="50556" y2="7111"/>
                        <a14:foregroundMark x1="50333" y1="7000" x2="50333" y2="7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0" y="129687"/>
            <a:ext cx="978794" cy="978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428333-7F93-51DB-EC1C-02EF5F3E9E9A}"/>
              </a:ext>
            </a:extLst>
          </p:cNvPr>
          <p:cNvSpPr txBox="1"/>
          <p:nvPr/>
        </p:nvSpPr>
        <p:spPr>
          <a:xfrm>
            <a:off x="1094704" y="300950"/>
            <a:ext cx="17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Vector</a:t>
            </a:r>
          </a:p>
          <a:p>
            <a:r>
              <a:rPr lang="en-US"/>
              <a:t>Hapus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7CD67-7CEC-1A7D-2EA2-C6E612656FE0}"/>
              </a:ext>
            </a:extLst>
          </p:cNvPr>
          <p:cNvSpPr txBox="1"/>
          <p:nvPr/>
        </p:nvSpPr>
        <p:spPr>
          <a:xfrm>
            <a:off x="5290457" y="1553030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6. resize()</a:t>
            </a:r>
            <a:endParaRPr lang="en-GB" b="1"/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B3B1678B-7BA6-37FC-02E5-E485C4C7F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586443"/>
              </p:ext>
            </p:extLst>
          </p:nvPr>
        </p:nvGraphicFramePr>
        <p:xfrm>
          <a:off x="2032000" y="2098523"/>
          <a:ext cx="812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768650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8249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13455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19442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511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b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c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d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e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4737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569BA3-3B45-256F-C358-8131CFB39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252981"/>
              </p:ext>
            </p:extLst>
          </p:nvPr>
        </p:nvGraphicFramePr>
        <p:xfrm>
          <a:off x="297543" y="3435185"/>
          <a:ext cx="8128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768650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8249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13455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19442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5115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b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c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d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e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47378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C5CA5BE3-97E1-134B-32B1-8B9320D38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00925"/>
              </p:ext>
            </p:extLst>
          </p:nvPr>
        </p:nvGraphicFramePr>
        <p:xfrm>
          <a:off x="2030635" y="5119550"/>
          <a:ext cx="48768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768650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8249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1345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b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c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473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6329E1-00EC-BC3F-0B2F-D6DFEDE40C63}"/>
              </a:ext>
            </a:extLst>
          </p:cNvPr>
          <p:cNvSpPr txBox="1"/>
          <p:nvPr/>
        </p:nvSpPr>
        <p:spPr>
          <a:xfrm>
            <a:off x="297543" y="3053483"/>
            <a:ext cx="129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Resize(7)</a:t>
            </a:r>
            <a:endParaRPr lang="en-GB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C62E30A-ECA4-2B28-523E-30EFACB9A625}"/>
              </a:ext>
            </a:extLst>
          </p:cNvPr>
          <p:cNvCxnSpPr>
            <a:cxnSpLocks/>
            <a:stCxn id="12" idx="3"/>
            <a:endCxn id="17" idx="0"/>
          </p:cNvCxnSpPr>
          <p:nvPr/>
        </p:nvCxnSpPr>
        <p:spPr>
          <a:xfrm>
            <a:off x="1589519" y="3238149"/>
            <a:ext cx="8464799" cy="197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30D8372-79A0-CB97-0A88-92FADC369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66436"/>
              </p:ext>
            </p:extLst>
          </p:nvPr>
        </p:nvGraphicFramePr>
        <p:xfrm>
          <a:off x="8425543" y="3435185"/>
          <a:ext cx="325755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367187784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1369686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2204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5BAA4B0-1DAC-4CA0-8C5F-6C4C86ADBE31}"/>
              </a:ext>
            </a:extLst>
          </p:cNvPr>
          <p:cNvSpPr txBox="1"/>
          <p:nvPr/>
        </p:nvSpPr>
        <p:spPr>
          <a:xfrm>
            <a:off x="2030635" y="4748710"/>
            <a:ext cx="129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Resize(3)</a:t>
            </a:r>
            <a:endParaRPr lang="en-GB"/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BA0C6174-33C3-BE45-3A58-A4BB33925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59111"/>
              </p:ext>
            </p:extLst>
          </p:nvPr>
        </p:nvGraphicFramePr>
        <p:xfrm>
          <a:off x="6901543" y="5119550"/>
          <a:ext cx="3256644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28322">
                  <a:extLst>
                    <a:ext uri="{9D8B030D-6E8A-4147-A177-3AD203B41FA5}">
                      <a16:colId xmlns:a16="http://schemas.microsoft.com/office/drawing/2014/main" val="1272579991"/>
                    </a:ext>
                  </a:extLst>
                </a:gridCol>
                <a:gridCol w="1628322">
                  <a:extLst>
                    <a:ext uri="{9D8B030D-6E8A-4147-A177-3AD203B41FA5}">
                      <a16:colId xmlns:a16="http://schemas.microsoft.com/office/drawing/2014/main" val="3729933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d</a:t>
                      </a:r>
                      <a:endParaRPr lang="en-GB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e</a:t>
                      </a:r>
                      <a:endParaRPr lang="en-GB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09409"/>
                  </a:ext>
                </a:extLst>
              </a:tr>
            </a:tbl>
          </a:graphicData>
        </a:graphic>
      </p:graphicFrame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74338D9-6921-9E34-0803-87581DA68105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3322611" y="4933376"/>
            <a:ext cx="5207254" cy="1861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73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7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50"/>
                            </p:stCondLst>
                            <p:childTnLst>
                              <p:par>
                                <p:cTn id="4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3" grpId="0"/>
      <p:bldP spid="23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373</Words>
  <Application>Microsoft Office PowerPoint</Application>
  <PresentationFormat>Widescreen</PresentationFormat>
  <Paragraphs>281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Aldi Ananda Prasetya</dc:creator>
  <cp:lastModifiedBy>Aldi Ananda Prasetya</cp:lastModifiedBy>
  <cp:revision>1</cp:revision>
  <dcterms:created xsi:type="dcterms:W3CDTF">2022-10-15T18:19:51Z</dcterms:created>
  <dcterms:modified xsi:type="dcterms:W3CDTF">2022-10-15T20:34:27Z</dcterms:modified>
</cp:coreProperties>
</file>