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299" r:id="rId6"/>
    <p:sldId id="301" r:id="rId7"/>
    <p:sldId id="302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20:36:0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24575,'0'570'-1365,"0"-559"-5461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20:36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24575,'0'0'0,"0"0"0,0 0 0,0 0 0,0 0 0,0 0 0,15-19 0,4-8 0,1 1 0,1 1 0,29-26 0,-41 43 0,0 0 0,1 0 0,0 1 0,0 0 0,1 1 0,-1 0 0,1 1 0,1 0 0,-1 1 0,1 0 0,23-4 0,-33 8 0,1-1 0,0 1 0,0 0 0,0 0 0,-1 0 0,1 0 0,0 0 0,0 1 0,0-1 0,-1 1 0,1 0 0,0 0 0,-1 0 0,1 0 0,0 0 0,-1 0 0,1 1 0,-1-1 0,0 1 0,4 4 0,-3-3 0,-1 0 0,0 0 0,0 1 0,0-1 0,0 1 0,-1 0 0,0-1 0,1 1 0,-1 0 0,-1 0 0,1 0 0,0 0 0,-1 5 0,0 4 0,-1 0 0,0 0 0,0 0 0,-2 0 0,0 0 0,0-1 0,-1 1 0,-6 12 0,3-13 0,0 1 0,-1-1 0,0 0 0,-1-1 0,-1 0 0,-17 16 0,-72 54 0,65-56 0,-75 62 0,114-89 0,0 1 0,-1 1 0,1-1 0,0 1 0,0 0 0,0 0 0,9 1 0,4 0 0,496-2-1365,-503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20:36:2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24575,'21'-20'0,"-15"16"0,138-102 0,-120 91 0,1 1 0,0 1 0,1 1 0,35-11 0,-58 22 0,-1 0 0,1 0 0,-1 0 0,1 0 0,0 1 0,-1-1 0,1 1 0,0 0 0,0 0 0,-1 0 0,1 0 0,0 1 0,-1-1 0,1 1 0,0-1 0,-1 1 0,1 0 0,-1 0 0,1 0 0,4 3 0,-5-2 0,-1 0 0,0 0 0,1 0 0,-1 1 0,0-1 0,0 0 0,0 1 0,0-1 0,-1 1 0,1-1 0,-1 1 0,1-1 0,-1 1 0,0-1 0,0 1 0,0-1 0,0 1 0,-1-1 0,1 1 0,-1-1 0,1 1 0,-2 2 0,-2 8 0,-1 0 0,0 0 0,-1 0 0,-10 16 0,11-22 0,0 1 0,1-1 0,0 1 0,0 0 0,1 0 0,0 0 0,0 0 0,1 1 0,0-1 0,0 1 0,1 0 0,0-1 0,1 15 0,1-20 0,0 0 0,0 0 0,1 1 0,-1-1 0,1 0 0,0 0 0,0 0 0,0 0 0,0-1 0,0 1 0,1 0 0,-1-1 0,1 0 0,0 0 0,-1 1 0,1-2 0,0 1 0,5 2 0,67 26 0,-47-21 0,-24-7 0,14 4 0,0 1 0,0 2 0,-1-1 0,27 19 0,-41-25 0,0 0 0,-1 0 0,1 0 0,-1 0 0,1 0 0,-1 1 0,0-1 0,1 1 0,-1 0 0,-1-1 0,1 1 0,0 0 0,-1 0 0,1 0 0,-1 0 0,0 1 0,0-1 0,0 0 0,-1 1 0,1-1 0,-1 0 0,1 1 0,-1-1 0,0 0 0,-1 1 0,1-1 0,-1 0 0,1 1 0,-1-1 0,0 0 0,0 0 0,0 1 0,-1-1 0,-2 5 0,-8 10 0,-2 0 0,1 0 0,-2-2 0,0 0 0,-1-1 0,-1 0 0,0-1 0,-1-1 0,0-1 0,-1 0 0,-27 11 0,-15 4 0,-1-2 0,-93 24 0,96-34-1365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20:36:4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20:36:5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20:36:5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20:37:1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24575,'-11'45'0,"-22"34"0,-3-1 0,-86 136 0,32-62 0,30-48 0,60-104 0,0 1 0,1-1 0,-1 1 0,1-1 0,-1 1 0,1-1 0,-1 1 0,1-1 0,-1 1 0,1-1 0,-1 0 0,1 1 0,0-1 0,-1 0 0,1 0 0,0 1 0,-1-1 0,1 0 0,0 0 0,-1 0 0,1 0 0,0 0 0,-1 0 0,1 0 0,0 0 0,-1 0 0,1 0 0,0 0 0,-1 0 0,2-1 0,35 0 0,-31 1 0,395-1-1365,-381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20:37:1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24575,'1'7'0,"0"0"0,0 0 0,1 0 0,0 0 0,4 10 0,4 17 0,1 48 0,-3 1 0,-4 0 0,-8 93 0,1-20 0,3-99-1365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84DA70-C731-4C70-880D-CCD4705E623C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4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897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852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068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3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841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542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141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73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0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5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2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4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ithub.com/tuyojr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ndy345" TargetMode="External"/><Relationship Id="rId5" Type="http://schemas.openxmlformats.org/officeDocument/2006/relationships/hyperlink" Target="https://github.com/jhhornn" TargetMode="Externa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18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6188" y="1989487"/>
            <a:ext cx="3511535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ALTSCHOOL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AFRICA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HACKATHON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2022.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3825" y="4891181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REDACTR APPLICATION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7F900C-D17A-33A0-ECCB-EE07C008A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3" y="0"/>
            <a:ext cx="762000" cy="762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8DAD1D4-EFE5-4684-6912-BB9D277CABF4}"/>
              </a:ext>
            </a:extLst>
          </p:cNvPr>
          <p:cNvSpPr txBox="1">
            <a:spLocks/>
          </p:cNvSpPr>
          <p:nvPr/>
        </p:nvSpPr>
        <p:spPr>
          <a:xfrm>
            <a:off x="-1" y="5665367"/>
            <a:ext cx="11981329" cy="10058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By:</a:t>
            </a:r>
            <a:endParaRPr lang="en-US" sz="1400" b="1" dirty="0">
              <a:solidFill>
                <a:schemeClr val="bg1"/>
              </a:solidFill>
              <a:latin typeface="Consolas" panose="020B0609020204030204" pitchFamily="49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Awosise oluwaseun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400" b="1" cap="none" dirty="0">
                <a:solidFill>
                  <a:schemeClr val="bg1"/>
                </a:solidFill>
                <a:latin typeface="Consolas" panose="020B0609020204030204" pitchFamily="49" charset="0"/>
              </a:rPr>
              <a:t>Backend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);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Nonso Andrew Ugbodu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400" b="1" cap="none" dirty="0">
                <a:solidFill>
                  <a:schemeClr val="bg1"/>
                </a:solidFill>
                <a:latin typeface="Consolas" panose="020B0609020204030204" pitchFamily="49" charset="0"/>
              </a:rPr>
              <a:t>Backend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);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Adedolapo Olutuyo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400" b="1" cap="none" dirty="0">
                <a:solidFill>
                  <a:schemeClr val="bg1"/>
                </a:solidFill>
                <a:latin typeface="Consolas" panose="020B0609020204030204" pitchFamily="49" charset="0"/>
              </a:rPr>
              <a:t>Cloud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87AF-6341-6D80-2B91-30EA9E10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0" y="2924273"/>
            <a:ext cx="8659433" cy="12193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0CD9FE-A6AE-1929-6B68-B08A3E53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1" y="1568156"/>
            <a:ext cx="6815669" cy="1515533"/>
          </a:xfrm>
        </p:spPr>
        <p:txBody>
          <a:bodyPr/>
          <a:lstStyle/>
          <a:p>
            <a:r>
              <a:rPr lang="en-US" dirty="0"/>
              <a:t>What 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3DAAB-2E97-CF35-BABC-CBEA4092C3D6}"/>
              </a:ext>
            </a:extLst>
          </p:cNvPr>
          <p:cNvSpPr txBox="1"/>
          <p:nvPr/>
        </p:nvSpPr>
        <p:spPr>
          <a:xfrm>
            <a:off x="6095999" y="3774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6EB18FB-49F4-3BA0-FB7B-5715A6D9DD94}"/>
              </a:ext>
            </a:extLst>
          </p:cNvPr>
          <p:cNvSpPr txBox="1">
            <a:spLocks/>
          </p:cNvSpPr>
          <p:nvPr/>
        </p:nvSpPr>
        <p:spPr>
          <a:xfrm>
            <a:off x="2688161" y="3533958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?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13648E-CA2D-8076-6079-23567B2B4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962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C3DAAB-2E97-CF35-BABC-CBEA4092C3D6}"/>
              </a:ext>
            </a:extLst>
          </p:cNvPr>
          <p:cNvSpPr txBox="1"/>
          <p:nvPr/>
        </p:nvSpPr>
        <p:spPr>
          <a:xfrm>
            <a:off x="6095999" y="3774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13648E-CA2D-8076-6079-23567B2B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6" y="-134471"/>
            <a:ext cx="762000" cy="76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4DBF62-A5AF-3883-5A01-534C74005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59" y="847364"/>
            <a:ext cx="11136279" cy="516327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39BC52-7BBA-2DA4-84E1-52D0FF04017C}"/>
              </a:ext>
            </a:extLst>
          </p:cNvPr>
          <p:cNvCxnSpPr/>
          <p:nvPr/>
        </p:nvCxnSpPr>
        <p:spPr>
          <a:xfrm flipH="1">
            <a:off x="9238129" y="4143643"/>
            <a:ext cx="73958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19B933-27DD-4C97-15A2-987D94D93CCA}"/>
              </a:ext>
            </a:extLst>
          </p:cNvPr>
          <p:cNvCxnSpPr/>
          <p:nvPr/>
        </p:nvCxnSpPr>
        <p:spPr>
          <a:xfrm flipH="1">
            <a:off x="9238129" y="4928055"/>
            <a:ext cx="73958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C7DF10-3969-B0FD-288D-7FFC99584B29}"/>
                  </a:ext>
                </a:extLst>
              </p14:cNvPr>
              <p14:cNvContentPartPr/>
              <p14:nvPr/>
            </p14:nvContentPartPr>
            <p14:xfrm>
              <a:off x="9648741" y="2495287"/>
              <a:ext cx="360" cy="209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C7DF10-3969-B0FD-288D-7FFC99584B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9741" y="2486647"/>
                <a:ext cx="180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101D58-B754-A08D-02A7-015D4CD7B75D}"/>
                  </a:ext>
                </a:extLst>
              </p14:cNvPr>
              <p14:cNvContentPartPr/>
              <p14:nvPr/>
            </p14:nvContentPartPr>
            <p14:xfrm>
              <a:off x="9426981" y="3752407"/>
              <a:ext cx="217080" cy="178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101D58-B754-A08D-02A7-015D4CD7B7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18341" y="3743767"/>
                <a:ext cx="2347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82508E2-AC95-D067-C703-5A65DA6B8B35}"/>
                  </a:ext>
                </a:extLst>
              </p14:cNvPr>
              <p14:cNvContentPartPr/>
              <p14:nvPr/>
            </p14:nvContentPartPr>
            <p14:xfrm>
              <a:off x="9531021" y="4463767"/>
              <a:ext cx="227520" cy="303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82508E2-AC95-D067-C703-5A65DA6B8B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22021" y="4455127"/>
                <a:ext cx="2451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F6B8103-EDF8-1172-E69F-BF23C972EFE5}"/>
                  </a:ext>
                </a:extLst>
              </p14:cNvPr>
              <p14:cNvContentPartPr/>
              <p14:nvPr/>
            </p14:nvContentPartPr>
            <p14:xfrm>
              <a:off x="-659139" y="443287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F6B8103-EDF8-1172-E69F-BF23C972EF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67779" y="4346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79E7D0D-0BB5-1AB9-783A-2931D6F00E43}"/>
                  </a:ext>
                </a:extLst>
              </p14:cNvPr>
              <p14:cNvContentPartPr/>
              <p14:nvPr/>
            </p14:nvContentPartPr>
            <p14:xfrm>
              <a:off x="-1250619" y="967807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79E7D0D-0BB5-1AB9-783A-2931D6F00E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259619" y="9591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E5AFE1-0691-84C6-CE6A-BC1B29D1D197}"/>
                  </a:ext>
                </a:extLst>
              </p14:cNvPr>
              <p14:cNvContentPartPr/>
              <p14:nvPr/>
            </p14:nvContentPartPr>
            <p14:xfrm>
              <a:off x="-1237299" y="940807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E5AFE1-0691-84C6-CE6A-BC1B29D1D1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246299" y="932167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B4293E-4130-D962-DB75-28A2E41778BD}"/>
              </a:ext>
            </a:extLst>
          </p:cNvPr>
          <p:cNvCxnSpPr/>
          <p:nvPr/>
        </p:nvCxnSpPr>
        <p:spPr>
          <a:xfrm flipH="1">
            <a:off x="9274266" y="5618338"/>
            <a:ext cx="73958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1BC57DB-5966-D758-0DCC-023947054F62}"/>
                  </a:ext>
                </a:extLst>
              </p14:cNvPr>
              <p14:cNvContentPartPr/>
              <p14:nvPr/>
            </p14:nvContentPartPr>
            <p14:xfrm>
              <a:off x="9559821" y="5205007"/>
              <a:ext cx="174240" cy="245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1BC57DB-5966-D758-0DCC-023947054F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51181" y="5196367"/>
                <a:ext cx="191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52F7649-0039-438E-9B81-D1996FFAD51D}"/>
                  </a:ext>
                </a:extLst>
              </p14:cNvPr>
              <p14:cNvContentPartPr/>
              <p14:nvPr/>
            </p14:nvContentPartPr>
            <p14:xfrm>
              <a:off x="9644061" y="5276350"/>
              <a:ext cx="16920" cy="260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52F7649-0039-438E-9B81-D1996FFAD5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35061" y="5267350"/>
                <a:ext cx="3456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87191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C3DAAB-2E97-CF35-BABC-CBEA4092C3D6}"/>
              </a:ext>
            </a:extLst>
          </p:cNvPr>
          <p:cNvSpPr txBox="1"/>
          <p:nvPr/>
        </p:nvSpPr>
        <p:spPr>
          <a:xfrm>
            <a:off x="6095999" y="3774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13648E-CA2D-8076-6079-23567B2B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6" y="-134471"/>
            <a:ext cx="762000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3CCDD-87FE-9569-FDBA-443DCA087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22" y="649343"/>
            <a:ext cx="9453283" cy="55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96525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C3DAAB-2E97-CF35-BABC-CBEA4092C3D6}"/>
              </a:ext>
            </a:extLst>
          </p:cNvPr>
          <p:cNvSpPr txBox="1"/>
          <p:nvPr/>
        </p:nvSpPr>
        <p:spPr>
          <a:xfrm>
            <a:off x="6095999" y="3774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13648E-CA2D-8076-6079-23567B2B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6" y="-134471"/>
            <a:ext cx="762000" cy="76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A911F-57C0-1A04-CE9E-4FD573127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725" y="712694"/>
            <a:ext cx="8052040" cy="54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7736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31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Garamond</vt:lpstr>
      <vt:lpstr>Organic</vt:lpstr>
      <vt:lpstr>ALTSCHOOL AFRICA HACKATHON 2022.</vt:lpstr>
      <vt:lpstr>What 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ALTSCHOOL AFRICA HACKATHON 2022.</dc:title>
  <dc:creator>Adedolapo Olutuyo</dc:creator>
  <cp:lastModifiedBy>Adedolapo Olutuyo</cp:lastModifiedBy>
  <cp:revision>1</cp:revision>
  <dcterms:created xsi:type="dcterms:W3CDTF">2022-08-23T19:44:04Z</dcterms:created>
  <dcterms:modified xsi:type="dcterms:W3CDTF">2022-08-23T20:43:42Z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