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EAE7"/>
          </a:solidFill>
        </a:fill>
      </a:tcStyle>
    </a:wholeTbl>
    <a:band2H>
      <a:tcTxStyle b="def" i="def"/>
      <a:tcStyle>
        <a:tcBdr/>
        <a:fill>
          <a:solidFill>
            <a:srgbClr val="E6F5F3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5F3D1"/>
          </a:solidFill>
        </a:fill>
      </a:tcStyle>
    </a:wholeTbl>
    <a:band2H>
      <a:tcTxStyle b="def" i="def"/>
      <a:tcStyle>
        <a:tcBdr/>
        <a:fill>
          <a:solidFill>
            <a:srgbClr val="F2F9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CFD1"/>
          </a:solidFill>
        </a:fill>
      </a:tcStyle>
    </a:wholeTbl>
    <a:band2H>
      <a:tcTxStyle b="def" i="def"/>
      <a:tcStyle>
        <a:tcBdr/>
        <a:fill>
          <a:solidFill>
            <a:srgbClr val="FCE8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>
              <a:alpha val="20000"/>
            </a:srgbClr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508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4" name="Shape 14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notesStyle>
    <a:lvl1pPr defTabSz="457200" latinLnBrk="0">
      <a:defRPr sz="1200">
        <a:solidFill>
          <a:srgbClr val="FFFFFF"/>
        </a:solidFill>
        <a:latin typeface="+mn-lt"/>
        <a:ea typeface="+mn-ea"/>
        <a:cs typeface="+mn-cs"/>
        <a:sym typeface="Century Gothic"/>
      </a:defRPr>
    </a:lvl1pPr>
    <a:lvl2pPr indent="228600" defTabSz="457200" latinLnBrk="0">
      <a:defRPr sz="1200">
        <a:solidFill>
          <a:srgbClr val="FFFFFF"/>
        </a:solidFill>
        <a:latin typeface="+mn-lt"/>
        <a:ea typeface="+mn-ea"/>
        <a:cs typeface="+mn-cs"/>
        <a:sym typeface="Century Gothic"/>
      </a:defRPr>
    </a:lvl2pPr>
    <a:lvl3pPr indent="457200" defTabSz="457200" latinLnBrk="0">
      <a:defRPr sz="1200">
        <a:solidFill>
          <a:srgbClr val="FFFFFF"/>
        </a:solidFill>
        <a:latin typeface="+mn-lt"/>
        <a:ea typeface="+mn-ea"/>
        <a:cs typeface="+mn-cs"/>
        <a:sym typeface="Century Gothic"/>
      </a:defRPr>
    </a:lvl3pPr>
    <a:lvl4pPr indent="685800" defTabSz="457200" latinLnBrk="0">
      <a:defRPr sz="1200">
        <a:solidFill>
          <a:srgbClr val="FFFFFF"/>
        </a:solidFill>
        <a:latin typeface="+mn-lt"/>
        <a:ea typeface="+mn-ea"/>
        <a:cs typeface="+mn-cs"/>
        <a:sym typeface="Century Gothic"/>
      </a:defRPr>
    </a:lvl4pPr>
    <a:lvl5pPr indent="914400" defTabSz="457200" latinLnBrk="0">
      <a:defRPr sz="1200">
        <a:solidFill>
          <a:srgbClr val="FFFFFF"/>
        </a:solidFill>
        <a:latin typeface="+mn-lt"/>
        <a:ea typeface="+mn-ea"/>
        <a:cs typeface="+mn-cs"/>
        <a:sym typeface="Century Gothic"/>
      </a:defRPr>
    </a:lvl5pPr>
    <a:lvl6pPr indent="1143000" defTabSz="457200" latinLnBrk="0">
      <a:defRPr sz="1200">
        <a:solidFill>
          <a:srgbClr val="FFFFFF"/>
        </a:solidFill>
        <a:latin typeface="+mn-lt"/>
        <a:ea typeface="+mn-ea"/>
        <a:cs typeface="+mn-cs"/>
        <a:sym typeface="Century Gothic"/>
      </a:defRPr>
    </a:lvl6pPr>
    <a:lvl7pPr indent="1371600" defTabSz="457200" latinLnBrk="0">
      <a:defRPr sz="1200">
        <a:solidFill>
          <a:srgbClr val="FFFFFF"/>
        </a:solidFill>
        <a:latin typeface="+mn-lt"/>
        <a:ea typeface="+mn-ea"/>
        <a:cs typeface="+mn-cs"/>
        <a:sym typeface="Century Gothic"/>
      </a:defRPr>
    </a:lvl7pPr>
    <a:lvl8pPr indent="1600200" defTabSz="457200" latinLnBrk="0">
      <a:defRPr sz="1200">
        <a:solidFill>
          <a:srgbClr val="FFFFFF"/>
        </a:solidFill>
        <a:latin typeface="+mn-lt"/>
        <a:ea typeface="+mn-ea"/>
        <a:cs typeface="+mn-cs"/>
        <a:sym typeface="Century Gothic"/>
      </a:defRPr>
    </a:lvl8pPr>
    <a:lvl9pPr indent="1828800" defTabSz="457200" latinLnBrk="0">
      <a:defRPr sz="1200">
        <a:solidFill>
          <a:srgbClr val="FFFFFF"/>
        </a:solidFill>
        <a:latin typeface="+mn-lt"/>
        <a:ea typeface="+mn-ea"/>
        <a:cs typeface="+mn-cs"/>
        <a:sym typeface="Century Gothic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</Relationships>
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3" name="Shape 18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24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아래 사진과 같이 이름과 나이를 쓰는 텍스트필드 박스가 있고, 특정 화면을 제어하거나 표시하는 ViewModel이 있습니다.</a:t>
            </a:r>
          </a:p>
          <a:p>
            <a:pPr>
              <a:defRPr sz="24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  <a:p>
            <a:pPr>
              <a:defRPr sz="24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만약 이름과 나이를 입력하면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5" name="Shape 19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24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UserViewModel의 name / age 속성에 바인딩됩니다.</a:t>
            </a:r>
          </a:p>
          <a:p>
            <a:pPr>
              <a:defRPr sz="24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  <a:p>
            <a:pPr>
              <a:defRPr sz="24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자동으로 name / age 속성을 업데이트 해야함을 의미합니다.</a:t>
            </a:r>
          </a:p>
          <a:p>
            <a:pPr>
              <a:defRPr sz="24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  <a:p>
            <a:pPr>
              <a:defRPr sz="24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이것이 SwiftUI에서 바인딩을 사용해야 하는 이유입니다.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7" name="Shape 20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24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바인딩을 보기 위한 뷰입니다. ViewModel의 name / age가 변경될 때마다 TextField의 name / age가 변경되는 것입니다.</a:t>
            </a:r>
          </a:p>
          <a:p>
            <a:pPr>
              <a:defRPr sz="24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  <a:p>
            <a:pPr>
              <a:defRPr sz="24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만약 ViewModel에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9" name="Shape 21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'정창용'과 '19'을 작성하면 자동으로 TextField에 텍스트를 업데이트 합니다.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20" name="Shape 32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ObservableObject를 따른다면 SwiftUI 화면에 연결되어 데이터가 변경되었을 때 화면을 다시 그릴 수 있게 됩니다.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Shape 37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77" name="Shape 37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24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앱의 많은 뷰와 공유해야하는 데이터의 경우 SwiftUI는 EnvironmentObject 속성 래퍼를 제공합니다.</a:t>
            </a:r>
          </a:p>
          <a:p>
            <a:pPr>
              <a:defRPr sz="24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 </a:t>
            </a:r>
          </a:p>
          <a:p>
            <a:pPr>
              <a:defRPr sz="24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이를 통해 필요한 곳 ​​어디에서나 모델 데이터를 공유 할 수 있으며, 데이터가 변경 될 때 뷰가 자동으로 업데이트 된 상태로 유지됩니다.</a:t>
            </a:r>
          </a:p>
          <a:p>
            <a:pPr>
              <a:defRPr sz="24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  <a:p>
            <a:pPr>
              <a:defRPr sz="24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A View에서 데이터를 생성 후 👉🏻 B View 👉🏻 C View 로 전달 후, 최종적으로 👉🏻 D View로 전달하는 대신에, 특정 뷰에서 데이터를 생성 후 B,C,D가 전달 없이 공용으로 사용 가능 하게 할 수 있습니다.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/>
          <p:nvPr/>
        </p:nvSpPr>
        <p:spPr>
          <a:xfrm>
            <a:off x="0" y="-3175"/>
            <a:ext cx="12192002" cy="52038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0"/>
                </a:lnTo>
                <a:lnTo>
                  <a:pt x="0" y="20361"/>
                </a:lnTo>
                <a:lnTo>
                  <a:pt x="3536" y="20361"/>
                </a:lnTo>
                <a:lnTo>
                  <a:pt x="4211" y="21547"/>
                </a:lnTo>
                <a:lnTo>
                  <a:pt x="4271" y="21600"/>
                </a:lnTo>
                <a:lnTo>
                  <a:pt x="4312" y="21600"/>
                </a:lnTo>
                <a:lnTo>
                  <a:pt x="4331" y="21580"/>
                </a:lnTo>
                <a:lnTo>
                  <a:pt x="4369" y="21547"/>
                </a:lnTo>
                <a:lnTo>
                  <a:pt x="5044" y="20361"/>
                </a:lnTo>
                <a:lnTo>
                  <a:pt x="21600" y="20361"/>
                </a:lnTo>
                <a:lnTo>
                  <a:pt x="21600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chemeClr val="accent1"/>
            </a:solidFill>
          </a:ln>
        </p:spPr>
        <p:txBody>
          <a:bodyPr lIns="45719" rIns="45719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13" name="제목 텍스트"/>
          <p:cNvSpPr txBox="1"/>
          <p:nvPr>
            <p:ph type="title"/>
          </p:nvPr>
        </p:nvSpPr>
        <p:spPr>
          <a:xfrm>
            <a:off x="810000" y="1449147"/>
            <a:ext cx="10572001" cy="2971052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FEFEFE"/>
                </a:solidFill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/>
            <a:r>
              <a:t>제목 텍스트</a:t>
            </a:r>
          </a:p>
        </p:txBody>
      </p:sp>
      <p:sp>
        <p:nvSpPr>
          <p:cNvPr id="14" name="본문 첫 번째 줄…"/>
          <p:cNvSpPr txBox="1"/>
          <p:nvPr>
            <p:ph type="body" sz="quarter" idx="1"/>
          </p:nvPr>
        </p:nvSpPr>
        <p:spPr>
          <a:xfrm>
            <a:off x="810000" y="5280847"/>
            <a:ext cx="10572001" cy="434975"/>
          </a:xfrm>
          <a:prstGeom prst="rect">
            <a:avLst/>
          </a:prstGeom>
        </p:spPr>
        <p:txBody>
          <a:bodyPr anchor="t"/>
          <a:lstStyle>
            <a:lvl1pPr marL="0" indent="0">
              <a:buClrTx/>
              <a:buSzTx/>
              <a:buNone/>
            </a:lvl1pPr>
            <a:lvl2pPr marL="0" indent="457200">
              <a:buClrTx/>
              <a:buSzTx/>
              <a:buNone/>
            </a:lvl2pPr>
            <a:lvl3pPr marL="0" indent="914400">
              <a:buClrTx/>
              <a:buSzTx/>
              <a:buNone/>
            </a:lvl3pPr>
            <a:lvl4pPr marL="0" indent="1371600">
              <a:buClrTx/>
              <a:buSzTx/>
              <a:buNone/>
            </a:lvl4pPr>
            <a:lvl5pPr marL="0" indent="1828800">
              <a:buClrTx/>
              <a:buSzTx/>
              <a:buNone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Freeform 6"/>
          <p:cNvSpPr/>
          <p:nvPr/>
        </p:nvSpPr>
        <p:spPr>
          <a:xfrm>
            <a:off x="1073151" y="446087"/>
            <a:ext cx="3547534" cy="18146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319" y="0"/>
                </a:moveTo>
                <a:lnTo>
                  <a:pt x="217" y="0"/>
                </a:lnTo>
                <a:lnTo>
                  <a:pt x="166" y="37"/>
                </a:lnTo>
                <a:lnTo>
                  <a:pt x="128" y="75"/>
                </a:lnTo>
                <a:lnTo>
                  <a:pt x="77" y="112"/>
                </a:lnTo>
                <a:lnTo>
                  <a:pt x="51" y="187"/>
                </a:lnTo>
                <a:lnTo>
                  <a:pt x="26" y="243"/>
                </a:lnTo>
                <a:lnTo>
                  <a:pt x="0" y="318"/>
                </a:lnTo>
                <a:lnTo>
                  <a:pt x="0" y="19522"/>
                </a:lnTo>
                <a:lnTo>
                  <a:pt x="26" y="19597"/>
                </a:lnTo>
                <a:lnTo>
                  <a:pt x="51" y="19653"/>
                </a:lnTo>
                <a:lnTo>
                  <a:pt x="77" y="19728"/>
                </a:lnTo>
                <a:lnTo>
                  <a:pt x="128" y="19766"/>
                </a:lnTo>
                <a:lnTo>
                  <a:pt x="166" y="19803"/>
                </a:lnTo>
                <a:lnTo>
                  <a:pt x="217" y="19841"/>
                </a:lnTo>
                <a:lnTo>
                  <a:pt x="3026" y="19841"/>
                </a:lnTo>
                <a:lnTo>
                  <a:pt x="4149" y="21488"/>
                </a:lnTo>
                <a:lnTo>
                  <a:pt x="4187" y="21525"/>
                </a:lnTo>
                <a:lnTo>
                  <a:pt x="4289" y="21600"/>
                </a:lnTo>
                <a:lnTo>
                  <a:pt x="4391" y="21600"/>
                </a:lnTo>
                <a:lnTo>
                  <a:pt x="4494" y="21525"/>
                </a:lnTo>
                <a:lnTo>
                  <a:pt x="4532" y="21488"/>
                </a:lnTo>
                <a:lnTo>
                  <a:pt x="5655" y="19841"/>
                </a:lnTo>
                <a:lnTo>
                  <a:pt x="21383" y="19841"/>
                </a:lnTo>
                <a:lnTo>
                  <a:pt x="21434" y="19803"/>
                </a:lnTo>
                <a:lnTo>
                  <a:pt x="21472" y="19766"/>
                </a:lnTo>
                <a:lnTo>
                  <a:pt x="21523" y="19728"/>
                </a:lnTo>
                <a:lnTo>
                  <a:pt x="21549" y="19653"/>
                </a:lnTo>
                <a:lnTo>
                  <a:pt x="21574" y="19597"/>
                </a:lnTo>
                <a:lnTo>
                  <a:pt x="21600" y="19522"/>
                </a:lnTo>
                <a:lnTo>
                  <a:pt x="21600" y="318"/>
                </a:lnTo>
                <a:lnTo>
                  <a:pt x="21574" y="243"/>
                </a:lnTo>
                <a:lnTo>
                  <a:pt x="21549" y="187"/>
                </a:lnTo>
                <a:lnTo>
                  <a:pt x="21523" y="112"/>
                </a:lnTo>
                <a:lnTo>
                  <a:pt x="21472" y="75"/>
                </a:lnTo>
                <a:lnTo>
                  <a:pt x="21434" y="37"/>
                </a:lnTo>
                <a:lnTo>
                  <a:pt x="21383" y="0"/>
                </a:lnTo>
                <a:lnTo>
                  <a:pt x="21319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chemeClr val="accent1"/>
            </a:solidFill>
          </a:ln>
        </p:spPr>
        <p:txBody>
          <a:bodyPr lIns="45719" rIns="45719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93" name="제목 텍스트"/>
          <p:cNvSpPr txBox="1"/>
          <p:nvPr>
            <p:ph type="title"/>
          </p:nvPr>
        </p:nvSpPr>
        <p:spPr>
          <a:xfrm>
            <a:off x="1073150" y="446087"/>
            <a:ext cx="3547535" cy="1618397"/>
          </a:xfrm>
          <a:prstGeom prst="rect">
            <a:avLst/>
          </a:prstGeom>
        </p:spPr>
        <p:txBody>
          <a:bodyPr/>
          <a:lstStyle>
            <a:lvl1pPr algn="l">
              <a:defRPr sz="2000">
                <a:solidFill>
                  <a:srgbClr val="FEFEFE"/>
                </a:solidFill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/>
            <a:r>
              <a:t>제목 텍스트</a:t>
            </a:r>
          </a:p>
        </p:txBody>
      </p:sp>
      <p:sp>
        <p:nvSpPr>
          <p:cNvPr id="94" name="본문 첫 번째 줄…"/>
          <p:cNvSpPr txBox="1"/>
          <p:nvPr>
            <p:ph type="body" idx="1"/>
          </p:nvPr>
        </p:nvSpPr>
        <p:spPr>
          <a:xfrm>
            <a:off x="4855633" y="446087"/>
            <a:ext cx="6252634" cy="5414964"/>
          </a:xfrm>
          <a:prstGeom prst="rect">
            <a:avLst/>
          </a:prstGeom>
        </p:spPr>
        <p:txBody>
          <a:bodyPr/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95" name="Text Placeholder 3"/>
          <p:cNvSpPr/>
          <p:nvPr>
            <p:ph type="body" sz="quarter" idx="21"/>
          </p:nvPr>
        </p:nvSpPr>
        <p:spPr>
          <a:xfrm>
            <a:off x="1073150" y="2260737"/>
            <a:ext cx="3547535" cy="3600312"/>
          </a:xfrm>
          <a:prstGeom prst="rect">
            <a:avLst/>
          </a:prstGeom>
        </p:spPr>
        <p:txBody>
          <a:bodyPr/>
          <a:lstStyle/>
          <a:p>
            <a:pPr marL="0" indent="0" algn="ctr">
              <a:buClrTx/>
              <a:buSzTx/>
              <a:buNone/>
              <a:defRPr b="1" sz="14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96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제목 텍스트"/>
          <p:cNvSpPr txBox="1"/>
          <p:nvPr>
            <p:ph type="title"/>
          </p:nvPr>
        </p:nvSpPr>
        <p:spPr>
          <a:xfrm>
            <a:off x="814727" y="727522"/>
            <a:ext cx="4852989" cy="1617164"/>
          </a:xfrm>
          <a:prstGeom prst="rect">
            <a:avLst/>
          </a:prstGeom>
        </p:spPr>
        <p:txBody>
          <a:bodyPr/>
          <a:lstStyle>
            <a:lvl1pPr algn="l">
              <a:defRPr b="0" sz="2400">
                <a:solidFill>
                  <a:srgbClr val="FEFEFE"/>
                </a:solidFill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/>
            <a:r>
              <a:t>제목 텍스트</a:t>
            </a:r>
          </a:p>
        </p:txBody>
      </p:sp>
      <p:sp>
        <p:nvSpPr>
          <p:cNvPr id="104" name="Picture Placeholder 11"/>
          <p:cNvSpPr/>
          <p:nvPr>
            <p:ph type="pic" idx="21"/>
          </p:nvPr>
        </p:nvSpPr>
        <p:spPr>
          <a:xfrm>
            <a:off x="6098116" y="0"/>
            <a:ext cx="6093884" cy="6858000"/>
          </a:xfrm>
          <a:prstGeom prst="rect">
            <a:avLst/>
          </a:prstGeom>
          <a:ln w="9525">
            <a:solidFill>
              <a:srgbClr val="636363"/>
            </a:solidFill>
            <a:round/>
          </a:ln>
          <a:effectLst/>
        </p:spPr>
        <p:txBody>
          <a:bodyPr lIns="91439" rIns="91439" anchor="t">
            <a:noAutofit/>
          </a:bodyPr>
          <a:lstStyle/>
          <a:p>
            <a:pPr/>
          </a:p>
        </p:txBody>
      </p:sp>
      <p:sp>
        <p:nvSpPr>
          <p:cNvPr id="105" name="본문 첫 번째 줄…"/>
          <p:cNvSpPr txBox="1"/>
          <p:nvPr>
            <p:ph type="body" sz="half" idx="1"/>
          </p:nvPr>
        </p:nvSpPr>
        <p:spPr>
          <a:xfrm>
            <a:off x="814727" y="2344684"/>
            <a:ext cx="4852989" cy="3516365"/>
          </a:xfrm>
          <a:prstGeom prst="rect">
            <a:avLst/>
          </a:prstGeom>
        </p:spPr>
        <p:txBody>
          <a:bodyPr anchor="t"/>
          <a:lstStyle>
            <a:lvl1pPr marL="0" indent="0">
              <a:buClrTx/>
              <a:buSzTx/>
              <a:buNone/>
              <a:defRPr sz="1200"/>
            </a:lvl1pPr>
            <a:lvl2pPr marL="0" indent="457200">
              <a:buClrTx/>
              <a:buSzTx/>
              <a:buNone/>
              <a:defRPr sz="1200"/>
            </a:lvl2pPr>
            <a:lvl3pPr marL="0" indent="914400">
              <a:buClrTx/>
              <a:buSzTx/>
              <a:buNone/>
              <a:defRPr sz="1200"/>
            </a:lvl3pPr>
            <a:lvl4pPr marL="0" indent="1371600">
              <a:buClrTx/>
              <a:buSzTx/>
              <a:buNone/>
              <a:defRPr sz="1200"/>
            </a:lvl4pPr>
            <a:lvl5pPr marL="0" indent="1828800">
              <a:buClrTx/>
              <a:buSzTx/>
              <a:buNone/>
              <a:defRPr sz="12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06" name="슬라이드 번호"/>
          <p:cNvSpPr txBox="1"/>
          <p:nvPr>
            <p:ph type="sldNum" sz="quarter" idx="2"/>
          </p:nvPr>
        </p:nvSpPr>
        <p:spPr>
          <a:xfrm>
            <a:off x="5609010" y="6080087"/>
            <a:ext cx="315834" cy="3264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제목 텍스트"/>
          <p:cNvSpPr txBox="1"/>
          <p:nvPr>
            <p:ph type="title"/>
          </p:nvPr>
        </p:nvSpPr>
        <p:spPr>
          <a:xfrm>
            <a:off x="809999" y="4800600"/>
            <a:ext cx="10561420" cy="566738"/>
          </a:xfrm>
          <a:prstGeom prst="rect">
            <a:avLst/>
          </a:prstGeom>
        </p:spPr>
        <p:txBody>
          <a:bodyPr/>
          <a:lstStyle>
            <a:lvl1pPr algn="l">
              <a:defRPr b="0" sz="2400">
                <a:solidFill>
                  <a:srgbClr val="FEFEFE"/>
                </a:solidFill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/>
            <a:r>
              <a:t>제목 텍스트</a:t>
            </a:r>
          </a:p>
        </p:txBody>
      </p:sp>
      <p:sp>
        <p:nvSpPr>
          <p:cNvPr id="114" name="Picture Placeholder 14"/>
          <p:cNvSpPr/>
          <p:nvPr>
            <p:ph type="pic" idx="21"/>
          </p:nvPr>
        </p:nvSpPr>
        <p:spPr>
          <a:xfrm>
            <a:off x="0" y="-1"/>
            <a:ext cx="12192001" cy="4800601"/>
          </a:xfrm>
          <a:prstGeom prst="rect">
            <a:avLst/>
          </a:prstGeom>
          <a:ln w="9525" cap="rnd">
            <a:solidFill>
              <a:srgbClr val="636363"/>
            </a:solidFill>
            <a:round/>
          </a:ln>
          <a:effectLst/>
        </p:spPr>
        <p:txBody>
          <a:bodyPr lIns="91439" rIns="91439" anchor="t">
            <a:noAutofit/>
          </a:bodyPr>
          <a:lstStyle/>
          <a:p>
            <a:pPr/>
          </a:p>
        </p:txBody>
      </p:sp>
      <p:sp>
        <p:nvSpPr>
          <p:cNvPr id="115" name="본문 첫 번째 줄…"/>
          <p:cNvSpPr txBox="1"/>
          <p:nvPr>
            <p:ph type="body" sz="quarter" idx="1"/>
          </p:nvPr>
        </p:nvSpPr>
        <p:spPr>
          <a:xfrm>
            <a:off x="809999" y="5367337"/>
            <a:ext cx="10561420" cy="493713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None/>
              <a:defRPr sz="1200"/>
            </a:lvl1pPr>
            <a:lvl2pPr marL="0" indent="457200">
              <a:buClrTx/>
              <a:buSzTx/>
              <a:buNone/>
              <a:defRPr sz="1200"/>
            </a:lvl2pPr>
            <a:lvl3pPr marL="0" indent="914400">
              <a:buClrTx/>
              <a:buSzTx/>
              <a:buNone/>
              <a:defRPr sz="1200"/>
            </a:lvl3pPr>
            <a:lvl4pPr marL="0" indent="1371600">
              <a:buClrTx/>
              <a:buSzTx/>
              <a:buNone/>
              <a:defRPr sz="1200"/>
            </a:lvl4pPr>
            <a:lvl5pPr marL="0" indent="1828800">
              <a:buClrTx/>
              <a:buSzTx/>
              <a:buNone/>
              <a:defRPr sz="12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16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Freeform 6"/>
          <p:cNvSpPr/>
          <p:nvPr/>
        </p:nvSpPr>
        <p:spPr>
          <a:xfrm>
            <a:off x="631697" y="1081455"/>
            <a:ext cx="6332417" cy="3239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319" y="0"/>
                </a:moveTo>
                <a:lnTo>
                  <a:pt x="217" y="0"/>
                </a:lnTo>
                <a:lnTo>
                  <a:pt x="166" y="37"/>
                </a:lnTo>
                <a:lnTo>
                  <a:pt x="128" y="75"/>
                </a:lnTo>
                <a:lnTo>
                  <a:pt x="77" y="112"/>
                </a:lnTo>
                <a:lnTo>
                  <a:pt x="51" y="187"/>
                </a:lnTo>
                <a:lnTo>
                  <a:pt x="26" y="243"/>
                </a:lnTo>
                <a:lnTo>
                  <a:pt x="0" y="318"/>
                </a:lnTo>
                <a:lnTo>
                  <a:pt x="0" y="19522"/>
                </a:lnTo>
                <a:lnTo>
                  <a:pt x="26" y="19597"/>
                </a:lnTo>
                <a:lnTo>
                  <a:pt x="51" y="19653"/>
                </a:lnTo>
                <a:lnTo>
                  <a:pt x="77" y="19728"/>
                </a:lnTo>
                <a:lnTo>
                  <a:pt x="128" y="19766"/>
                </a:lnTo>
                <a:lnTo>
                  <a:pt x="166" y="19803"/>
                </a:lnTo>
                <a:lnTo>
                  <a:pt x="217" y="19841"/>
                </a:lnTo>
                <a:lnTo>
                  <a:pt x="3026" y="19841"/>
                </a:lnTo>
                <a:lnTo>
                  <a:pt x="4149" y="21488"/>
                </a:lnTo>
                <a:lnTo>
                  <a:pt x="4187" y="21525"/>
                </a:lnTo>
                <a:lnTo>
                  <a:pt x="4289" y="21600"/>
                </a:lnTo>
                <a:lnTo>
                  <a:pt x="4391" y="21600"/>
                </a:lnTo>
                <a:lnTo>
                  <a:pt x="4494" y="21525"/>
                </a:lnTo>
                <a:lnTo>
                  <a:pt x="4532" y="21488"/>
                </a:lnTo>
                <a:lnTo>
                  <a:pt x="5655" y="19841"/>
                </a:lnTo>
                <a:lnTo>
                  <a:pt x="21383" y="19841"/>
                </a:lnTo>
                <a:lnTo>
                  <a:pt x="21434" y="19803"/>
                </a:lnTo>
                <a:lnTo>
                  <a:pt x="21472" y="19766"/>
                </a:lnTo>
                <a:lnTo>
                  <a:pt x="21523" y="19728"/>
                </a:lnTo>
                <a:lnTo>
                  <a:pt x="21549" y="19653"/>
                </a:lnTo>
                <a:lnTo>
                  <a:pt x="21574" y="19597"/>
                </a:lnTo>
                <a:lnTo>
                  <a:pt x="21600" y="19522"/>
                </a:lnTo>
                <a:lnTo>
                  <a:pt x="21600" y="318"/>
                </a:lnTo>
                <a:lnTo>
                  <a:pt x="21574" y="243"/>
                </a:lnTo>
                <a:lnTo>
                  <a:pt x="21549" y="187"/>
                </a:lnTo>
                <a:lnTo>
                  <a:pt x="21523" y="112"/>
                </a:lnTo>
                <a:lnTo>
                  <a:pt x="21472" y="75"/>
                </a:lnTo>
                <a:lnTo>
                  <a:pt x="21434" y="37"/>
                </a:lnTo>
                <a:lnTo>
                  <a:pt x="21383" y="0"/>
                </a:lnTo>
                <a:lnTo>
                  <a:pt x="21319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chemeClr val="accent1"/>
            </a:solidFill>
          </a:ln>
        </p:spPr>
        <p:txBody>
          <a:bodyPr lIns="45719" rIns="45719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124" name="제목 텍스트"/>
          <p:cNvSpPr txBox="1"/>
          <p:nvPr>
            <p:ph type="title"/>
          </p:nvPr>
        </p:nvSpPr>
        <p:spPr>
          <a:xfrm>
            <a:off x="850984" y="1238502"/>
            <a:ext cx="5893841" cy="2645912"/>
          </a:xfrm>
          <a:prstGeom prst="rect">
            <a:avLst/>
          </a:prstGeom>
        </p:spPr>
        <p:txBody>
          <a:bodyPr/>
          <a:lstStyle>
            <a:lvl1pPr algn="l">
              <a:defRPr sz="4200">
                <a:solidFill>
                  <a:srgbClr val="FEFEFE"/>
                </a:solidFill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/>
            <a:r>
              <a:t>제목 텍스트</a:t>
            </a:r>
          </a:p>
        </p:txBody>
      </p:sp>
      <p:sp>
        <p:nvSpPr>
          <p:cNvPr id="125" name="본문 첫 번째 줄…"/>
          <p:cNvSpPr txBox="1"/>
          <p:nvPr>
            <p:ph type="body" sz="quarter" idx="1"/>
          </p:nvPr>
        </p:nvSpPr>
        <p:spPr>
          <a:xfrm>
            <a:off x="853189" y="4443679"/>
            <a:ext cx="5891638" cy="713242"/>
          </a:xfrm>
          <a:prstGeom prst="rect">
            <a:avLst/>
          </a:prstGeom>
        </p:spPr>
        <p:txBody>
          <a:bodyPr anchor="t"/>
          <a:lstStyle>
            <a:lvl1pPr marL="0" indent="0">
              <a:buClrTx/>
              <a:buSzTx/>
              <a:buNone/>
            </a:lvl1pPr>
            <a:lvl2pPr marL="0" indent="457200">
              <a:buClrTx/>
              <a:buSzTx/>
              <a:buNone/>
            </a:lvl2pPr>
            <a:lvl3pPr marL="0" indent="914400">
              <a:buClrTx/>
              <a:buSzTx/>
              <a:buNone/>
            </a:lvl3pPr>
            <a:lvl4pPr marL="0" indent="1371600">
              <a:buClrTx/>
              <a:buSzTx/>
              <a:buNone/>
            </a:lvl4pPr>
            <a:lvl5pPr marL="0" indent="1828800">
              <a:buClrTx/>
              <a:buSzTx/>
              <a:buNone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26" name="Text Placeholder 5"/>
          <p:cNvSpPr/>
          <p:nvPr>
            <p:ph type="body" sz="quarter" idx="21"/>
          </p:nvPr>
        </p:nvSpPr>
        <p:spPr>
          <a:xfrm>
            <a:off x="7574642" y="1081455"/>
            <a:ext cx="3810002" cy="4075467"/>
          </a:xfrm>
          <a:prstGeom prst="rect">
            <a:avLst/>
          </a:prstGeom>
        </p:spPr>
        <p:txBody>
          <a:bodyPr anchor="t"/>
          <a:lstStyle/>
          <a:p>
            <a:pPr marL="0" indent="0" algn="ctr">
              <a:buClrTx/>
              <a:buSzTx/>
              <a:buNone/>
              <a:defRPr b="1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27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Freeform 6"/>
          <p:cNvSpPr/>
          <p:nvPr/>
        </p:nvSpPr>
        <p:spPr>
          <a:xfrm>
            <a:off x="1140883" y="2286585"/>
            <a:ext cx="4895117" cy="25039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319" y="0"/>
                </a:moveTo>
                <a:lnTo>
                  <a:pt x="217" y="0"/>
                </a:lnTo>
                <a:lnTo>
                  <a:pt x="166" y="37"/>
                </a:lnTo>
                <a:lnTo>
                  <a:pt x="128" y="75"/>
                </a:lnTo>
                <a:lnTo>
                  <a:pt x="77" y="112"/>
                </a:lnTo>
                <a:lnTo>
                  <a:pt x="51" y="187"/>
                </a:lnTo>
                <a:lnTo>
                  <a:pt x="26" y="243"/>
                </a:lnTo>
                <a:lnTo>
                  <a:pt x="0" y="318"/>
                </a:lnTo>
                <a:lnTo>
                  <a:pt x="0" y="19522"/>
                </a:lnTo>
                <a:lnTo>
                  <a:pt x="26" y="19597"/>
                </a:lnTo>
                <a:lnTo>
                  <a:pt x="51" y="19653"/>
                </a:lnTo>
                <a:lnTo>
                  <a:pt x="77" y="19728"/>
                </a:lnTo>
                <a:lnTo>
                  <a:pt x="128" y="19766"/>
                </a:lnTo>
                <a:lnTo>
                  <a:pt x="166" y="19803"/>
                </a:lnTo>
                <a:lnTo>
                  <a:pt x="217" y="19841"/>
                </a:lnTo>
                <a:lnTo>
                  <a:pt x="3026" y="19841"/>
                </a:lnTo>
                <a:lnTo>
                  <a:pt x="4149" y="21488"/>
                </a:lnTo>
                <a:lnTo>
                  <a:pt x="4187" y="21525"/>
                </a:lnTo>
                <a:lnTo>
                  <a:pt x="4289" y="21600"/>
                </a:lnTo>
                <a:lnTo>
                  <a:pt x="4391" y="21600"/>
                </a:lnTo>
                <a:lnTo>
                  <a:pt x="4494" y="21525"/>
                </a:lnTo>
                <a:lnTo>
                  <a:pt x="4532" y="21488"/>
                </a:lnTo>
                <a:lnTo>
                  <a:pt x="5655" y="19841"/>
                </a:lnTo>
                <a:lnTo>
                  <a:pt x="21383" y="19841"/>
                </a:lnTo>
                <a:lnTo>
                  <a:pt x="21434" y="19803"/>
                </a:lnTo>
                <a:lnTo>
                  <a:pt x="21472" y="19766"/>
                </a:lnTo>
                <a:lnTo>
                  <a:pt x="21523" y="19728"/>
                </a:lnTo>
                <a:lnTo>
                  <a:pt x="21549" y="19653"/>
                </a:lnTo>
                <a:lnTo>
                  <a:pt x="21574" y="19597"/>
                </a:lnTo>
                <a:lnTo>
                  <a:pt x="21600" y="19522"/>
                </a:lnTo>
                <a:lnTo>
                  <a:pt x="21600" y="318"/>
                </a:lnTo>
                <a:lnTo>
                  <a:pt x="21574" y="243"/>
                </a:lnTo>
                <a:lnTo>
                  <a:pt x="21549" y="187"/>
                </a:lnTo>
                <a:lnTo>
                  <a:pt x="21523" y="112"/>
                </a:lnTo>
                <a:lnTo>
                  <a:pt x="21472" y="75"/>
                </a:lnTo>
                <a:lnTo>
                  <a:pt x="21434" y="37"/>
                </a:lnTo>
                <a:lnTo>
                  <a:pt x="21383" y="0"/>
                </a:lnTo>
                <a:lnTo>
                  <a:pt x="21319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chemeClr val="accent1"/>
            </a:solidFill>
          </a:ln>
        </p:spPr>
        <p:txBody>
          <a:bodyPr lIns="45719" rIns="45719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135" name="제목 텍스트"/>
          <p:cNvSpPr txBox="1"/>
          <p:nvPr>
            <p:ph type="title"/>
          </p:nvPr>
        </p:nvSpPr>
        <p:spPr>
          <a:xfrm>
            <a:off x="1357088" y="2435956"/>
            <a:ext cx="4382522" cy="2007791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FEFEFE"/>
                </a:solidFill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/>
            <a:r>
              <a:t>제목 텍스트</a:t>
            </a:r>
          </a:p>
        </p:txBody>
      </p:sp>
      <p:sp>
        <p:nvSpPr>
          <p:cNvPr id="136" name="본문 첫 번째 줄…"/>
          <p:cNvSpPr txBox="1"/>
          <p:nvPr>
            <p:ph type="body" sz="quarter" idx="1"/>
          </p:nvPr>
        </p:nvSpPr>
        <p:spPr>
          <a:xfrm>
            <a:off x="6155999" y="2286000"/>
            <a:ext cx="4880301" cy="2295525"/>
          </a:xfrm>
          <a:prstGeom prst="rect">
            <a:avLst/>
          </a:prstGeom>
        </p:spPr>
        <p:txBody>
          <a:bodyPr anchor="t"/>
          <a:lstStyle>
            <a:lvl1pPr marL="0" indent="0">
              <a:buClrTx/>
              <a:buSzTx/>
              <a:buNone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37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23" name="본문 첫 번째 줄…"/>
          <p:cNvSpPr txBox="1"/>
          <p:nvPr>
            <p:ph type="body" idx="1"/>
          </p:nvPr>
        </p:nvSpPr>
        <p:spPr>
          <a:xfrm>
            <a:off x="818712" y="2222287"/>
            <a:ext cx="10554575" cy="3636512"/>
          </a:xfrm>
          <a:prstGeom prst="rect">
            <a:avLst/>
          </a:prstGeom>
        </p:spPr>
        <p:txBody>
          <a:bodyPr/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4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내용 0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32" name="본문 첫 번째 줄…"/>
          <p:cNvSpPr txBox="1"/>
          <p:nvPr>
            <p:ph type="body" idx="1"/>
          </p:nvPr>
        </p:nvSpPr>
        <p:spPr>
          <a:xfrm>
            <a:off x="818712" y="2222287"/>
            <a:ext cx="10554575" cy="363651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33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Freeform 7"/>
          <p:cNvSpPr/>
          <p:nvPr/>
        </p:nvSpPr>
        <p:spPr>
          <a:xfrm>
            <a:off x="0" y="1"/>
            <a:ext cx="12192002" cy="52038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0361"/>
                </a:lnTo>
                <a:lnTo>
                  <a:pt x="18064" y="20361"/>
                </a:lnTo>
                <a:lnTo>
                  <a:pt x="17389" y="21547"/>
                </a:lnTo>
                <a:lnTo>
                  <a:pt x="17329" y="21600"/>
                </a:lnTo>
                <a:lnTo>
                  <a:pt x="17287" y="21600"/>
                </a:lnTo>
                <a:lnTo>
                  <a:pt x="17269" y="21580"/>
                </a:lnTo>
                <a:lnTo>
                  <a:pt x="17231" y="21547"/>
                </a:lnTo>
                <a:lnTo>
                  <a:pt x="16556" y="20361"/>
                </a:lnTo>
                <a:lnTo>
                  <a:pt x="0" y="2036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chemeClr val="accent1"/>
            </a:solidFill>
          </a:ln>
        </p:spPr>
        <p:txBody>
          <a:bodyPr lIns="45719" rIns="45719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41" name="제목 텍스트"/>
          <p:cNvSpPr txBox="1"/>
          <p:nvPr>
            <p:ph type="title"/>
          </p:nvPr>
        </p:nvSpPr>
        <p:spPr>
          <a:xfrm>
            <a:off x="809999" y="2951396"/>
            <a:ext cx="10561420" cy="1468800"/>
          </a:xfrm>
          <a:prstGeom prst="rect">
            <a:avLst/>
          </a:prstGeom>
        </p:spPr>
        <p:txBody>
          <a:bodyPr/>
          <a:lstStyle>
            <a:lvl1pPr algn="r">
              <a:defRPr sz="4800">
                <a:solidFill>
                  <a:srgbClr val="FEFEFE"/>
                </a:solidFill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/>
            <a:r>
              <a:t>제목 텍스트</a:t>
            </a:r>
          </a:p>
        </p:txBody>
      </p:sp>
      <p:sp>
        <p:nvSpPr>
          <p:cNvPr id="42" name="본문 첫 번째 줄…"/>
          <p:cNvSpPr txBox="1"/>
          <p:nvPr>
            <p:ph type="body" sz="quarter" idx="1"/>
          </p:nvPr>
        </p:nvSpPr>
        <p:spPr>
          <a:xfrm>
            <a:off x="809999" y="5281200"/>
            <a:ext cx="10561420" cy="433956"/>
          </a:xfrm>
          <a:prstGeom prst="rect">
            <a:avLst/>
          </a:prstGeom>
        </p:spPr>
        <p:txBody>
          <a:bodyPr anchor="t"/>
          <a:lstStyle>
            <a:lvl1pPr marL="0" indent="0" algn="r">
              <a:buClrTx/>
              <a:buSzTx/>
              <a:buNone/>
            </a:lvl1pPr>
            <a:lvl2pPr marL="0" indent="457200" algn="r">
              <a:buClrTx/>
              <a:buSzTx/>
              <a:buNone/>
            </a:lvl2pPr>
            <a:lvl3pPr marL="0" indent="914400" algn="r">
              <a:buClrTx/>
              <a:buSzTx/>
              <a:buNone/>
            </a:lvl3pPr>
            <a:lvl4pPr marL="0" indent="1371600" algn="r">
              <a:buClrTx/>
              <a:buSzTx/>
              <a:buNone/>
            </a:lvl4pPr>
            <a:lvl5pPr marL="0" indent="1828800" algn="r">
              <a:buClrTx/>
              <a:buSzTx/>
              <a:buNone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3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51" name="본문 첫 번째 줄…"/>
          <p:cNvSpPr txBox="1"/>
          <p:nvPr>
            <p:ph type="body" sz="half" idx="1"/>
          </p:nvPr>
        </p:nvSpPr>
        <p:spPr>
          <a:xfrm>
            <a:off x="818712" y="2222287"/>
            <a:ext cx="5185874" cy="3638764"/>
          </a:xfrm>
          <a:prstGeom prst="rect">
            <a:avLst/>
          </a:prstGeom>
        </p:spPr>
        <p:txBody>
          <a:bodyPr/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2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60" name="본문 첫 번째 줄…"/>
          <p:cNvSpPr txBox="1"/>
          <p:nvPr>
            <p:ph type="body" sz="quarter" idx="1"/>
          </p:nvPr>
        </p:nvSpPr>
        <p:spPr>
          <a:xfrm>
            <a:off x="814727" y="2174875"/>
            <a:ext cx="5189858" cy="576263"/>
          </a:xfrm>
          <a:prstGeom prst="rect">
            <a:avLst/>
          </a:prstGeom>
        </p:spPr>
        <p:txBody>
          <a:bodyPr anchor="b"/>
          <a:lstStyle>
            <a:lvl1pPr marL="0" indent="0" algn="ctr">
              <a:buClrTx/>
              <a:buSzTx/>
              <a:buNone/>
              <a:defRPr sz="2000"/>
            </a:lvl1pPr>
            <a:lvl2pPr marL="0" indent="457200" algn="ctr">
              <a:buClrTx/>
              <a:buSzTx/>
              <a:buNone/>
              <a:defRPr sz="2000"/>
            </a:lvl2pPr>
            <a:lvl3pPr marL="0" indent="914400" algn="ctr">
              <a:buClrTx/>
              <a:buSzTx/>
              <a:buNone/>
              <a:defRPr sz="2000"/>
            </a:lvl3pPr>
            <a:lvl4pPr marL="0" indent="1371600" algn="ctr">
              <a:buClrTx/>
              <a:buSzTx/>
              <a:buNone/>
              <a:defRPr sz="2000"/>
            </a:lvl4pPr>
            <a:lvl5pPr marL="0" indent="1828800" algn="ctr">
              <a:buClrTx/>
              <a:buSzTx/>
              <a:buNone/>
              <a:defRPr sz="20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61" name="Text Placeholder 4"/>
          <p:cNvSpPr/>
          <p:nvPr>
            <p:ph type="body" sz="quarter" idx="21"/>
          </p:nvPr>
        </p:nvSpPr>
        <p:spPr>
          <a:xfrm>
            <a:off x="6187414" y="2174875"/>
            <a:ext cx="5194584" cy="576263"/>
          </a:xfrm>
          <a:prstGeom prst="rect">
            <a:avLst/>
          </a:prstGeom>
        </p:spPr>
        <p:txBody>
          <a:bodyPr anchor="b"/>
          <a:lstStyle/>
          <a:p>
            <a:pPr marL="0" indent="0" algn="ctr">
              <a:buClrTx/>
              <a:buSzTx/>
              <a:buNone/>
              <a:defRPr b="1" sz="20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2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70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만 0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78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6"/>
          <p:cNvSpPr/>
          <p:nvPr/>
        </p:nvSpPr>
        <p:spPr>
          <a:xfrm>
            <a:off x="0" y="-1"/>
            <a:ext cx="12192002" cy="21859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0"/>
                </a:lnTo>
                <a:lnTo>
                  <a:pt x="0" y="18651"/>
                </a:lnTo>
                <a:lnTo>
                  <a:pt x="3536" y="18651"/>
                </a:lnTo>
                <a:lnTo>
                  <a:pt x="4211" y="21475"/>
                </a:lnTo>
                <a:lnTo>
                  <a:pt x="4271" y="21600"/>
                </a:lnTo>
                <a:lnTo>
                  <a:pt x="4312" y="21600"/>
                </a:lnTo>
                <a:lnTo>
                  <a:pt x="4331" y="21553"/>
                </a:lnTo>
                <a:lnTo>
                  <a:pt x="4369" y="21475"/>
                </a:lnTo>
                <a:lnTo>
                  <a:pt x="5044" y="18651"/>
                </a:lnTo>
                <a:lnTo>
                  <a:pt x="21600" y="18651"/>
                </a:lnTo>
                <a:lnTo>
                  <a:pt x="21600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chemeClr val="accent1"/>
            </a:solidFill>
          </a:ln>
        </p:spPr>
        <p:txBody>
          <a:bodyPr lIns="45719" rIns="45719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3" name="제목 텍스트"/>
          <p:cNvSpPr txBox="1"/>
          <p:nvPr>
            <p:ph type="title"/>
          </p:nvPr>
        </p:nvSpPr>
        <p:spPr>
          <a:xfrm>
            <a:off x="809999" y="447188"/>
            <a:ext cx="10572000" cy="970450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>
            <a:normAutofit fontScale="100000" lnSpcReduction="0"/>
          </a:bodyPr>
          <a:lstStyle/>
          <a:p>
            <a:pPr/>
            <a:r>
              <a:t>제목 텍스트</a:t>
            </a:r>
          </a:p>
        </p:txBody>
      </p:sp>
      <p:sp>
        <p:nvSpPr>
          <p:cNvPr id="4" name="본문 첫 번째 줄…"/>
          <p:cNvSpPr txBox="1"/>
          <p:nvPr>
            <p:ph type="body" idx="1"/>
          </p:nvPr>
        </p:nvSpPr>
        <p:spPr>
          <a:xfrm>
            <a:off x="609600" y="1417637"/>
            <a:ext cx="10972800" cy="4891088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50800" dist="0" dir="14400000">
              <a:srgbClr val="000000">
                <a:alpha val="4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" name="슬라이드 번호"/>
          <p:cNvSpPr txBox="1"/>
          <p:nvPr>
            <p:ph type="sldNum" sz="quarter" idx="2"/>
          </p:nvPr>
        </p:nvSpPr>
        <p:spPr>
          <a:xfrm>
            <a:off x="11424653" y="6080087"/>
            <a:ext cx="315834" cy="326401"/>
          </a:xfrm>
          <a:prstGeom prst="rect">
            <a:avLst/>
          </a:prstGeom>
          <a:ln w="12700">
            <a:miter lim="400000"/>
          </a:ln>
        </p:spPr>
        <p:txBody>
          <a:bodyPr wrap="none" lIns="10800" tIns="10800" rIns="10800" bIns="10800" anchor="b">
            <a:spAutoFit/>
          </a:bodyPr>
          <a:lstStyle>
            <a:lvl1pPr algn="r">
              <a:defRPr sz="2000">
                <a:solidFill>
                  <a:schemeClr val="accent1"/>
                </a:solidFill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</p:sldLayoutIdLst>
  <p:transition xmlns:p14="http://schemas.microsoft.com/office/powerpoint/2010/main" spd="med" advClick="1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5400" u="none"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5400" u="none"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5400" u="none"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5400" u="none"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5400" u="none"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5400" u="none"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5400" u="none"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5400" u="none"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5400" u="none"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SzPct val="100000"/>
        <a:buFontTx/>
        <a:buChar char=""/>
        <a:tabLst/>
        <a:defRPr b="0" baseline="0" cap="none" i="0" spc="0" strike="noStrike" sz="1800" u="none">
          <a:solidFill>
            <a:srgbClr val="FFFFFF"/>
          </a:solidFill>
          <a:uFillTx/>
          <a:latin typeface="+mn-lt"/>
          <a:ea typeface="+mn-ea"/>
          <a:cs typeface="+mn-cs"/>
          <a:sym typeface="Century Gothic"/>
        </a:defRPr>
      </a:lvl1pPr>
      <a:lvl2pPr marL="778668" marR="0" indent="-321468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SzPct val="100000"/>
        <a:buFontTx/>
        <a:buChar char=""/>
        <a:tabLst/>
        <a:defRPr b="0" baseline="0" cap="none" i="0" spc="0" strike="noStrike" sz="1800" u="none">
          <a:solidFill>
            <a:srgbClr val="FFFFFF"/>
          </a:solidFill>
          <a:uFillTx/>
          <a:latin typeface="+mn-lt"/>
          <a:ea typeface="+mn-ea"/>
          <a:cs typeface="+mn-cs"/>
          <a:sym typeface="Century Gothic"/>
        </a:defRPr>
      </a:lvl2pPr>
      <a:lvl3pPr marL="1208314" marR="0" indent="-293914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SzPct val="100000"/>
        <a:buFontTx/>
        <a:buChar char=""/>
        <a:tabLst/>
        <a:defRPr b="0" baseline="0" cap="none" i="0" spc="0" strike="noStrike" sz="1800" u="none">
          <a:solidFill>
            <a:srgbClr val="FFFFFF"/>
          </a:solidFill>
          <a:uFillTx/>
          <a:latin typeface="+mn-lt"/>
          <a:ea typeface="+mn-ea"/>
          <a:cs typeface="+mn-cs"/>
          <a:sym typeface="Century Gothic"/>
        </a:defRPr>
      </a:lvl3pPr>
      <a:lvl4pPr marL="1714500" marR="0" indent="-342900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SzPct val="100000"/>
        <a:buFontTx/>
        <a:buChar char=""/>
        <a:tabLst/>
        <a:defRPr b="0" baseline="0" cap="none" i="0" spc="0" strike="noStrike" sz="1800" u="none">
          <a:solidFill>
            <a:srgbClr val="FFFFFF"/>
          </a:solidFill>
          <a:uFillTx/>
          <a:latin typeface="+mn-lt"/>
          <a:ea typeface="+mn-ea"/>
          <a:cs typeface="+mn-cs"/>
          <a:sym typeface="Century Gothic"/>
        </a:defRPr>
      </a:lvl4pPr>
      <a:lvl5pPr marL="2171700" marR="0" indent="-342900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SzPct val="100000"/>
        <a:buFontTx/>
        <a:buChar char=""/>
        <a:tabLst/>
        <a:defRPr b="0" baseline="0" cap="none" i="0" spc="0" strike="noStrike" sz="1800" u="none">
          <a:solidFill>
            <a:srgbClr val="FFFFFF"/>
          </a:solidFill>
          <a:uFillTx/>
          <a:latin typeface="+mn-lt"/>
          <a:ea typeface="+mn-ea"/>
          <a:cs typeface="+mn-cs"/>
          <a:sym typeface="Century Gothic"/>
        </a:defRPr>
      </a:lvl5pPr>
      <a:lvl6pPr marL="2514300" marR="0" indent="-342900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SzPct val="100000"/>
        <a:buFontTx/>
        <a:buChar char=""/>
        <a:tabLst/>
        <a:defRPr b="0" baseline="0" cap="none" i="0" spc="0" strike="noStrike" sz="1800" u="none">
          <a:solidFill>
            <a:srgbClr val="FFFFFF"/>
          </a:solidFill>
          <a:uFillTx/>
          <a:latin typeface="+mn-lt"/>
          <a:ea typeface="+mn-ea"/>
          <a:cs typeface="+mn-cs"/>
          <a:sym typeface="Century Gothic"/>
        </a:defRPr>
      </a:lvl6pPr>
      <a:lvl7pPr marL="2914300" marR="0" indent="-342900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SzPct val="100000"/>
        <a:buFontTx/>
        <a:buChar char=""/>
        <a:tabLst/>
        <a:defRPr b="0" baseline="0" cap="none" i="0" spc="0" strike="noStrike" sz="1800" u="none">
          <a:solidFill>
            <a:srgbClr val="FFFFFF"/>
          </a:solidFill>
          <a:uFillTx/>
          <a:latin typeface="+mn-lt"/>
          <a:ea typeface="+mn-ea"/>
          <a:cs typeface="+mn-cs"/>
          <a:sym typeface="Century Gothic"/>
        </a:defRPr>
      </a:lvl7pPr>
      <a:lvl8pPr marL="3314300" marR="0" indent="-342900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SzPct val="100000"/>
        <a:buFontTx/>
        <a:buChar char=""/>
        <a:tabLst/>
        <a:defRPr b="0" baseline="0" cap="none" i="0" spc="0" strike="noStrike" sz="1800" u="none">
          <a:solidFill>
            <a:srgbClr val="FFFFFF"/>
          </a:solidFill>
          <a:uFillTx/>
          <a:latin typeface="+mn-lt"/>
          <a:ea typeface="+mn-ea"/>
          <a:cs typeface="+mn-cs"/>
          <a:sym typeface="Century Gothic"/>
        </a:defRPr>
      </a:lvl8pPr>
      <a:lvl9pPr marL="3714300" marR="0" indent="-342900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SzPct val="100000"/>
        <a:buFontTx/>
        <a:buChar char=""/>
        <a:tabLst/>
        <a:defRPr b="0" baseline="0" cap="none" i="0" spc="0" strike="noStrike" sz="1800" u="none">
          <a:solidFill>
            <a:srgbClr val="FFFFFF"/>
          </a:solidFill>
          <a:uFillTx/>
          <a:latin typeface="+mn-lt"/>
          <a:ea typeface="+mn-ea"/>
          <a:cs typeface="+mn-cs"/>
          <a:sym typeface="Century Gothic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gif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Relationship Id="rId3" Type="http://schemas.openxmlformats.org/officeDocument/2006/relationships/image" Target="../media/image6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gif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png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gif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Freeform 6"/>
          <p:cNvSpPr/>
          <p:nvPr/>
        </p:nvSpPr>
        <p:spPr>
          <a:xfrm>
            <a:off x="0" y="-3175"/>
            <a:ext cx="12192002" cy="52038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0"/>
                </a:lnTo>
                <a:lnTo>
                  <a:pt x="0" y="20361"/>
                </a:lnTo>
                <a:lnTo>
                  <a:pt x="3536" y="20361"/>
                </a:lnTo>
                <a:lnTo>
                  <a:pt x="4211" y="21547"/>
                </a:lnTo>
                <a:lnTo>
                  <a:pt x="4271" y="21600"/>
                </a:lnTo>
                <a:lnTo>
                  <a:pt x="4312" y="21600"/>
                </a:lnTo>
                <a:lnTo>
                  <a:pt x="4331" y="21580"/>
                </a:lnTo>
                <a:lnTo>
                  <a:pt x="4369" y="21547"/>
                </a:lnTo>
                <a:lnTo>
                  <a:pt x="5044" y="20361"/>
                </a:lnTo>
                <a:lnTo>
                  <a:pt x="21600" y="20361"/>
                </a:lnTo>
                <a:lnTo>
                  <a:pt x="21600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chemeClr val="accent1"/>
            </a:solidFill>
          </a:ln>
        </p:spPr>
        <p:txBody>
          <a:bodyPr lIns="45719" rIns="45719"/>
          <a:lstStyle/>
          <a:p>
            <a:pPr algn="ctr">
              <a:defRPr b="1"/>
            </a:pPr>
          </a:p>
        </p:txBody>
      </p:sp>
      <p:sp>
        <p:nvSpPr>
          <p:cNvPr id="147" name="Rectangle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148" name="Freeform: Shape 13"/>
          <p:cNvSpPr/>
          <p:nvPr/>
        </p:nvSpPr>
        <p:spPr>
          <a:xfrm rot="10800000">
            <a:off x="0" y="5388383"/>
            <a:ext cx="12192000" cy="14696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32" y="21600"/>
                </a:moveTo>
                <a:lnTo>
                  <a:pt x="10790" y="21600"/>
                </a:lnTo>
                <a:lnTo>
                  <a:pt x="10768" y="21530"/>
                </a:lnTo>
                <a:lnTo>
                  <a:pt x="10745" y="21460"/>
                </a:lnTo>
                <a:lnTo>
                  <a:pt x="10730" y="21413"/>
                </a:lnTo>
                <a:lnTo>
                  <a:pt x="10060" y="17239"/>
                </a:lnTo>
                <a:lnTo>
                  <a:pt x="0" y="17239"/>
                </a:lnTo>
                <a:lnTo>
                  <a:pt x="0" y="0"/>
                </a:lnTo>
                <a:lnTo>
                  <a:pt x="21600" y="0"/>
                </a:lnTo>
                <a:lnTo>
                  <a:pt x="21600" y="17239"/>
                </a:lnTo>
                <a:lnTo>
                  <a:pt x="11559" y="17239"/>
                </a:lnTo>
                <a:lnTo>
                  <a:pt x="10888" y="21413"/>
                </a:lnTo>
                <a:lnTo>
                  <a:pt x="10873" y="21460"/>
                </a:lnTo>
                <a:lnTo>
                  <a:pt x="10850" y="21530"/>
                </a:lnTo>
                <a:close/>
              </a:path>
            </a:pathLst>
          </a:custGeom>
          <a:blipFill>
            <a:blip r:embed="rId2"/>
          </a:blipFill>
          <a:ln w="12700">
            <a:miter lim="400000"/>
          </a:ln>
        </p:spPr>
        <p:txBody>
          <a:bodyPr lIns="45719" rIns="45719"/>
          <a:lstStyle/>
          <a:p>
            <a:pPr algn="ctr">
              <a:defRPr b="1"/>
            </a:pPr>
          </a:p>
        </p:txBody>
      </p:sp>
      <p:sp>
        <p:nvSpPr>
          <p:cNvPr id="149" name="Swift 세미나"/>
          <p:cNvSpPr txBox="1"/>
          <p:nvPr/>
        </p:nvSpPr>
        <p:spPr>
          <a:xfrm>
            <a:off x="4239760" y="2128957"/>
            <a:ext cx="3712480" cy="9649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defRPr b="1" sz="54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Swift 세미나</a:t>
            </a:r>
          </a:p>
        </p:txBody>
      </p:sp>
      <p:sp>
        <p:nvSpPr>
          <p:cNvPr id="150" name="Binding, State, StateObject, EnvironmentObject"/>
          <p:cNvSpPr txBox="1"/>
          <p:nvPr/>
        </p:nvSpPr>
        <p:spPr>
          <a:xfrm>
            <a:off x="2833335" y="3173730"/>
            <a:ext cx="6525330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defRPr sz="24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Binding, State, StateObject, EnvironmentObject</a:t>
            </a:r>
          </a:p>
        </p:txBody>
      </p:sp>
      <p:sp>
        <p:nvSpPr>
          <p:cNvPr id="151" name="작성자: 정창용 실습생"/>
          <p:cNvSpPr txBox="1"/>
          <p:nvPr/>
        </p:nvSpPr>
        <p:spPr>
          <a:xfrm>
            <a:off x="4949380" y="4659039"/>
            <a:ext cx="2293239" cy="4140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defRPr sz="20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작성자: 정창용 실습생</a:t>
            </a:r>
          </a:p>
        </p:txBody>
      </p:sp>
      <p:sp>
        <p:nvSpPr>
          <p:cNvPr id="152" name="슬라이드 번호"/>
          <p:cNvSpPr txBox="1"/>
          <p:nvPr>
            <p:ph type="sldNum" sz="quarter" idx="4294967295"/>
          </p:nvPr>
        </p:nvSpPr>
        <p:spPr>
          <a:xfrm>
            <a:off x="11565419" y="6080087"/>
            <a:ext cx="175068" cy="3264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227" name="Freeform: Shape 9"/>
          <p:cNvSpPr/>
          <p:nvPr/>
        </p:nvSpPr>
        <p:spPr>
          <a:xfrm>
            <a:off x="637092" y="1576408"/>
            <a:ext cx="10917816" cy="46381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765" y="0"/>
                </a:moveTo>
                <a:lnTo>
                  <a:pt x="10811" y="0"/>
                </a:lnTo>
                <a:lnTo>
                  <a:pt x="10836" y="22"/>
                </a:lnTo>
                <a:lnTo>
                  <a:pt x="10861" y="44"/>
                </a:lnTo>
                <a:lnTo>
                  <a:pt x="10878" y="59"/>
                </a:lnTo>
                <a:lnTo>
                  <a:pt x="11605" y="1343"/>
                </a:lnTo>
                <a:lnTo>
                  <a:pt x="21298" y="1343"/>
                </a:lnTo>
                <a:cubicBezTo>
                  <a:pt x="21465" y="1343"/>
                  <a:pt x="21600" y="1662"/>
                  <a:pt x="21600" y="2055"/>
                </a:cubicBezTo>
                <a:lnTo>
                  <a:pt x="21600" y="20888"/>
                </a:lnTo>
                <a:cubicBezTo>
                  <a:pt x="21600" y="21281"/>
                  <a:pt x="21465" y="21600"/>
                  <a:pt x="21298" y="21600"/>
                </a:cubicBezTo>
                <a:lnTo>
                  <a:pt x="302" y="21600"/>
                </a:lnTo>
                <a:cubicBezTo>
                  <a:pt x="135" y="21600"/>
                  <a:pt x="0" y="21281"/>
                  <a:pt x="0" y="20888"/>
                </a:cubicBezTo>
                <a:lnTo>
                  <a:pt x="0" y="2055"/>
                </a:lnTo>
                <a:cubicBezTo>
                  <a:pt x="0" y="1662"/>
                  <a:pt x="135" y="1343"/>
                  <a:pt x="302" y="1343"/>
                </a:cubicBezTo>
                <a:lnTo>
                  <a:pt x="9974" y="1343"/>
                </a:lnTo>
                <a:lnTo>
                  <a:pt x="10702" y="59"/>
                </a:lnTo>
                <a:lnTo>
                  <a:pt x="10719" y="44"/>
                </a:lnTo>
                <a:lnTo>
                  <a:pt x="10744" y="22"/>
                </a:lnTo>
                <a:close/>
              </a:path>
            </a:pathLst>
          </a:custGeom>
          <a:ln w="38100" cap="rnd">
            <a:solidFill>
              <a:schemeClr val="accent1"/>
            </a:solidFill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228" name="@State"/>
          <p:cNvSpPr txBox="1"/>
          <p:nvPr/>
        </p:nvSpPr>
        <p:spPr>
          <a:xfrm>
            <a:off x="5088267" y="710724"/>
            <a:ext cx="2015466" cy="764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defRPr b="1" sz="44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@State</a:t>
            </a:r>
          </a:p>
        </p:txBody>
      </p:sp>
      <p:sp>
        <p:nvSpPr>
          <p:cNvPr id="229" name="만약 사용자가 버튼을 누르거나, 스크롤을 하거나, 텍스트에 상자를 입력한다면…"/>
          <p:cNvSpPr txBox="1"/>
          <p:nvPr/>
        </p:nvSpPr>
        <p:spPr>
          <a:xfrm>
            <a:off x="2562544" y="2733790"/>
            <a:ext cx="7066913" cy="6822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/>
          <a:p>
            <a:pPr algn="ctr">
              <a:defRPr>
                <a:solidFill>
                  <a:srgbClr val="111111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만약 사용자가 버튼을 누르거나, 스크롤을 하거나, 텍스트에 상자를 입력한다면</a:t>
            </a:r>
          </a:p>
          <a:p>
            <a:pPr algn="ctr">
              <a:defRPr>
                <a:solidFill>
                  <a:srgbClr val="111111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그 특정 행동은 State</a:t>
            </a:r>
            <a:r>
              <a:rPr b="1"/>
              <a:t>(</a:t>
            </a:r>
            <a:r>
              <a:t>상태)를 변경합니다.</a:t>
            </a:r>
          </a:p>
        </p:txBody>
      </p:sp>
      <p:sp>
        <p:nvSpPr>
          <p:cNvPr id="230" name="@State는 State가 변경되면…"/>
          <p:cNvSpPr txBox="1"/>
          <p:nvPr/>
        </p:nvSpPr>
        <p:spPr>
          <a:xfrm>
            <a:off x="3907759" y="4374897"/>
            <a:ext cx="4376483" cy="682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/>
          <a:p>
            <a:pPr algn="ctr">
              <a:defRPr>
                <a:solidFill>
                  <a:srgbClr val="111111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@State는 State가 변경되면</a:t>
            </a:r>
          </a:p>
          <a:p>
            <a:pPr algn="ctr">
              <a:defRPr>
                <a:solidFill>
                  <a:srgbClr val="111111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자동으로 사용자 인터페이스를 업데이트 합니다.</a:t>
            </a:r>
          </a:p>
        </p:txBody>
      </p:sp>
      <p:sp>
        <p:nvSpPr>
          <p:cNvPr id="231" name="선"/>
          <p:cNvSpPr/>
          <p:nvPr/>
        </p:nvSpPr>
        <p:spPr>
          <a:xfrm flipH="1">
            <a:off x="6096000" y="3581331"/>
            <a:ext cx="1" cy="636217"/>
          </a:xfrm>
          <a:prstGeom prst="line">
            <a:avLst/>
          </a:prstGeom>
          <a:ln w="15875" cap="rnd">
            <a:solidFill>
              <a:schemeClr val="accent1"/>
            </a:solidFill>
            <a:tailEnd type="triangle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entury Gothic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234" name="Freeform: Shape 9"/>
          <p:cNvSpPr/>
          <p:nvPr/>
        </p:nvSpPr>
        <p:spPr>
          <a:xfrm>
            <a:off x="637092" y="1576408"/>
            <a:ext cx="10917816" cy="46381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765" y="0"/>
                </a:moveTo>
                <a:lnTo>
                  <a:pt x="10811" y="0"/>
                </a:lnTo>
                <a:lnTo>
                  <a:pt x="10836" y="22"/>
                </a:lnTo>
                <a:lnTo>
                  <a:pt x="10861" y="44"/>
                </a:lnTo>
                <a:lnTo>
                  <a:pt x="10878" y="59"/>
                </a:lnTo>
                <a:lnTo>
                  <a:pt x="11605" y="1343"/>
                </a:lnTo>
                <a:lnTo>
                  <a:pt x="21298" y="1343"/>
                </a:lnTo>
                <a:cubicBezTo>
                  <a:pt x="21465" y="1343"/>
                  <a:pt x="21600" y="1662"/>
                  <a:pt x="21600" y="2055"/>
                </a:cubicBezTo>
                <a:lnTo>
                  <a:pt x="21600" y="20888"/>
                </a:lnTo>
                <a:cubicBezTo>
                  <a:pt x="21600" y="21281"/>
                  <a:pt x="21465" y="21600"/>
                  <a:pt x="21298" y="21600"/>
                </a:cubicBezTo>
                <a:lnTo>
                  <a:pt x="302" y="21600"/>
                </a:lnTo>
                <a:cubicBezTo>
                  <a:pt x="135" y="21600"/>
                  <a:pt x="0" y="21281"/>
                  <a:pt x="0" y="20888"/>
                </a:cubicBezTo>
                <a:lnTo>
                  <a:pt x="0" y="2055"/>
                </a:lnTo>
                <a:cubicBezTo>
                  <a:pt x="0" y="1662"/>
                  <a:pt x="135" y="1343"/>
                  <a:pt x="302" y="1343"/>
                </a:cubicBezTo>
                <a:lnTo>
                  <a:pt x="9974" y="1343"/>
                </a:lnTo>
                <a:lnTo>
                  <a:pt x="10702" y="59"/>
                </a:lnTo>
                <a:lnTo>
                  <a:pt x="10719" y="44"/>
                </a:lnTo>
                <a:lnTo>
                  <a:pt x="10744" y="22"/>
                </a:lnTo>
                <a:close/>
              </a:path>
            </a:pathLst>
          </a:custGeom>
          <a:ln w="38100" cap="rnd">
            <a:solidFill>
              <a:schemeClr val="accent1"/>
            </a:solidFill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235" name="@State"/>
          <p:cNvSpPr txBox="1"/>
          <p:nvPr/>
        </p:nvSpPr>
        <p:spPr>
          <a:xfrm>
            <a:off x="5088267" y="710724"/>
            <a:ext cx="2015466" cy="764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defRPr b="1" sz="44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@State</a:t>
            </a:r>
          </a:p>
        </p:txBody>
      </p:sp>
      <p:sp>
        <p:nvSpPr>
          <p:cNvPr id="236" name="상태를 변경할 때마다 body 속성이 재설정 됩니다."/>
          <p:cNvSpPr txBox="1"/>
          <p:nvPr/>
        </p:nvSpPr>
        <p:spPr>
          <a:xfrm>
            <a:off x="3794130" y="3163252"/>
            <a:ext cx="4603739" cy="3868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defRPr>
                <a:solidFill>
                  <a:srgbClr val="111111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상태를 변경할 때마다 body 속성이 재설정 됩니다.</a:t>
            </a:r>
          </a:p>
        </p:txBody>
      </p:sp>
      <p:sp>
        <p:nvSpPr>
          <p:cNvPr id="237" name="-&gt; State를 변경할 때마다 항상 새로운 View에서 렌더링 됩니다."/>
          <p:cNvSpPr txBox="1"/>
          <p:nvPr/>
        </p:nvSpPr>
        <p:spPr>
          <a:xfrm>
            <a:off x="3163302" y="4240842"/>
            <a:ext cx="5865396" cy="3868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defRPr>
                <a:solidFill>
                  <a:srgbClr val="111111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-&gt; State를 변경할 때마다 항상 새로운 View에서 렌더링 됩니다.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240" name="Freeform: Shape 9"/>
          <p:cNvSpPr/>
          <p:nvPr/>
        </p:nvSpPr>
        <p:spPr>
          <a:xfrm>
            <a:off x="637092" y="1576408"/>
            <a:ext cx="10917816" cy="46381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765" y="0"/>
                </a:moveTo>
                <a:lnTo>
                  <a:pt x="10811" y="0"/>
                </a:lnTo>
                <a:lnTo>
                  <a:pt x="10836" y="22"/>
                </a:lnTo>
                <a:lnTo>
                  <a:pt x="10861" y="44"/>
                </a:lnTo>
                <a:lnTo>
                  <a:pt x="10878" y="59"/>
                </a:lnTo>
                <a:lnTo>
                  <a:pt x="11605" y="1343"/>
                </a:lnTo>
                <a:lnTo>
                  <a:pt x="21298" y="1343"/>
                </a:lnTo>
                <a:cubicBezTo>
                  <a:pt x="21465" y="1343"/>
                  <a:pt x="21600" y="1662"/>
                  <a:pt x="21600" y="2055"/>
                </a:cubicBezTo>
                <a:lnTo>
                  <a:pt x="21600" y="20888"/>
                </a:lnTo>
                <a:cubicBezTo>
                  <a:pt x="21600" y="21281"/>
                  <a:pt x="21465" y="21600"/>
                  <a:pt x="21298" y="21600"/>
                </a:cubicBezTo>
                <a:lnTo>
                  <a:pt x="302" y="21600"/>
                </a:lnTo>
                <a:cubicBezTo>
                  <a:pt x="135" y="21600"/>
                  <a:pt x="0" y="21281"/>
                  <a:pt x="0" y="20888"/>
                </a:cubicBezTo>
                <a:lnTo>
                  <a:pt x="0" y="2055"/>
                </a:lnTo>
                <a:cubicBezTo>
                  <a:pt x="0" y="1662"/>
                  <a:pt x="135" y="1343"/>
                  <a:pt x="302" y="1343"/>
                </a:cubicBezTo>
                <a:lnTo>
                  <a:pt x="9974" y="1343"/>
                </a:lnTo>
                <a:lnTo>
                  <a:pt x="10702" y="59"/>
                </a:lnTo>
                <a:lnTo>
                  <a:pt x="10719" y="44"/>
                </a:lnTo>
                <a:lnTo>
                  <a:pt x="10744" y="22"/>
                </a:lnTo>
                <a:close/>
              </a:path>
            </a:pathLst>
          </a:custGeom>
          <a:ln w="38100" cap="rnd">
            <a:solidFill>
              <a:schemeClr val="accent1"/>
            </a:solidFill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241" name="@State"/>
          <p:cNvSpPr txBox="1"/>
          <p:nvPr/>
        </p:nvSpPr>
        <p:spPr>
          <a:xfrm>
            <a:off x="5088267" y="710724"/>
            <a:ext cx="2015466" cy="764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defRPr b="1" sz="44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@State</a:t>
            </a:r>
          </a:p>
        </p:txBody>
      </p:sp>
      <p:pic>
        <p:nvPicPr>
          <p:cNvPr id="242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15999" y="3339189"/>
            <a:ext cx="10160001" cy="111256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245" name="Freeform: Shape 9"/>
          <p:cNvSpPr/>
          <p:nvPr/>
        </p:nvSpPr>
        <p:spPr>
          <a:xfrm>
            <a:off x="637092" y="1576408"/>
            <a:ext cx="10917816" cy="46381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765" y="0"/>
                </a:moveTo>
                <a:lnTo>
                  <a:pt x="10811" y="0"/>
                </a:lnTo>
                <a:lnTo>
                  <a:pt x="10836" y="22"/>
                </a:lnTo>
                <a:lnTo>
                  <a:pt x="10861" y="44"/>
                </a:lnTo>
                <a:lnTo>
                  <a:pt x="10878" y="59"/>
                </a:lnTo>
                <a:lnTo>
                  <a:pt x="11605" y="1343"/>
                </a:lnTo>
                <a:lnTo>
                  <a:pt x="21298" y="1343"/>
                </a:lnTo>
                <a:cubicBezTo>
                  <a:pt x="21465" y="1343"/>
                  <a:pt x="21600" y="1662"/>
                  <a:pt x="21600" y="2055"/>
                </a:cubicBezTo>
                <a:lnTo>
                  <a:pt x="21600" y="20888"/>
                </a:lnTo>
                <a:cubicBezTo>
                  <a:pt x="21600" y="21281"/>
                  <a:pt x="21465" y="21600"/>
                  <a:pt x="21298" y="21600"/>
                </a:cubicBezTo>
                <a:lnTo>
                  <a:pt x="302" y="21600"/>
                </a:lnTo>
                <a:cubicBezTo>
                  <a:pt x="135" y="21600"/>
                  <a:pt x="0" y="21281"/>
                  <a:pt x="0" y="20888"/>
                </a:cubicBezTo>
                <a:lnTo>
                  <a:pt x="0" y="2055"/>
                </a:lnTo>
                <a:cubicBezTo>
                  <a:pt x="0" y="1662"/>
                  <a:pt x="135" y="1343"/>
                  <a:pt x="302" y="1343"/>
                </a:cubicBezTo>
                <a:lnTo>
                  <a:pt x="9974" y="1343"/>
                </a:lnTo>
                <a:lnTo>
                  <a:pt x="10702" y="59"/>
                </a:lnTo>
                <a:lnTo>
                  <a:pt x="10719" y="44"/>
                </a:lnTo>
                <a:lnTo>
                  <a:pt x="10744" y="22"/>
                </a:lnTo>
                <a:close/>
              </a:path>
            </a:pathLst>
          </a:custGeom>
          <a:ln w="38100" cap="rnd">
            <a:solidFill>
              <a:schemeClr val="accent1"/>
            </a:solidFill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246" name="@State"/>
          <p:cNvSpPr txBox="1"/>
          <p:nvPr/>
        </p:nvSpPr>
        <p:spPr>
          <a:xfrm>
            <a:off x="5088267" y="710724"/>
            <a:ext cx="2015466" cy="764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defRPr b="1" sz="44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@State</a:t>
            </a:r>
          </a:p>
        </p:txBody>
      </p:sp>
      <p:pic>
        <p:nvPicPr>
          <p:cNvPr id="247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96059" y="2085720"/>
            <a:ext cx="8599882" cy="38735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250" name="Freeform: Shape 9"/>
          <p:cNvSpPr/>
          <p:nvPr/>
        </p:nvSpPr>
        <p:spPr>
          <a:xfrm>
            <a:off x="637092" y="1576408"/>
            <a:ext cx="10917816" cy="46381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765" y="0"/>
                </a:moveTo>
                <a:lnTo>
                  <a:pt x="10811" y="0"/>
                </a:lnTo>
                <a:lnTo>
                  <a:pt x="10836" y="22"/>
                </a:lnTo>
                <a:lnTo>
                  <a:pt x="10861" y="44"/>
                </a:lnTo>
                <a:lnTo>
                  <a:pt x="10878" y="59"/>
                </a:lnTo>
                <a:lnTo>
                  <a:pt x="11605" y="1343"/>
                </a:lnTo>
                <a:lnTo>
                  <a:pt x="21298" y="1343"/>
                </a:lnTo>
                <a:cubicBezTo>
                  <a:pt x="21465" y="1343"/>
                  <a:pt x="21600" y="1662"/>
                  <a:pt x="21600" y="2055"/>
                </a:cubicBezTo>
                <a:lnTo>
                  <a:pt x="21600" y="20888"/>
                </a:lnTo>
                <a:cubicBezTo>
                  <a:pt x="21600" y="21281"/>
                  <a:pt x="21465" y="21600"/>
                  <a:pt x="21298" y="21600"/>
                </a:cubicBezTo>
                <a:lnTo>
                  <a:pt x="302" y="21600"/>
                </a:lnTo>
                <a:cubicBezTo>
                  <a:pt x="135" y="21600"/>
                  <a:pt x="0" y="21281"/>
                  <a:pt x="0" y="20888"/>
                </a:cubicBezTo>
                <a:lnTo>
                  <a:pt x="0" y="2055"/>
                </a:lnTo>
                <a:cubicBezTo>
                  <a:pt x="0" y="1662"/>
                  <a:pt x="135" y="1343"/>
                  <a:pt x="302" y="1343"/>
                </a:cubicBezTo>
                <a:lnTo>
                  <a:pt x="9974" y="1343"/>
                </a:lnTo>
                <a:lnTo>
                  <a:pt x="10702" y="59"/>
                </a:lnTo>
                <a:lnTo>
                  <a:pt x="10719" y="44"/>
                </a:lnTo>
                <a:lnTo>
                  <a:pt x="10744" y="22"/>
                </a:lnTo>
                <a:close/>
              </a:path>
            </a:pathLst>
          </a:custGeom>
          <a:ln w="38100" cap="rnd">
            <a:solidFill>
              <a:schemeClr val="accent1"/>
            </a:solidFill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251" name="@State"/>
          <p:cNvSpPr txBox="1"/>
          <p:nvPr/>
        </p:nvSpPr>
        <p:spPr>
          <a:xfrm>
            <a:off x="5088267" y="710724"/>
            <a:ext cx="2015466" cy="764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defRPr b="1" sz="44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@State</a:t>
            </a:r>
          </a:p>
        </p:txBody>
      </p:sp>
      <p:pic>
        <p:nvPicPr>
          <p:cNvPr id="252" name="img (1).gif" descr="img (1)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19035" y="2085720"/>
            <a:ext cx="5153930" cy="38735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Freeform 6"/>
          <p:cNvSpPr/>
          <p:nvPr/>
        </p:nvSpPr>
        <p:spPr>
          <a:xfrm>
            <a:off x="0" y="-3175"/>
            <a:ext cx="12192002" cy="52038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0"/>
                </a:lnTo>
                <a:lnTo>
                  <a:pt x="0" y="20361"/>
                </a:lnTo>
                <a:lnTo>
                  <a:pt x="3536" y="20361"/>
                </a:lnTo>
                <a:lnTo>
                  <a:pt x="4211" y="21547"/>
                </a:lnTo>
                <a:lnTo>
                  <a:pt x="4271" y="21600"/>
                </a:lnTo>
                <a:lnTo>
                  <a:pt x="4312" y="21600"/>
                </a:lnTo>
                <a:lnTo>
                  <a:pt x="4331" y="21580"/>
                </a:lnTo>
                <a:lnTo>
                  <a:pt x="4369" y="21547"/>
                </a:lnTo>
                <a:lnTo>
                  <a:pt x="5044" y="20361"/>
                </a:lnTo>
                <a:lnTo>
                  <a:pt x="21600" y="20361"/>
                </a:lnTo>
                <a:lnTo>
                  <a:pt x="21600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chemeClr val="accent1"/>
            </a:solidFill>
          </a:ln>
        </p:spPr>
        <p:txBody>
          <a:bodyPr lIns="45719" rIns="45719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255" name="Rectangle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1212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256" name="Freeform: Shape 10"/>
          <p:cNvSpPr/>
          <p:nvPr/>
        </p:nvSpPr>
        <p:spPr>
          <a:xfrm rot="16200000">
            <a:off x="-40087" y="40084"/>
            <a:ext cx="6858004" cy="67778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4873"/>
                </a:moveTo>
                <a:lnTo>
                  <a:pt x="12061" y="21207"/>
                </a:lnTo>
                <a:lnTo>
                  <a:pt x="12055" y="21212"/>
                </a:lnTo>
                <a:lnTo>
                  <a:pt x="12046" y="21217"/>
                </a:lnTo>
                <a:lnTo>
                  <a:pt x="11964" y="21271"/>
                </a:lnTo>
                <a:lnTo>
                  <a:pt x="11921" y="21285"/>
                </a:lnTo>
                <a:lnTo>
                  <a:pt x="11674" y="21422"/>
                </a:lnTo>
                <a:cubicBezTo>
                  <a:pt x="11405" y="21536"/>
                  <a:pt x="11110" y="21600"/>
                  <a:pt x="10800" y="21600"/>
                </a:cubicBezTo>
                <a:cubicBezTo>
                  <a:pt x="10490" y="21600"/>
                  <a:pt x="10195" y="21536"/>
                  <a:pt x="9926" y="21422"/>
                </a:cubicBezTo>
                <a:lnTo>
                  <a:pt x="9679" y="21285"/>
                </a:lnTo>
                <a:lnTo>
                  <a:pt x="9636" y="21271"/>
                </a:lnTo>
                <a:lnTo>
                  <a:pt x="9554" y="21217"/>
                </a:lnTo>
                <a:lnTo>
                  <a:pt x="9545" y="21212"/>
                </a:lnTo>
                <a:lnTo>
                  <a:pt x="9539" y="21207"/>
                </a:lnTo>
                <a:lnTo>
                  <a:pt x="0" y="14873"/>
                </a:lnTo>
                <a:close/>
                <a:moveTo>
                  <a:pt x="21600" y="0"/>
                </a:moveTo>
                <a:lnTo>
                  <a:pt x="21600" y="5005"/>
                </a:lnTo>
                <a:lnTo>
                  <a:pt x="21600" y="5005"/>
                </a:lnTo>
                <a:lnTo>
                  <a:pt x="21600" y="14873"/>
                </a:lnTo>
                <a:lnTo>
                  <a:pt x="0" y="14873"/>
                </a:lnTo>
                <a:lnTo>
                  <a:pt x="0" y="1897"/>
                </a:lnTo>
                <a:lnTo>
                  <a:pt x="0" y="189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</a:blipFill>
          <a:ln w="12700">
            <a:miter lim="400000"/>
          </a:ln>
        </p:spPr>
        <p:txBody>
          <a:bodyPr lIns="45719" rIns="45719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257" name="날씨앱"/>
          <p:cNvSpPr txBox="1"/>
          <p:nvPr/>
        </p:nvSpPr>
        <p:spPr>
          <a:xfrm>
            <a:off x="1943775" y="2894329"/>
            <a:ext cx="2213357" cy="1069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defRPr b="1" sz="64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날씨앱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260" name="Freeform: Shape 9"/>
          <p:cNvSpPr/>
          <p:nvPr/>
        </p:nvSpPr>
        <p:spPr>
          <a:xfrm>
            <a:off x="637092" y="1576408"/>
            <a:ext cx="10917816" cy="46381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765" y="0"/>
                </a:moveTo>
                <a:lnTo>
                  <a:pt x="10811" y="0"/>
                </a:lnTo>
                <a:lnTo>
                  <a:pt x="10836" y="22"/>
                </a:lnTo>
                <a:lnTo>
                  <a:pt x="10861" y="44"/>
                </a:lnTo>
                <a:lnTo>
                  <a:pt x="10878" y="59"/>
                </a:lnTo>
                <a:lnTo>
                  <a:pt x="11605" y="1343"/>
                </a:lnTo>
                <a:lnTo>
                  <a:pt x="21298" y="1343"/>
                </a:lnTo>
                <a:cubicBezTo>
                  <a:pt x="21465" y="1343"/>
                  <a:pt x="21600" y="1662"/>
                  <a:pt x="21600" y="2055"/>
                </a:cubicBezTo>
                <a:lnTo>
                  <a:pt x="21600" y="20888"/>
                </a:lnTo>
                <a:cubicBezTo>
                  <a:pt x="21600" y="21281"/>
                  <a:pt x="21465" y="21600"/>
                  <a:pt x="21298" y="21600"/>
                </a:cubicBezTo>
                <a:lnTo>
                  <a:pt x="302" y="21600"/>
                </a:lnTo>
                <a:cubicBezTo>
                  <a:pt x="135" y="21600"/>
                  <a:pt x="0" y="21281"/>
                  <a:pt x="0" y="20888"/>
                </a:cubicBezTo>
                <a:lnTo>
                  <a:pt x="0" y="2055"/>
                </a:lnTo>
                <a:cubicBezTo>
                  <a:pt x="0" y="1662"/>
                  <a:pt x="135" y="1343"/>
                  <a:pt x="302" y="1343"/>
                </a:cubicBezTo>
                <a:lnTo>
                  <a:pt x="9974" y="1343"/>
                </a:lnTo>
                <a:lnTo>
                  <a:pt x="10702" y="59"/>
                </a:lnTo>
                <a:lnTo>
                  <a:pt x="10719" y="44"/>
                </a:lnTo>
                <a:lnTo>
                  <a:pt x="10744" y="22"/>
                </a:lnTo>
                <a:close/>
              </a:path>
            </a:pathLst>
          </a:custGeom>
          <a:ln w="38100" cap="rnd">
            <a:solidFill>
              <a:schemeClr val="accent1"/>
            </a:solidFill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261" name="날씨앱"/>
          <p:cNvSpPr txBox="1"/>
          <p:nvPr/>
        </p:nvSpPr>
        <p:spPr>
          <a:xfrm>
            <a:off x="5318887" y="710724"/>
            <a:ext cx="1554227" cy="764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defRPr b="1" sz="44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날씨앱</a:t>
            </a:r>
          </a:p>
        </p:txBody>
      </p:sp>
      <p:pic>
        <p:nvPicPr>
          <p:cNvPr id="262" name="Simulator Screen Shot - iPhone 12 Pro - 2022-09-13 at 12.11.07.png" descr="Simulator Screen Shot - iPhone 12 Pro - 2022-09-13 at 12.11.0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201056" y="2085720"/>
            <a:ext cx="1789888" cy="38735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265" name="Freeform: Shape 9"/>
          <p:cNvSpPr/>
          <p:nvPr/>
        </p:nvSpPr>
        <p:spPr>
          <a:xfrm>
            <a:off x="637092" y="1576408"/>
            <a:ext cx="10917816" cy="46381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765" y="0"/>
                </a:moveTo>
                <a:lnTo>
                  <a:pt x="10811" y="0"/>
                </a:lnTo>
                <a:lnTo>
                  <a:pt x="10836" y="22"/>
                </a:lnTo>
                <a:lnTo>
                  <a:pt x="10861" y="44"/>
                </a:lnTo>
                <a:lnTo>
                  <a:pt x="10878" y="59"/>
                </a:lnTo>
                <a:lnTo>
                  <a:pt x="11605" y="1343"/>
                </a:lnTo>
                <a:lnTo>
                  <a:pt x="21298" y="1343"/>
                </a:lnTo>
                <a:cubicBezTo>
                  <a:pt x="21465" y="1343"/>
                  <a:pt x="21600" y="1662"/>
                  <a:pt x="21600" y="2055"/>
                </a:cubicBezTo>
                <a:lnTo>
                  <a:pt x="21600" y="20888"/>
                </a:lnTo>
                <a:cubicBezTo>
                  <a:pt x="21600" y="21281"/>
                  <a:pt x="21465" y="21600"/>
                  <a:pt x="21298" y="21600"/>
                </a:cubicBezTo>
                <a:lnTo>
                  <a:pt x="302" y="21600"/>
                </a:lnTo>
                <a:cubicBezTo>
                  <a:pt x="135" y="21600"/>
                  <a:pt x="0" y="21281"/>
                  <a:pt x="0" y="20888"/>
                </a:cubicBezTo>
                <a:lnTo>
                  <a:pt x="0" y="2055"/>
                </a:lnTo>
                <a:cubicBezTo>
                  <a:pt x="0" y="1662"/>
                  <a:pt x="135" y="1343"/>
                  <a:pt x="302" y="1343"/>
                </a:cubicBezTo>
                <a:lnTo>
                  <a:pt x="9974" y="1343"/>
                </a:lnTo>
                <a:lnTo>
                  <a:pt x="10702" y="59"/>
                </a:lnTo>
                <a:lnTo>
                  <a:pt x="10719" y="44"/>
                </a:lnTo>
                <a:lnTo>
                  <a:pt x="10744" y="22"/>
                </a:lnTo>
                <a:close/>
              </a:path>
            </a:pathLst>
          </a:custGeom>
          <a:ln w="38100" cap="rnd">
            <a:solidFill>
              <a:schemeClr val="accent1"/>
            </a:solidFill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266" name="날씨앱"/>
          <p:cNvSpPr txBox="1"/>
          <p:nvPr/>
        </p:nvSpPr>
        <p:spPr>
          <a:xfrm>
            <a:off x="5318887" y="710724"/>
            <a:ext cx="1554227" cy="764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defRPr b="1" sz="44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날씨앱</a:t>
            </a:r>
          </a:p>
        </p:txBody>
      </p:sp>
      <p:pic>
        <p:nvPicPr>
          <p:cNvPr id="267" name="Simulator Screen Shot - iPhone 12 Pro - 2022-09-13 at 12.11.07.png" descr="Simulator Screen Shot - iPhone 12 Pro - 2022-09-13 at 12.11.0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240221" y="2085720"/>
            <a:ext cx="1789888" cy="3873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68" name="이미지" descr="이미지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61891" y="2085720"/>
            <a:ext cx="7739523" cy="38735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77" name="그룹"/>
          <p:cNvGrpSpPr/>
          <p:nvPr/>
        </p:nvGrpSpPr>
        <p:grpSpPr>
          <a:xfrm>
            <a:off x="3529902" y="2357537"/>
            <a:ext cx="7373911" cy="3135765"/>
            <a:chOff x="0" y="0"/>
            <a:chExt cx="7373910" cy="3135763"/>
          </a:xfrm>
        </p:grpSpPr>
        <p:sp>
          <p:nvSpPr>
            <p:cNvPr id="269" name="선"/>
            <p:cNvSpPr/>
            <p:nvPr/>
          </p:nvSpPr>
          <p:spPr>
            <a:xfrm flipV="1">
              <a:off x="-1" y="116308"/>
              <a:ext cx="6377639" cy="292249"/>
            </a:xfrm>
            <a:prstGeom prst="line">
              <a:avLst/>
            </a:prstGeom>
            <a:noFill/>
            <a:ln w="15875" cap="rnd">
              <a:solidFill>
                <a:srgbClr val="FF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entury Gothic"/>
                </a:defRPr>
              </a:pPr>
            </a:p>
          </p:txBody>
        </p:sp>
        <p:sp>
          <p:nvSpPr>
            <p:cNvPr id="270" name="직사각형"/>
            <p:cNvSpPr/>
            <p:nvPr/>
          </p:nvSpPr>
          <p:spPr>
            <a:xfrm>
              <a:off x="6430755" y="0"/>
              <a:ext cx="349014" cy="223836"/>
            </a:xfrm>
            <a:prstGeom prst="rect">
              <a:avLst/>
            </a:prstGeom>
            <a:noFill/>
            <a:ln w="15875" cap="rnd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/>
              </a:pPr>
            </a:p>
          </p:txBody>
        </p:sp>
        <p:sp>
          <p:nvSpPr>
            <p:cNvPr id="271" name="직사각형"/>
            <p:cNvSpPr/>
            <p:nvPr/>
          </p:nvSpPr>
          <p:spPr>
            <a:xfrm>
              <a:off x="6134984" y="257215"/>
              <a:ext cx="940556" cy="1338321"/>
            </a:xfrm>
            <a:prstGeom prst="rect">
              <a:avLst/>
            </a:prstGeom>
            <a:noFill/>
            <a:ln w="15875" cap="rnd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/>
              </a:pPr>
            </a:p>
          </p:txBody>
        </p:sp>
        <p:sp>
          <p:nvSpPr>
            <p:cNvPr id="272" name="직사각형"/>
            <p:cNvSpPr/>
            <p:nvPr/>
          </p:nvSpPr>
          <p:spPr>
            <a:xfrm>
              <a:off x="5836615" y="1790217"/>
              <a:ext cx="1537296" cy="748666"/>
            </a:xfrm>
            <a:prstGeom prst="rect">
              <a:avLst/>
            </a:prstGeom>
            <a:noFill/>
            <a:ln w="15875" cap="rnd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/>
              </a:pPr>
            </a:p>
          </p:txBody>
        </p:sp>
        <p:sp>
          <p:nvSpPr>
            <p:cNvPr id="273" name="직사각형"/>
            <p:cNvSpPr/>
            <p:nvPr/>
          </p:nvSpPr>
          <p:spPr>
            <a:xfrm>
              <a:off x="5888314" y="2803173"/>
              <a:ext cx="1433897" cy="332591"/>
            </a:xfrm>
            <a:prstGeom prst="rect">
              <a:avLst/>
            </a:prstGeom>
            <a:noFill/>
            <a:ln w="15875" cap="rnd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/>
              </a:pPr>
            </a:p>
          </p:txBody>
        </p:sp>
        <p:sp>
          <p:nvSpPr>
            <p:cNvPr id="274" name="선"/>
            <p:cNvSpPr/>
            <p:nvPr/>
          </p:nvSpPr>
          <p:spPr>
            <a:xfrm>
              <a:off x="4477011" y="559711"/>
              <a:ext cx="1546290" cy="317351"/>
            </a:xfrm>
            <a:prstGeom prst="line">
              <a:avLst/>
            </a:prstGeom>
            <a:noFill/>
            <a:ln w="15875" cap="rnd">
              <a:solidFill>
                <a:srgbClr val="FF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entury Gothic"/>
                </a:defRPr>
              </a:pPr>
            </a:p>
          </p:txBody>
        </p:sp>
        <p:sp>
          <p:nvSpPr>
            <p:cNvPr id="275" name="선"/>
            <p:cNvSpPr/>
            <p:nvPr/>
          </p:nvSpPr>
          <p:spPr>
            <a:xfrm>
              <a:off x="3149780" y="1370575"/>
              <a:ext cx="2608498" cy="740386"/>
            </a:xfrm>
            <a:prstGeom prst="line">
              <a:avLst/>
            </a:prstGeom>
            <a:noFill/>
            <a:ln w="15875" cap="rnd">
              <a:solidFill>
                <a:srgbClr val="FF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entury Gothic"/>
                </a:defRPr>
              </a:pPr>
            </a:p>
          </p:txBody>
        </p:sp>
        <p:sp>
          <p:nvSpPr>
            <p:cNvPr id="276" name="선"/>
            <p:cNvSpPr/>
            <p:nvPr/>
          </p:nvSpPr>
          <p:spPr>
            <a:xfrm>
              <a:off x="5454428" y="2597394"/>
              <a:ext cx="340529" cy="340528"/>
            </a:xfrm>
            <a:prstGeom prst="line">
              <a:avLst/>
            </a:prstGeom>
            <a:noFill/>
            <a:ln w="15875" cap="rnd">
              <a:solidFill>
                <a:srgbClr val="FF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entury Gothic"/>
                </a:defRPr>
              </a:pPr>
            </a:p>
          </p:txBody>
        </p:sp>
      </p:grpSp>
      <p:grpSp>
        <p:nvGrpSpPr>
          <p:cNvPr id="281" name="그룹"/>
          <p:cNvGrpSpPr/>
          <p:nvPr/>
        </p:nvGrpSpPr>
        <p:grpSpPr>
          <a:xfrm>
            <a:off x="1801792" y="4495157"/>
            <a:ext cx="9050322" cy="998145"/>
            <a:chOff x="0" y="0"/>
            <a:chExt cx="9050320" cy="998144"/>
          </a:xfrm>
        </p:grpSpPr>
        <p:sp>
          <p:nvSpPr>
            <p:cNvPr id="278" name="직사각형"/>
            <p:cNvSpPr/>
            <p:nvPr/>
          </p:nvSpPr>
          <p:spPr>
            <a:xfrm>
              <a:off x="0" y="0"/>
              <a:ext cx="7109317" cy="897349"/>
            </a:xfrm>
            <a:prstGeom prst="rect">
              <a:avLst/>
            </a:prstGeom>
            <a:noFill/>
            <a:ln w="15875" cap="rnd">
              <a:solidFill>
                <a:srgbClr val="0000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/>
              </a:pPr>
            </a:p>
          </p:txBody>
        </p:sp>
        <p:sp>
          <p:nvSpPr>
            <p:cNvPr id="279" name="직사각형"/>
            <p:cNvSpPr/>
            <p:nvPr/>
          </p:nvSpPr>
          <p:spPr>
            <a:xfrm>
              <a:off x="7616424" y="665554"/>
              <a:ext cx="1433897" cy="332591"/>
            </a:xfrm>
            <a:prstGeom prst="rect">
              <a:avLst/>
            </a:prstGeom>
            <a:noFill/>
            <a:ln w="15875" cap="rnd">
              <a:solidFill>
                <a:srgbClr val="0000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/>
              </a:pPr>
            </a:p>
          </p:txBody>
        </p:sp>
        <p:sp>
          <p:nvSpPr>
            <p:cNvPr id="280" name="선"/>
            <p:cNvSpPr/>
            <p:nvPr/>
          </p:nvSpPr>
          <p:spPr>
            <a:xfrm>
              <a:off x="7183875" y="462186"/>
              <a:ext cx="340528" cy="340529"/>
            </a:xfrm>
            <a:prstGeom prst="line">
              <a:avLst/>
            </a:prstGeom>
            <a:noFill/>
            <a:ln w="15875" cap="rnd">
              <a:solidFill>
                <a:srgbClr val="0000FF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entury Gothic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10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ID="10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2" dur="10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81" grpId="2"/>
      <p:bldP build="whole" bldLvl="1" animBg="1" rev="0" advAuto="0" spid="277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284" name="Freeform: Shape 9"/>
          <p:cNvSpPr/>
          <p:nvPr/>
        </p:nvSpPr>
        <p:spPr>
          <a:xfrm>
            <a:off x="637092" y="1576408"/>
            <a:ext cx="10917816" cy="46381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765" y="0"/>
                </a:moveTo>
                <a:lnTo>
                  <a:pt x="10811" y="0"/>
                </a:lnTo>
                <a:lnTo>
                  <a:pt x="10836" y="22"/>
                </a:lnTo>
                <a:lnTo>
                  <a:pt x="10861" y="44"/>
                </a:lnTo>
                <a:lnTo>
                  <a:pt x="10878" y="59"/>
                </a:lnTo>
                <a:lnTo>
                  <a:pt x="11605" y="1343"/>
                </a:lnTo>
                <a:lnTo>
                  <a:pt x="21298" y="1343"/>
                </a:lnTo>
                <a:cubicBezTo>
                  <a:pt x="21465" y="1343"/>
                  <a:pt x="21600" y="1662"/>
                  <a:pt x="21600" y="2055"/>
                </a:cubicBezTo>
                <a:lnTo>
                  <a:pt x="21600" y="20888"/>
                </a:lnTo>
                <a:cubicBezTo>
                  <a:pt x="21600" y="21281"/>
                  <a:pt x="21465" y="21600"/>
                  <a:pt x="21298" y="21600"/>
                </a:cubicBezTo>
                <a:lnTo>
                  <a:pt x="302" y="21600"/>
                </a:lnTo>
                <a:cubicBezTo>
                  <a:pt x="135" y="21600"/>
                  <a:pt x="0" y="21281"/>
                  <a:pt x="0" y="20888"/>
                </a:cubicBezTo>
                <a:lnTo>
                  <a:pt x="0" y="2055"/>
                </a:lnTo>
                <a:cubicBezTo>
                  <a:pt x="0" y="1662"/>
                  <a:pt x="135" y="1343"/>
                  <a:pt x="302" y="1343"/>
                </a:cubicBezTo>
                <a:lnTo>
                  <a:pt x="9974" y="1343"/>
                </a:lnTo>
                <a:lnTo>
                  <a:pt x="10702" y="59"/>
                </a:lnTo>
                <a:lnTo>
                  <a:pt x="10719" y="44"/>
                </a:lnTo>
                <a:lnTo>
                  <a:pt x="10744" y="22"/>
                </a:lnTo>
                <a:close/>
              </a:path>
            </a:pathLst>
          </a:custGeom>
          <a:ln w="38100" cap="rnd">
            <a:solidFill>
              <a:schemeClr val="accent1"/>
            </a:solidFill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285" name="날씨앱"/>
          <p:cNvSpPr txBox="1"/>
          <p:nvPr/>
        </p:nvSpPr>
        <p:spPr>
          <a:xfrm>
            <a:off x="5318887" y="710724"/>
            <a:ext cx="1554227" cy="764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defRPr b="1" sz="44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날씨앱</a:t>
            </a:r>
          </a:p>
        </p:txBody>
      </p:sp>
      <p:pic>
        <p:nvPicPr>
          <p:cNvPr id="286" name="Simulator Screen Shot - iPhone 12 Pro - 2022-09-13 at 12.11.07.png" descr="Simulator Screen Shot - iPhone 12 Pro - 2022-09-13 at 12.11.0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54689" y="2085720"/>
            <a:ext cx="1789888" cy="3873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87" name="Simulator Screen Shot - iPhone 12 Pro - 2022-09-13 at 12.20.33.png" descr="Simulator Screen Shot - iPhone 12 Pro - 2022-09-13 at 12.20.3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847423" y="2085720"/>
            <a:ext cx="1789888" cy="3873501"/>
          </a:xfrm>
          <a:prstGeom prst="rect">
            <a:avLst/>
          </a:prstGeom>
          <a:ln w="12700">
            <a:miter lim="400000"/>
          </a:ln>
        </p:spPr>
      </p:pic>
      <p:sp>
        <p:nvSpPr>
          <p:cNvPr id="288" name="선"/>
          <p:cNvSpPr/>
          <p:nvPr/>
        </p:nvSpPr>
        <p:spPr>
          <a:xfrm flipV="1">
            <a:off x="4826000" y="4248907"/>
            <a:ext cx="2540000" cy="1"/>
          </a:xfrm>
          <a:prstGeom prst="line">
            <a:avLst/>
          </a:prstGeom>
          <a:ln w="38100" cap="rnd">
            <a:solidFill>
              <a:schemeClr val="accent1"/>
            </a:solidFill>
            <a:headEnd type="triangle"/>
            <a:tailEnd type="triangle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entury Gothic"/>
              </a:defRPr>
            </a:pPr>
          </a:p>
        </p:txBody>
      </p:sp>
      <p:sp>
        <p:nvSpPr>
          <p:cNvPr id="289" name="@State &amp; @Binding"/>
          <p:cNvSpPr txBox="1"/>
          <p:nvPr/>
        </p:nvSpPr>
        <p:spPr>
          <a:xfrm>
            <a:off x="5023936" y="3712214"/>
            <a:ext cx="2144128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defRPr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@State &amp; @Binding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292" name="Freeform: Shape 9"/>
          <p:cNvSpPr/>
          <p:nvPr/>
        </p:nvSpPr>
        <p:spPr>
          <a:xfrm>
            <a:off x="637092" y="1576408"/>
            <a:ext cx="10917816" cy="46381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765" y="0"/>
                </a:moveTo>
                <a:lnTo>
                  <a:pt x="10811" y="0"/>
                </a:lnTo>
                <a:lnTo>
                  <a:pt x="10836" y="22"/>
                </a:lnTo>
                <a:lnTo>
                  <a:pt x="10861" y="44"/>
                </a:lnTo>
                <a:lnTo>
                  <a:pt x="10878" y="59"/>
                </a:lnTo>
                <a:lnTo>
                  <a:pt x="11605" y="1343"/>
                </a:lnTo>
                <a:lnTo>
                  <a:pt x="21298" y="1343"/>
                </a:lnTo>
                <a:cubicBezTo>
                  <a:pt x="21465" y="1343"/>
                  <a:pt x="21600" y="1662"/>
                  <a:pt x="21600" y="2055"/>
                </a:cubicBezTo>
                <a:lnTo>
                  <a:pt x="21600" y="20888"/>
                </a:lnTo>
                <a:cubicBezTo>
                  <a:pt x="21600" y="21281"/>
                  <a:pt x="21465" y="21600"/>
                  <a:pt x="21298" y="21600"/>
                </a:cubicBezTo>
                <a:lnTo>
                  <a:pt x="302" y="21600"/>
                </a:lnTo>
                <a:cubicBezTo>
                  <a:pt x="135" y="21600"/>
                  <a:pt x="0" y="21281"/>
                  <a:pt x="0" y="20888"/>
                </a:cubicBezTo>
                <a:lnTo>
                  <a:pt x="0" y="2055"/>
                </a:lnTo>
                <a:cubicBezTo>
                  <a:pt x="0" y="1662"/>
                  <a:pt x="135" y="1343"/>
                  <a:pt x="302" y="1343"/>
                </a:cubicBezTo>
                <a:lnTo>
                  <a:pt x="9974" y="1343"/>
                </a:lnTo>
                <a:lnTo>
                  <a:pt x="10702" y="59"/>
                </a:lnTo>
                <a:lnTo>
                  <a:pt x="10719" y="44"/>
                </a:lnTo>
                <a:lnTo>
                  <a:pt x="10744" y="22"/>
                </a:lnTo>
                <a:close/>
              </a:path>
            </a:pathLst>
          </a:custGeom>
          <a:ln w="38100" cap="rnd">
            <a:solidFill>
              <a:schemeClr val="accent1"/>
            </a:solidFill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293" name="날씨앱"/>
          <p:cNvSpPr txBox="1"/>
          <p:nvPr/>
        </p:nvSpPr>
        <p:spPr>
          <a:xfrm>
            <a:off x="5318887" y="710724"/>
            <a:ext cx="1554227" cy="764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defRPr b="1" sz="44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날씨앱</a:t>
            </a:r>
          </a:p>
        </p:txBody>
      </p:sp>
      <p:pic>
        <p:nvPicPr>
          <p:cNvPr id="294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14914" y="2537809"/>
            <a:ext cx="3810001" cy="500970"/>
          </a:xfrm>
          <a:prstGeom prst="rect">
            <a:avLst/>
          </a:prstGeom>
          <a:ln w="12700">
            <a:miter lim="400000"/>
          </a:ln>
        </p:spPr>
      </p:pic>
      <p:pic>
        <p:nvPicPr>
          <p:cNvPr id="295" name="이미지" descr="이미지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17085" y="3588993"/>
            <a:ext cx="10160001" cy="1664139"/>
          </a:xfrm>
          <a:prstGeom prst="rect">
            <a:avLst/>
          </a:prstGeom>
          <a:ln w="12700">
            <a:miter lim="400000"/>
          </a:ln>
        </p:spPr>
      </p:pic>
      <p:sp>
        <p:nvSpPr>
          <p:cNvPr id="296" name="선"/>
          <p:cNvSpPr/>
          <p:nvPr/>
        </p:nvSpPr>
        <p:spPr>
          <a:xfrm>
            <a:off x="4723756" y="4421062"/>
            <a:ext cx="3626500" cy="1"/>
          </a:xfrm>
          <a:prstGeom prst="line">
            <a:avLst/>
          </a:prstGeom>
          <a:ln w="15875" cap="rnd">
            <a:solidFill>
              <a:srgbClr val="FF0000"/>
            </a:solidFill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entury Gothic"/>
              </a:defRPr>
            </a:pPr>
          </a:p>
        </p:txBody>
      </p:sp>
      <p:sp>
        <p:nvSpPr>
          <p:cNvPr id="297" name="선"/>
          <p:cNvSpPr/>
          <p:nvPr/>
        </p:nvSpPr>
        <p:spPr>
          <a:xfrm>
            <a:off x="1460059" y="2984821"/>
            <a:ext cx="585845" cy="1"/>
          </a:xfrm>
          <a:prstGeom prst="line">
            <a:avLst/>
          </a:prstGeom>
          <a:ln w="15875" cap="rnd">
            <a:solidFill>
              <a:srgbClr val="FF0000"/>
            </a:solidFill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entury Gothic"/>
              </a:defRPr>
            </a:pPr>
          </a:p>
        </p:txBody>
      </p:sp>
      <p:sp>
        <p:nvSpPr>
          <p:cNvPr id="298" name="선"/>
          <p:cNvSpPr/>
          <p:nvPr/>
        </p:nvSpPr>
        <p:spPr>
          <a:xfrm>
            <a:off x="1318227" y="3930263"/>
            <a:ext cx="645368" cy="1"/>
          </a:xfrm>
          <a:prstGeom prst="line">
            <a:avLst/>
          </a:prstGeom>
          <a:ln w="15875" cap="rnd">
            <a:solidFill>
              <a:srgbClr val="FF0000"/>
            </a:solidFill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entury Gothic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10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" dur="20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7" dur="20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96" grpId="3"/>
      <p:bldP build="whole" bldLvl="1" animBg="1" rev="0" advAuto="0" spid="295" grpId="1"/>
      <p:bldP build="whole" bldLvl="1" animBg="1" rev="0" advAuto="0" spid="298" grpId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155" name="Freeform: Shape 9"/>
          <p:cNvSpPr/>
          <p:nvPr/>
        </p:nvSpPr>
        <p:spPr>
          <a:xfrm>
            <a:off x="637092" y="1576408"/>
            <a:ext cx="10917816" cy="46381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765" y="0"/>
                </a:moveTo>
                <a:lnTo>
                  <a:pt x="10811" y="0"/>
                </a:lnTo>
                <a:lnTo>
                  <a:pt x="10836" y="22"/>
                </a:lnTo>
                <a:lnTo>
                  <a:pt x="10861" y="44"/>
                </a:lnTo>
                <a:lnTo>
                  <a:pt x="10878" y="59"/>
                </a:lnTo>
                <a:lnTo>
                  <a:pt x="11605" y="1343"/>
                </a:lnTo>
                <a:lnTo>
                  <a:pt x="21298" y="1343"/>
                </a:lnTo>
                <a:cubicBezTo>
                  <a:pt x="21465" y="1343"/>
                  <a:pt x="21600" y="1662"/>
                  <a:pt x="21600" y="2055"/>
                </a:cubicBezTo>
                <a:lnTo>
                  <a:pt x="21600" y="20888"/>
                </a:lnTo>
                <a:cubicBezTo>
                  <a:pt x="21600" y="21281"/>
                  <a:pt x="21465" y="21600"/>
                  <a:pt x="21298" y="21600"/>
                </a:cubicBezTo>
                <a:lnTo>
                  <a:pt x="302" y="21600"/>
                </a:lnTo>
                <a:cubicBezTo>
                  <a:pt x="135" y="21600"/>
                  <a:pt x="0" y="21281"/>
                  <a:pt x="0" y="20888"/>
                </a:cubicBezTo>
                <a:lnTo>
                  <a:pt x="0" y="2055"/>
                </a:lnTo>
                <a:cubicBezTo>
                  <a:pt x="0" y="1662"/>
                  <a:pt x="135" y="1343"/>
                  <a:pt x="302" y="1343"/>
                </a:cubicBezTo>
                <a:lnTo>
                  <a:pt x="9974" y="1343"/>
                </a:lnTo>
                <a:lnTo>
                  <a:pt x="10702" y="59"/>
                </a:lnTo>
                <a:lnTo>
                  <a:pt x="10719" y="44"/>
                </a:lnTo>
                <a:lnTo>
                  <a:pt x="10744" y="22"/>
                </a:lnTo>
                <a:close/>
              </a:path>
            </a:pathLst>
          </a:custGeom>
          <a:ln w="38100" cap="rnd">
            <a:solidFill>
              <a:schemeClr val="accent1"/>
            </a:solidFill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156" name="내용 개체 틀 2"/>
          <p:cNvSpPr txBox="1"/>
          <p:nvPr>
            <p:ph type="body" sz="half" idx="1"/>
          </p:nvPr>
        </p:nvSpPr>
        <p:spPr>
          <a:xfrm>
            <a:off x="859614" y="2420896"/>
            <a:ext cx="5003801" cy="3556001"/>
          </a:xfrm>
          <a:prstGeom prst="rect">
            <a:avLst/>
          </a:prstGeom>
          <a:effectLst/>
        </p:spPr>
        <p:txBody>
          <a:bodyPr anchor="t"/>
          <a:lstStyle/>
          <a:p>
            <a:pPr>
              <a:buAutoNum type="arabicPeriod" startAt="1"/>
              <a:defRPr sz="2400">
                <a:latin typeface="+mj-lt"/>
                <a:ea typeface="+mj-ea"/>
                <a:cs typeface="+mj-cs"/>
                <a:sym typeface="Helvetica"/>
              </a:defRPr>
            </a:pPr>
            <a:r>
              <a:t>Binding</a:t>
            </a:r>
          </a:p>
          <a:p>
            <a:pPr lvl="1" marL="742950" indent="-285750">
              <a:defRPr>
                <a:latin typeface="+mj-lt"/>
                <a:ea typeface="+mj-ea"/>
                <a:cs typeface="+mj-cs"/>
                <a:sym typeface="Helvetica"/>
              </a:defRPr>
            </a:pPr>
            <a:r>
              <a:t>View to ViewModel</a:t>
            </a:r>
          </a:p>
          <a:p>
            <a:pPr lvl="1" marL="742950" indent="-285750">
              <a:defRPr>
                <a:latin typeface="+mj-lt"/>
                <a:ea typeface="+mj-ea"/>
                <a:cs typeface="+mj-cs"/>
                <a:sym typeface="Helvetica"/>
              </a:defRPr>
            </a:pPr>
            <a:r>
              <a:t>ViewModel to View</a:t>
            </a:r>
          </a:p>
          <a:p>
            <a:pPr lvl="1" marL="742950" indent="-285750">
              <a:defRPr>
                <a:latin typeface="+mj-lt"/>
                <a:ea typeface="+mj-ea"/>
                <a:cs typeface="+mj-cs"/>
                <a:sym typeface="Helvetica"/>
              </a:defRPr>
            </a:pPr>
            <a:endParaRPr sz="1600"/>
          </a:p>
          <a:p>
            <a:pPr>
              <a:buAutoNum type="arabicPeriod" startAt="1"/>
              <a:defRPr sz="2400">
                <a:latin typeface="+mj-lt"/>
                <a:ea typeface="+mj-ea"/>
                <a:cs typeface="+mj-cs"/>
                <a:sym typeface="Helvetica"/>
              </a:defRPr>
            </a:pPr>
            <a:r>
              <a:t>State</a:t>
            </a:r>
          </a:p>
        </p:txBody>
      </p:sp>
      <p:sp>
        <p:nvSpPr>
          <p:cNvPr id="157" name="직선 연결선[R] 5"/>
          <p:cNvSpPr/>
          <p:nvPr/>
        </p:nvSpPr>
        <p:spPr>
          <a:xfrm flipH="1">
            <a:off x="6095999" y="2401879"/>
            <a:ext cx="1" cy="3598643"/>
          </a:xfrm>
          <a:prstGeom prst="line">
            <a:avLst/>
          </a:prstGeom>
          <a:ln w="19050" cap="rnd">
            <a:solidFill>
              <a:schemeClr val="accent1"/>
            </a:solidFill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entury Gothic"/>
              </a:defRPr>
            </a:pPr>
          </a:p>
        </p:txBody>
      </p:sp>
      <p:sp>
        <p:nvSpPr>
          <p:cNvPr id="158" name="목 차"/>
          <p:cNvSpPr txBox="1"/>
          <p:nvPr/>
        </p:nvSpPr>
        <p:spPr>
          <a:xfrm>
            <a:off x="5482941" y="691160"/>
            <a:ext cx="1226118" cy="8036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defRPr b="1" sz="44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목 차</a:t>
            </a:r>
          </a:p>
        </p:txBody>
      </p:sp>
      <p:sp>
        <p:nvSpPr>
          <p:cNvPr id="159" name="내용 개체 틀 2"/>
          <p:cNvSpPr txBox="1"/>
          <p:nvPr/>
        </p:nvSpPr>
        <p:spPr>
          <a:xfrm>
            <a:off x="6307231" y="2373736"/>
            <a:ext cx="4821469" cy="294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42900" indent="-342900">
              <a:spcBef>
                <a:spcPts val="600"/>
              </a:spcBef>
              <a:buClr>
                <a:schemeClr val="accent1"/>
              </a:buClr>
              <a:buSzPct val="100000"/>
              <a:buAutoNum type="arabicPeriod" startAt="3"/>
              <a:defRPr sz="2400">
                <a:latin typeface="+mj-lt"/>
                <a:ea typeface="+mj-ea"/>
                <a:cs typeface="+mj-cs"/>
                <a:sym typeface="Helvetica"/>
              </a:defRPr>
            </a:pPr>
            <a:r>
              <a:t>프로젝트</a:t>
            </a:r>
          </a:p>
          <a:p>
            <a:pPr lvl="1" marL="742950" indent="-285750">
              <a:spcBef>
                <a:spcPts val="600"/>
              </a:spcBef>
              <a:buClr>
                <a:schemeClr val="accent1"/>
              </a:buClr>
              <a:buSzPct val="100000"/>
              <a:buChar char=""/>
              <a:defRPr>
                <a:latin typeface="+mj-lt"/>
                <a:ea typeface="+mj-ea"/>
                <a:cs typeface="+mj-cs"/>
                <a:sym typeface="Helvetica"/>
              </a:defRPr>
            </a:pPr>
            <a:r>
              <a:t>UI</a:t>
            </a:r>
          </a:p>
          <a:p>
            <a:pPr lvl="1" marL="742950" indent="-285750">
              <a:spcBef>
                <a:spcPts val="600"/>
              </a:spcBef>
              <a:buClr>
                <a:schemeClr val="accent1"/>
              </a:buClr>
              <a:buSzPct val="100000"/>
              <a:buChar char=""/>
              <a:defRPr>
                <a:latin typeface="+mj-lt"/>
                <a:ea typeface="+mj-ea"/>
                <a:cs typeface="+mj-cs"/>
                <a:sym typeface="Helvetica"/>
              </a:defRPr>
            </a:pPr>
            <a:r>
              <a:t>State &amp; Binding</a:t>
            </a:r>
          </a:p>
          <a:p>
            <a:pPr>
              <a:spcBef>
                <a:spcPts val="600"/>
              </a:spcBef>
              <a:defRPr sz="2400">
                <a:latin typeface="+mj-lt"/>
                <a:ea typeface="+mj-ea"/>
                <a:cs typeface="+mj-cs"/>
                <a:sym typeface="Helvetica"/>
              </a:defRPr>
            </a:pPr>
          </a:p>
          <a:p>
            <a:pPr marL="342900" indent="-342900">
              <a:spcBef>
                <a:spcPts val="600"/>
              </a:spcBef>
              <a:buClr>
                <a:schemeClr val="accent1"/>
              </a:buClr>
              <a:buSzPct val="100000"/>
              <a:buAutoNum type="arabicPeriod" startAt="4"/>
              <a:defRPr sz="2400">
                <a:latin typeface="+mj-lt"/>
                <a:ea typeface="+mj-ea"/>
                <a:cs typeface="+mj-cs"/>
                <a:sym typeface="Helvetica"/>
              </a:defRPr>
            </a:pPr>
            <a:r>
              <a:t>StateObject</a:t>
            </a:r>
          </a:p>
          <a:p>
            <a:pPr>
              <a:spcBef>
                <a:spcPts val="600"/>
              </a:spcBef>
              <a:defRPr sz="2400">
                <a:latin typeface="+mj-lt"/>
                <a:ea typeface="+mj-ea"/>
                <a:cs typeface="+mj-cs"/>
                <a:sym typeface="Helvetica"/>
              </a:defRPr>
            </a:pPr>
          </a:p>
          <a:p>
            <a:pPr marL="342900" indent="-342900">
              <a:spcBef>
                <a:spcPts val="600"/>
              </a:spcBef>
              <a:buClr>
                <a:schemeClr val="accent1"/>
              </a:buClr>
              <a:buSzPct val="100000"/>
              <a:buAutoNum type="arabicPeriod" startAt="5"/>
              <a:defRPr sz="2400">
                <a:latin typeface="+mj-lt"/>
                <a:ea typeface="+mj-ea"/>
                <a:cs typeface="+mj-cs"/>
                <a:sym typeface="Helvetica"/>
              </a:defRPr>
            </a:pPr>
            <a:r>
              <a:t>EnvironmentObject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Freeform 6"/>
          <p:cNvSpPr/>
          <p:nvPr/>
        </p:nvSpPr>
        <p:spPr>
          <a:xfrm>
            <a:off x="0" y="-3175"/>
            <a:ext cx="12192002" cy="52038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0"/>
                </a:lnTo>
                <a:lnTo>
                  <a:pt x="0" y="20361"/>
                </a:lnTo>
                <a:lnTo>
                  <a:pt x="3536" y="20361"/>
                </a:lnTo>
                <a:lnTo>
                  <a:pt x="4211" y="21547"/>
                </a:lnTo>
                <a:lnTo>
                  <a:pt x="4271" y="21600"/>
                </a:lnTo>
                <a:lnTo>
                  <a:pt x="4312" y="21600"/>
                </a:lnTo>
                <a:lnTo>
                  <a:pt x="4331" y="21580"/>
                </a:lnTo>
                <a:lnTo>
                  <a:pt x="4369" y="21547"/>
                </a:lnTo>
                <a:lnTo>
                  <a:pt x="5044" y="20361"/>
                </a:lnTo>
                <a:lnTo>
                  <a:pt x="21600" y="20361"/>
                </a:lnTo>
                <a:lnTo>
                  <a:pt x="21600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chemeClr val="accent1"/>
            </a:solidFill>
          </a:ln>
        </p:spPr>
        <p:txBody>
          <a:bodyPr lIns="45719" rIns="45719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301" name="Rectangle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1212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302" name="Freeform: Shape 10"/>
          <p:cNvSpPr/>
          <p:nvPr/>
        </p:nvSpPr>
        <p:spPr>
          <a:xfrm rot="16200000">
            <a:off x="-40087" y="40084"/>
            <a:ext cx="6858004" cy="67778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4873"/>
                </a:moveTo>
                <a:lnTo>
                  <a:pt x="12061" y="21207"/>
                </a:lnTo>
                <a:lnTo>
                  <a:pt x="12055" y="21212"/>
                </a:lnTo>
                <a:lnTo>
                  <a:pt x="12046" y="21217"/>
                </a:lnTo>
                <a:lnTo>
                  <a:pt x="11964" y="21271"/>
                </a:lnTo>
                <a:lnTo>
                  <a:pt x="11921" y="21285"/>
                </a:lnTo>
                <a:lnTo>
                  <a:pt x="11674" y="21422"/>
                </a:lnTo>
                <a:cubicBezTo>
                  <a:pt x="11405" y="21536"/>
                  <a:pt x="11110" y="21600"/>
                  <a:pt x="10800" y="21600"/>
                </a:cubicBezTo>
                <a:cubicBezTo>
                  <a:pt x="10490" y="21600"/>
                  <a:pt x="10195" y="21536"/>
                  <a:pt x="9926" y="21422"/>
                </a:cubicBezTo>
                <a:lnTo>
                  <a:pt x="9679" y="21285"/>
                </a:lnTo>
                <a:lnTo>
                  <a:pt x="9636" y="21271"/>
                </a:lnTo>
                <a:lnTo>
                  <a:pt x="9554" y="21217"/>
                </a:lnTo>
                <a:lnTo>
                  <a:pt x="9545" y="21212"/>
                </a:lnTo>
                <a:lnTo>
                  <a:pt x="9539" y="21207"/>
                </a:lnTo>
                <a:lnTo>
                  <a:pt x="0" y="14873"/>
                </a:lnTo>
                <a:close/>
                <a:moveTo>
                  <a:pt x="21600" y="0"/>
                </a:moveTo>
                <a:lnTo>
                  <a:pt x="21600" y="5005"/>
                </a:lnTo>
                <a:lnTo>
                  <a:pt x="21600" y="5005"/>
                </a:lnTo>
                <a:lnTo>
                  <a:pt x="21600" y="14873"/>
                </a:lnTo>
                <a:lnTo>
                  <a:pt x="0" y="14873"/>
                </a:lnTo>
                <a:lnTo>
                  <a:pt x="0" y="1897"/>
                </a:lnTo>
                <a:lnTo>
                  <a:pt x="0" y="189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</a:blipFill>
          <a:ln w="12700">
            <a:miter lim="400000"/>
          </a:ln>
        </p:spPr>
        <p:txBody>
          <a:bodyPr lIns="45719" rIns="45719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303" name="StateObject"/>
          <p:cNvSpPr txBox="1"/>
          <p:nvPr/>
        </p:nvSpPr>
        <p:spPr>
          <a:xfrm>
            <a:off x="739966" y="2894329"/>
            <a:ext cx="4620975" cy="1069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defRPr b="1" sz="64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StateObject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306" name="Freeform: Shape 9"/>
          <p:cNvSpPr/>
          <p:nvPr/>
        </p:nvSpPr>
        <p:spPr>
          <a:xfrm>
            <a:off x="637092" y="1576408"/>
            <a:ext cx="10917816" cy="46381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765" y="0"/>
                </a:moveTo>
                <a:lnTo>
                  <a:pt x="10811" y="0"/>
                </a:lnTo>
                <a:lnTo>
                  <a:pt x="10836" y="22"/>
                </a:lnTo>
                <a:lnTo>
                  <a:pt x="10861" y="44"/>
                </a:lnTo>
                <a:lnTo>
                  <a:pt x="10878" y="59"/>
                </a:lnTo>
                <a:lnTo>
                  <a:pt x="11605" y="1343"/>
                </a:lnTo>
                <a:lnTo>
                  <a:pt x="21298" y="1343"/>
                </a:lnTo>
                <a:cubicBezTo>
                  <a:pt x="21465" y="1343"/>
                  <a:pt x="21600" y="1662"/>
                  <a:pt x="21600" y="2055"/>
                </a:cubicBezTo>
                <a:lnTo>
                  <a:pt x="21600" y="20888"/>
                </a:lnTo>
                <a:cubicBezTo>
                  <a:pt x="21600" y="21281"/>
                  <a:pt x="21465" y="21600"/>
                  <a:pt x="21298" y="21600"/>
                </a:cubicBezTo>
                <a:lnTo>
                  <a:pt x="302" y="21600"/>
                </a:lnTo>
                <a:cubicBezTo>
                  <a:pt x="135" y="21600"/>
                  <a:pt x="0" y="21281"/>
                  <a:pt x="0" y="20888"/>
                </a:cubicBezTo>
                <a:lnTo>
                  <a:pt x="0" y="2055"/>
                </a:lnTo>
                <a:cubicBezTo>
                  <a:pt x="0" y="1662"/>
                  <a:pt x="135" y="1343"/>
                  <a:pt x="302" y="1343"/>
                </a:cubicBezTo>
                <a:lnTo>
                  <a:pt x="9974" y="1343"/>
                </a:lnTo>
                <a:lnTo>
                  <a:pt x="10702" y="59"/>
                </a:lnTo>
                <a:lnTo>
                  <a:pt x="10719" y="44"/>
                </a:lnTo>
                <a:lnTo>
                  <a:pt x="10744" y="22"/>
                </a:lnTo>
                <a:close/>
              </a:path>
            </a:pathLst>
          </a:custGeom>
          <a:ln w="38100" cap="rnd">
            <a:solidFill>
              <a:schemeClr val="accent1"/>
            </a:solidFill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307" name="@StateObject"/>
          <p:cNvSpPr txBox="1"/>
          <p:nvPr/>
        </p:nvSpPr>
        <p:spPr>
          <a:xfrm>
            <a:off x="4218825" y="710724"/>
            <a:ext cx="3754350" cy="764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defRPr b="1" sz="44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@StateObject</a:t>
            </a:r>
          </a:p>
        </p:txBody>
      </p:sp>
      <p:sp>
        <p:nvSpPr>
          <p:cNvPr id="308" name="@StateObject는 관찰중인 객체의 변경에 반응해서…"/>
          <p:cNvSpPr txBox="1"/>
          <p:nvPr/>
        </p:nvSpPr>
        <p:spPr>
          <a:xfrm>
            <a:off x="3055025" y="2504491"/>
            <a:ext cx="6081950" cy="10823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/>
          <a:p>
            <a:pPr algn="ctr">
              <a:spcBef>
                <a:spcPts val="3100"/>
              </a:spcBef>
              <a:defRPr>
                <a:latin typeface="+mj-lt"/>
                <a:ea typeface="+mj-ea"/>
                <a:cs typeface="+mj-cs"/>
                <a:sym typeface="Helvetica"/>
              </a:defRPr>
            </a:pPr>
            <a:r>
              <a:t>@StateObject는 관찰중인 객체의 변경에 반응해서</a:t>
            </a:r>
          </a:p>
          <a:p>
            <a:pPr algn="ctr">
              <a:spcBef>
                <a:spcPts val="3100"/>
              </a:spcBef>
              <a:defRPr>
                <a:latin typeface="+mj-lt"/>
                <a:ea typeface="+mj-ea"/>
                <a:cs typeface="+mj-cs"/>
                <a:sym typeface="Helvetica"/>
              </a:defRPr>
            </a:pPr>
            <a:r>
              <a:t>화면을 업데이트할 수 있게 해주는 SwiftUI의 프로퍼티 래퍼입니다.</a:t>
            </a:r>
          </a:p>
        </p:txBody>
      </p:sp>
      <p:sp>
        <p:nvSpPr>
          <p:cNvPr id="309" name="@ObservedObject와 겉보기엔 비슷해 보이지만,…"/>
          <p:cNvSpPr txBox="1"/>
          <p:nvPr/>
        </p:nvSpPr>
        <p:spPr>
          <a:xfrm>
            <a:off x="2497165" y="4204145"/>
            <a:ext cx="7197670" cy="10823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spcBef>
                <a:spcPts val="3100"/>
              </a:spcBef>
              <a:defRPr>
                <a:latin typeface="+mj-lt"/>
                <a:ea typeface="+mj-ea"/>
                <a:cs typeface="+mj-cs"/>
                <a:sym typeface="Helvetica"/>
              </a:defRPr>
            </a:pPr>
            <a:r>
              <a:t>@ObservedObject와 겉보기엔 비슷해 보이지만,</a:t>
            </a:r>
          </a:p>
          <a:p>
            <a:pPr algn="ctr">
              <a:spcBef>
                <a:spcPts val="3100"/>
              </a:spcBef>
              <a:defRPr>
                <a:latin typeface="+mj-lt"/>
                <a:ea typeface="+mj-ea"/>
                <a:cs typeface="+mj-cs"/>
                <a:sym typeface="Helvetica"/>
              </a:defRPr>
            </a:pPr>
            <a:r>
              <a:t>SwiftUI 어플리케이션을 만들 때 꼭 알아야하는 뚜렷한 차이를 가지고 있습니다.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312" name="Freeform: Shape 9"/>
          <p:cNvSpPr/>
          <p:nvPr/>
        </p:nvSpPr>
        <p:spPr>
          <a:xfrm>
            <a:off x="637092" y="1576408"/>
            <a:ext cx="10917816" cy="46381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765" y="0"/>
                </a:moveTo>
                <a:lnTo>
                  <a:pt x="10811" y="0"/>
                </a:lnTo>
                <a:lnTo>
                  <a:pt x="10836" y="22"/>
                </a:lnTo>
                <a:lnTo>
                  <a:pt x="10861" y="44"/>
                </a:lnTo>
                <a:lnTo>
                  <a:pt x="10878" y="59"/>
                </a:lnTo>
                <a:lnTo>
                  <a:pt x="11605" y="1343"/>
                </a:lnTo>
                <a:lnTo>
                  <a:pt x="21298" y="1343"/>
                </a:lnTo>
                <a:cubicBezTo>
                  <a:pt x="21465" y="1343"/>
                  <a:pt x="21600" y="1662"/>
                  <a:pt x="21600" y="2055"/>
                </a:cubicBezTo>
                <a:lnTo>
                  <a:pt x="21600" y="20888"/>
                </a:lnTo>
                <a:cubicBezTo>
                  <a:pt x="21600" y="21281"/>
                  <a:pt x="21465" y="21600"/>
                  <a:pt x="21298" y="21600"/>
                </a:cubicBezTo>
                <a:lnTo>
                  <a:pt x="302" y="21600"/>
                </a:lnTo>
                <a:cubicBezTo>
                  <a:pt x="135" y="21600"/>
                  <a:pt x="0" y="21281"/>
                  <a:pt x="0" y="20888"/>
                </a:cubicBezTo>
                <a:lnTo>
                  <a:pt x="0" y="2055"/>
                </a:lnTo>
                <a:cubicBezTo>
                  <a:pt x="0" y="1662"/>
                  <a:pt x="135" y="1343"/>
                  <a:pt x="302" y="1343"/>
                </a:cubicBezTo>
                <a:lnTo>
                  <a:pt x="9974" y="1343"/>
                </a:lnTo>
                <a:lnTo>
                  <a:pt x="10702" y="59"/>
                </a:lnTo>
                <a:lnTo>
                  <a:pt x="10719" y="44"/>
                </a:lnTo>
                <a:lnTo>
                  <a:pt x="10744" y="22"/>
                </a:lnTo>
                <a:close/>
              </a:path>
            </a:pathLst>
          </a:custGeom>
          <a:ln w="38100" cap="rnd">
            <a:solidFill>
              <a:schemeClr val="accent1"/>
            </a:solidFill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313" name="@StateObject"/>
          <p:cNvSpPr txBox="1"/>
          <p:nvPr/>
        </p:nvSpPr>
        <p:spPr>
          <a:xfrm>
            <a:off x="4218825" y="710724"/>
            <a:ext cx="3754350" cy="764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defRPr b="1" sz="44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@StateObject</a:t>
            </a:r>
          </a:p>
        </p:txBody>
      </p:sp>
      <p:grpSp>
        <p:nvGrpSpPr>
          <p:cNvPr id="316" name="그룹"/>
          <p:cNvGrpSpPr/>
          <p:nvPr/>
        </p:nvGrpSpPr>
        <p:grpSpPr>
          <a:xfrm>
            <a:off x="3389919" y="3498255"/>
            <a:ext cx="1270001" cy="2084610"/>
            <a:chOff x="993984" y="185419"/>
            <a:chExt cx="1270000" cy="2084609"/>
          </a:xfrm>
        </p:grpSpPr>
        <p:sp>
          <p:nvSpPr>
            <p:cNvPr id="314" name="@ObservedObject"/>
            <p:cNvSpPr/>
            <p:nvPr/>
          </p:nvSpPr>
          <p:spPr>
            <a:xfrm>
              <a:off x="993984" y="185419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pPr/>
              <a:r>
                <a:t>@ObservedObject</a:t>
              </a:r>
            </a:p>
          </p:txBody>
        </p:sp>
        <p:sp>
          <p:nvSpPr>
            <p:cNvPr id="315" name="@StateObject"/>
            <p:cNvSpPr/>
            <p:nvPr/>
          </p:nvSpPr>
          <p:spPr>
            <a:xfrm>
              <a:off x="993984" y="1000029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pPr/>
              <a:r>
                <a:t>@StateObject</a:t>
              </a:r>
            </a:p>
          </p:txBody>
        </p:sp>
      </p:grpSp>
      <p:sp>
        <p:nvSpPr>
          <p:cNvPr id="317" name="ObservableObject"/>
          <p:cNvSpPr txBox="1"/>
          <p:nvPr/>
        </p:nvSpPr>
        <p:spPr>
          <a:xfrm>
            <a:off x="7252334" y="3676936"/>
            <a:ext cx="2543732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defRPr sz="24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ObservableObject</a:t>
            </a:r>
          </a:p>
        </p:txBody>
      </p:sp>
      <p:sp>
        <p:nvSpPr>
          <p:cNvPr id="318" name="선"/>
          <p:cNvSpPr/>
          <p:nvPr/>
        </p:nvSpPr>
        <p:spPr>
          <a:xfrm>
            <a:off x="5186216" y="3895470"/>
            <a:ext cx="1271744" cy="1"/>
          </a:xfrm>
          <a:prstGeom prst="line">
            <a:avLst/>
          </a:prstGeom>
          <a:ln w="15875" cap="rnd">
            <a:solidFill>
              <a:schemeClr val="accent1"/>
            </a:solidFill>
            <a:tailEnd type="triangle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entury Gothic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323" name="Freeform: Shape 9"/>
          <p:cNvSpPr/>
          <p:nvPr/>
        </p:nvSpPr>
        <p:spPr>
          <a:xfrm>
            <a:off x="637092" y="1576408"/>
            <a:ext cx="10917816" cy="46381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765" y="0"/>
                </a:moveTo>
                <a:lnTo>
                  <a:pt x="10811" y="0"/>
                </a:lnTo>
                <a:lnTo>
                  <a:pt x="10836" y="22"/>
                </a:lnTo>
                <a:lnTo>
                  <a:pt x="10861" y="44"/>
                </a:lnTo>
                <a:lnTo>
                  <a:pt x="10878" y="59"/>
                </a:lnTo>
                <a:lnTo>
                  <a:pt x="11605" y="1343"/>
                </a:lnTo>
                <a:lnTo>
                  <a:pt x="21298" y="1343"/>
                </a:lnTo>
                <a:cubicBezTo>
                  <a:pt x="21465" y="1343"/>
                  <a:pt x="21600" y="1662"/>
                  <a:pt x="21600" y="2055"/>
                </a:cubicBezTo>
                <a:lnTo>
                  <a:pt x="21600" y="20888"/>
                </a:lnTo>
                <a:cubicBezTo>
                  <a:pt x="21600" y="21281"/>
                  <a:pt x="21465" y="21600"/>
                  <a:pt x="21298" y="21600"/>
                </a:cubicBezTo>
                <a:lnTo>
                  <a:pt x="302" y="21600"/>
                </a:lnTo>
                <a:cubicBezTo>
                  <a:pt x="135" y="21600"/>
                  <a:pt x="0" y="21281"/>
                  <a:pt x="0" y="20888"/>
                </a:cubicBezTo>
                <a:lnTo>
                  <a:pt x="0" y="2055"/>
                </a:lnTo>
                <a:cubicBezTo>
                  <a:pt x="0" y="1662"/>
                  <a:pt x="135" y="1343"/>
                  <a:pt x="302" y="1343"/>
                </a:cubicBezTo>
                <a:lnTo>
                  <a:pt x="9974" y="1343"/>
                </a:lnTo>
                <a:lnTo>
                  <a:pt x="10702" y="59"/>
                </a:lnTo>
                <a:lnTo>
                  <a:pt x="10719" y="44"/>
                </a:lnTo>
                <a:lnTo>
                  <a:pt x="10744" y="22"/>
                </a:lnTo>
                <a:close/>
              </a:path>
            </a:pathLst>
          </a:custGeom>
          <a:ln w="38100" cap="rnd">
            <a:solidFill>
              <a:schemeClr val="accent1"/>
            </a:solidFill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324" name="@StateObject"/>
          <p:cNvSpPr txBox="1"/>
          <p:nvPr/>
        </p:nvSpPr>
        <p:spPr>
          <a:xfrm>
            <a:off x="4218825" y="710724"/>
            <a:ext cx="3754350" cy="764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defRPr b="1" sz="44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@StateObject</a:t>
            </a:r>
          </a:p>
        </p:txBody>
      </p:sp>
      <p:sp>
        <p:nvSpPr>
          <p:cNvPr id="325" name="@ObservedObject"/>
          <p:cNvSpPr txBox="1"/>
          <p:nvPr/>
        </p:nvSpPr>
        <p:spPr>
          <a:xfrm>
            <a:off x="2896262" y="2739203"/>
            <a:ext cx="1987970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algn="ctr"/>
          </a:lstStyle>
          <a:p>
            <a:pPr/>
            <a:r>
              <a:t>@ObservedObject</a:t>
            </a:r>
          </a:p>
        </p:txBody>
      </p:sp>
      <p:sp>
        <p:nvSpPr>
          <p:cNvPr id="326" name="@StateObject"/>
          <p:cNvSpPr txBox="1"/>
          <p:nvPr/>
        </p:nvSpPr>
        <p:spPr>
          <a:xfrm>
            <a:off x="7765080" y="2739203"/>
            <a:ext cx="1530658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algn="ctr"/>
          </a:lstStyle>
          <a:p>
            <a:pPr/>
            <a:r>
              <a:t>@StateObject</a:t>
            </a:r>
          </a:p>
        </p:txBody>
      </p:sp>
      <p:sp>
        <p:nvSpPr>
          <p:cNvPr id="327" name="선"/>
          <p:cNvSpPr/>
          <p:nvPr/>
        </p:nvSpPr>
        <p:spPr>
          <a:xfrm>
            <a:off x="3890246" y="3147872"/>
            <a:ext cx="1" cy="508391"/>
          </a:xfrm>
          <a:prstGeom prst="line">
            <a:avLst/>
          </a:prstGeom>
          <a:ln w="15875" cap="rnd">
            <a:solidFill>
              <a:schemeClr val="accent1"/>
            </a:solidFill>
            <a:tailEnd type="triangle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entury Gothic"/>
              </a:defRPr>
            </a:pPr>
          </a:p>
        </p:txBody>
      </p:sp>
      <p:sp>
        <p:nvSpPr>
          <p:cNvPr id="328" name="객체"/>
          <p:cNvSpPr txBox="1"/>
          <p:nvPr/>
        </p:nvSpPr>
        <p:spPr>
          <a:xfrm>
            <a:off x="8280599" y="3706332"/>
            <a:ext cx="499619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algn="ctr"/>
          </a:lstStyle>
          <a:p>
            <a:pPr/>
            <a:r>
              <a:t>객체</a:t>
            </a:r>
          </a:p>
        </p:txBody>
      </p:sp>
      <p:sp>
        <p:nvSpPr>
          <p:cNvPr id="329" name="객체"/>
          <p:cNvSpPr txBox="1"/>
          <p:nvPr/>
        </p:nvSpPr>
        <p:spPr>
          <a:xfrm>
            <a:off x="3640437" y="3706332"/>
            <a:ext cx="499619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algn="ctr"/>
          </a:lstStyle>
          <a:p>
            <a:pPr/>
            <a:r>
              <a:t>객체</a:t>
            </a:r>
          </a:p>
        </p:txBody>
      </p:sp>
      <p:sp>
        <p:nvSpPr>
          <p:cNvPr id="330" name="파괴"/>
          <p:cNvSpPr txBox="1"/>
          <p:nvPr/>
        </p:nvSpPr>
        <p:spPr>
          <a:xfrm>
            <a:off x="3640437" y="4680939"/>
            <a:ext cx="499619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algn="ctr"/>
          </a:lstStyle>
          <a:p>
            <a:pPr/>
            <a:r>
              <a:t>파괴</a:t>
            </a:r>
          </a:p>
        </p:txBody>
      </p:sp>
      <p:sp>
        <p:nvSpPr>
          <p:cNvPr id="331" name="파괴 X"/>
          <p:cNvSpPr txBox="1"/>
          <p:nvPr/>
        </p:nvSpPr>
        <p:spPr>
          <a:xfrm>
            <a:off x="8172606" y="4680939"/>
            <a:ext cx="715606" cy="3707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algn="ctr"/>
          </a:lstStyle>
          <a:p>
            <a:pPr/>
            <a:r>
              <a:t>파괴 X</a:t>
            </a:r>
          </a:p>
        </p:txBody>
      </p:sp>
      <p:sp>
        <p:nvSpPr>
          <p:cNvPr id="332" name="선"/>
          <p:cNvSpPr/>
          <p:nvPr/>
        </p:nvSpPr>
        <p:spPr>
          <a:xfrm>
            <a:off x="3890246" y="4122479"/>
            <a:ext cx="1" cy="508391"/>
          </a:xfrm>
          <a:prstGeom prst="line">
            <a:avLst/>
          </a:prstGeom>
          <a:ln w="15875" cap="rnd">
            <a:solidFill>
              <a:schemeClr val="accent1"/>
            </a:solidFill>
            <a:tailEnd type="triangle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entury Gothic"/>
              </a:defRPr>
            </a:pPr>
          </a:p>
        </p:txBody>
      </p:sp>
      <p:sp>
        <p:nvSpPr>
          <p:cNvPr id="333" name="선"/>
          <p:cNvSpPr/>
          <p:nvPr/>
        </p:nvSpPr>
        <p:spPr>
          <a:xfrm>
            <a:off x="8530408" y="4122479"/>
            <a:ext cx="1" cy="508391"/>
          </a:xfrm>
          <a:prstGeom prst="line">
            <a:avLst/>
          </a:prstGeom>
          <a:ln w="15875" cap="rnd">
            <a:solidFill>
              <a:schemeClr val="accent1"/>
            </a:solidFill>
            <a:tailEnd type="triangle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entury Gothic"/>
              </a:defRPr>
            </a:pPr>
          </a:p>
        </p:txBody>
      </p:sp>
      <p:sp>
        <p:nvSpPr>
          <p:cNvPr id="334" name="선"/>
          <p:cNvSpPr/>
          <p:nvPr/>
        </p:nvSpPr>
        <p:spPr>
          <a:xfrm>
            <a:off x="8530408" y="3147872"/>
            <a:ext cx="1" cy="508391"/>
          </a:xfrm>
          <a:prstGeom prst="line">
            <a:avLst/>
          </a:prstGeom>
          <a:ln w="15875" cap="rnd">
            <a:solidFill>
              <a:schemeClr val="accent1"/>
            </a:solidFill>
            <a:tailEnd type="triangle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entury Gothic"/>
              </a:defRPr>
            </a:pPr>
          </a:p>
        </p:txBody>
      </p:sp>
      <p:sp>
        <p:nvSpPr>
          <p:cNvPr id="335" name="관찰"/>
          <p:cNvSpPr txBox="1"/>
          <p:nvPr/>
        </p:nvSpPr>
        <p:spPr>
          <a:xfrm>
            <a:off x="5960518" y="3219028"/>
            <a:ext cx="499619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algn="ctr"/>
          </a:lstStyle>
          <a:p>
            <a:pPr/>
            <a:r>
              <a:t>관찰</a:t>
            </a:r>
          </a:p>
        </p:txBody>
      </p:sp>
      <p:sp>
        <p:nvSpPr>
          <p:cNvPr id="336" name="화면 구조 재생성"/>
          <p:cNvSpPr txBox="1"/>
          <p:nvPr/>
        </p:nvSpPr>
        <p:spPr>
          <a:xfrm>
            <a:off x="5402659" y="4187307"/>
            <a:ext cx="1615338" cy="3707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algn="ctr"/>
          </a:lstStyle>
          <a:p>
            <a:pPr/>
            <a:r>
              <a:t>화면 구조 재생성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339" name="Freeform: Shape 9"/>
          <p:cNvSpPr/>
          <p:nvPr/>
        </p:nvSpPr>
        <p:spPr>
          <a:xfrm>
            <a:off x="637092" y="1576408"/>
            <a:ext cx="10917816" cy="46381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765" y="0"/>
                </a:moveTo>
                <a:lnTo>
                  <a:pt x="10811" y="0"/>
                </a:lnTo>
                <a:lnTo>
                  <a:pt x="10836" y="22"/>
                </a:lnTo>
                <a:lnTo>
                  <a:pt x="10861" y="44"/>
                </a:lnTo>
                <a:lnTo>
                  <a:pt x="10878" y="59"/>
                </a:lnTo>
                <a:lnTo>
                  <a:pt x="11605" y="1343"/>
                </a:lnTo>
                <a:lnTo>
                  <a:pt x="21298" y="1343"/>
                </a:lnTo>
                <a:cubicBezTo>
                  <a:pt x="21465" y="1343"/>
                  <a:pt x="21600" y="1662"/>
                  <a:pt x="21600" y="2055"/>
                </a:cubicBezTo>
                <a:lnTo>
                  <a:pt x="21600" y="20888"/>
                </a:lnTo>
                <a:cubicBezTo>
                  <a:pt x="21600" y="21281"/>
                  <a:pt x="21465" y="21600"/>
                  <a:pt x="21298" y="21600"/>
                </a:cubicBezTo>
                <a:lnTo>
                  <a:pt x="302" y="21600"/>
                </a:lnTo>
                <a:cubicBezTo>
                  <a:pt x="135" y="21600"/>
                  <a:pt x="0" y="21281"/>
                  <a:pt x="0" y="20888"/>
                </a:cubicBezTo>
                <a:lnTo>
                  <a:pt x="0" y="2055"/>
                </a:lnTo>
                <a:cubicBezTo>
                  <a:pt x="0" y="1662"/>
                  <a:pt x="135" y="1343"/>
                  <a:pt x="302" y="1343"/>
                </a:cubicBezTo>
                <a:lnTo>
                  <a:pt x="9974" y="1343"/>
                </a:lnTo>
                <a:lnTo>
                  <a:pt x="10702" y="59"/>
                </a:lnTo>
                <a:lnTo>
                  <a:pt x="10719" y="44"/>
                </a:lnTo>
                <a:lnTo>
                  <a:pt x="10744" y="22"/>
                </a:lnTo>
                <a:close/>
              </a:path>
            </a:pathLst>
          </a:custGeom>
          <a:ln w="38100" cap="rnd">
            <a:solidFill>
              <a:schemeClr val="accent1"/>
            </a:solidFill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340" name="@StateObject"/>
          <p:cNvSpPr txBox="1"/>
          <p:nvPr/>
        </p:nvSpPr>
        <p:spPr>
          <a:xfrm>
            <a:off x="4218825" y="710724"/>
            <a:ext cx="3754350" cy="764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defRPr b="1" sz="44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@StateObject</a:t>
            </a:r>
          </a:p>
        </p:txBody>
      </p:sp>
      <p:pic>
        <p:nvPicPr>
          <p:cNvPr id="341" name="observedobject_counter_demo.gif" descr="observedobject_counter_demo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11211" y="2085720"/>
            <a:ext cx="1969578" cy="38735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Freeform 6"/>
          <p:cNvSpPr/>
          <p:nvPr/>
        </p:nvSpPr>
        <p:spPr>
          <a:xfrm>
            <a:off x="0" y="-3175"/>
            <a:ext cx="12192002" cy="52038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0"/>
                </a:lnTo>
                <a:lnTo>
                  <a:pt x="0" y="20361"/>
                </a:lnTo>
                <a:lnTo>
                  <a:pt x="3536" y="20361"/>
                </a:lnTo>
                <a:lnTo>
                  <a:pt x="4211" y="21547"/>
                </a:lnTo>
                <a:lnTo>
                  <a:pt x="4271" y="21600"/>
                </a:lnTo>
                <a:lnTo>
                  <a:pt x="4312" y="21600"/>
                </a:lnTo>
                <a:lnTo>
                  <a:pt x="4331" y="21580"/>
                </a:lnTo>
                <a:lnTo>
                  <a:pt x="4369" y="21547"/>
                </a:lnTo>
                <a:lnTo>
                  <a:pt x="5044" y="20361"/>
                </a:lnTo>
                <a:lnTo>
                  <a:pt x="21600" y="20361"/>
                </a:lnTo>
                <a:lnTo>
                  <a:pt x="21600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chemeClr val="accent1"/>
            </a:solidFill>
          </a:ln>
        </p:spPr>
        <p:txBody>
          <a:bodyPr lIns="45719" rIns="45719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344" name="Rectangle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1212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345" name="Freeform: Shape 10"/>
          <p:cNvSpPr/>
          <p:nvPr/>
        </p:nvSpPr>
        <p:spPr>
          <a:xfrm rot="16200000">
            <a:off x="-40087" y="40084"/>
            <a:ext cx="6858004" cy="67778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4873"/>
                </a:moveTo>
                <a:lnTo>
                  <a:pt x="12061" y="21207"/>
                </a:lnTo>
                <a:lnTo>
                  <a:pt x="12055" y="21212"/>
                </a:lnTo>
                <a:lnTo>
                  <a:pt x="12046" y="21217"/>
                </a:lnTo>
                <a:lnTo>
                  <a:pt x="11964" y="21271"/>
                </a:lnTo>
                <a:lnTo>
                  <a:pt x="11921" y="21285"/>
                </a:lnTo>
                <a:lnTo>
                  <a:pt x="11674" y="21422"/>
                </a:lnTo>
                <a:cubicBezTo>
                  <a:pt x="11405" y="21536"/>
                  <a:pt x="11110" y="21600"/>
                  <a:pt x="10800" y="21600"/>
                </a:cubicBezTo>
                <a:cubicBezTo>
                  <a:pt x="10490" y="21600"/>
                  <a:pt x="10195" y="21536"/>
                  <a:pt x="9926" y="21422"/>
                </a:cubicBezTo>
                <a:lnTo>
                  <a:pt x="9679" y="21285"/>
                </a:lnTo>
                <a:lnTo>
                  <a:pt x="9636" y="21271"/>
                </a:lnTo>
                <a:lnTo>
                  <a:pt x="9554" y="21217"/>
                </a:lnTo>
                <a:lnTo>
                  <a:pt x="9545" y="21212"/>
                </a:lnTo>
                <a:lnTo>
                  <a:pt x="9539" y="21207"/>
                </a:lnTo>
                <a:lnTo>
                  <a:pt x="0" y="14873"/>
                </a:lnTo>
                <a:close/>
                <a:moveTo>
                  <a:pt x="21600" y="0"/>
                </a:moveTo>
                <a:lnTo>
                  <a:pt x="21600" y="5005"/>
                </a:lnTo>
                <a:lnTo>
                  <a:pt x="21600" y="5005"/>
                </a:lnTo>
                <a:lnTo>
                  <a:pt x="21600" y="14873"/>
                </a:lnTo>
                <a:lnTo>
                  <a:pt x="0" y="14873"/>
                </a:lnTo>
                <a:lnTo>
                  <a:pt x="0" y="1897"/>
                </a:lnTo>
                <a:lnTo>
                  <a:pt x="0" y="189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</a:blipFill>
          <a:ln w="12700">
            <a:miter lim="400000"/>
          </a:ln>
        </p:spPr>
        <p:txBody>
          <a:bodyPr lIns="45719" rIns="45719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346" name="Environment…"/>
          <p:cNvSpPr txBox="1"/>
          <p:nvPr/>
        </p:nvSpPr>
        <p:spPr>
          <a:xfrm>
            <a:off x="514541" y="2405380"/>
            <a:ext cx="5071825" cy="2047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/>
          <a:p>
            <a:pPr algn="ctr">
              <a:defRPr b="1" sz="64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Environment</a:t>
            </a:r>
          </a:p>
          <a:p>
            <a:pPr algn="ctr">
              <a:defRPr b="1" sz="64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Object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349" name="Freeform: Shape 9"/>
          <p:cNvSpPr/>
          <p:nvPr/>
        </p:nvSpPr>
        <p:spPr>
          <a:xfrm>
            <a:off x="637092" y="1576408"/>
            <a:ext cx="10917816" cy="46381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765" y="0"/>
                </a:moveTo>
                <a:lnTo>
                  <a:pt x="10811" y="0"/>
                </a:lnTo>
                <a:lnTo>
                  <a:pt x="10836" y="22"/>
                </a:lnTo>
                <a:lnTo>
                  <a:pt x="10861" y="44"/>
                </a:lnTo>
                <a:lnTo>
                  <a:pt x="10878" y="59"/>
                </a:lnTo>
                <a:lnTo>
                  <a:pt x="11605" y="1343"/>
                </a:lnTo>
                <a:lnTo>
                  <a:pt x="21298" y="1343"/>
                </a:lnTo>
                <a:cubicBezTo>
                  <a:pt x="21465" y="1343"/>
                  <a:pt x="21600" y="1662"/>
                  <a:pt x="21600" y="2055"/>
                </a:cubicBezTo>
                <a:lnTo>
                  <a:pt x="21600" y="20888"/>
                </a:lnTo>
                <a:cubicBezTo>
                  <a:pt x="21600" y="21281"/>
                  <a:pt x="21465" y="21600"/>
                  <a:pt x="21298" y="21600"/>
                </a:cubicBezTo>
                <a:lnTo>
                  <a:pt x="302" y="21600"/>
                </a:lnTo>
                <a:cubicBezTo>
                  <a:pt x="135" y="21600"/>
                  <a:pt x="0" y="21281"/>
                  <a:pt x="0" y="20888"/>
                </a:cubicBezTo>
                <a:lnTo>
                  <a:pt x="0" y="2055"/>
                </a:lnTo>
                <a:cubicBezTo>
                  <a:pt x="0" y="1662"/>
                  <a:pt x="135" y="1343"/>
                  <a:pt x="302" y="1343"/>
                </a:cubicBezTo>
                <a:lnTo>
                  <a:pt x="9974" y="1343"/>
                </a:lnTo>
                <a:lnTo>
                  <a:pt x="10702" y="59"/>
                </a:lnTo>
                <a:lnTo>
                  <a:pt x="10719" y="44"/>
                </a:lnTo>
                <a:lnTo>
                  <a:pt x="10744" y="22"/>
                </a:lnTo>
                <a:close/>
              </a:path>
            </a:pathLst>
          </a:custGeom>
          <a:ln w="38100" cap="rnd">
            <a:solidFill>
              <a:schemeClr val="accent1"/>
            </a:solidFill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350" name="@EnvironmentObject"/>
          <p:cNvSpPr txBox="1"/>
          <p:nvPr/>
        </p:nvSpPr>
        <p:spPr>
          <a:xfrm>
            <a:off x="3194404" y="710724"/>
            <a:ext cx="5803192" cy="764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defRPr b="1" sz="44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@EnvironmentObject</a:t>
            </a:r>
          </a:p>
        </p:txBody>
      </p:sp>
      <p:grpSp>
        <p:nvGrpSpPr>
          <p:cNvPr id="361" name="그룹"/>
          <p:cNvGrpSpPr/>
          <p:nvPr/>
        </p:nvGrpSpPr>
        <p:grpSpPr>
          <a:xfrm>
            <a:off x="3850342" y="2533783"/>
            <a:ext cx="4491316" cy="631090"/>
            <a:chOff x="0" y="0"/>
            <a:chExt cx="4491315" cy="631088"/>
          </a:xfrm>
        </p:grpSpPr>
        <p:sp>
          <p:nvSpPr>
            <p:cNvPr id="351" name="A View"/>
            <p:cNvSpPr txBox="1"/>
            <p:nvPr/>
          </p:nvSpPr>
          <p:spPr>
            <a:xfrm>
              <a:off x="0" y="260248"/>
              <a:ext cx="799093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pPr/>
              <a:r>
                <a:t>A View</a:t>
              </a:r>
            </a:p>
          </p:txBody>
        </p:sp>
        <p:sp>
          <p:nvSpPr>
            <p:cNvPr id="352" name="데이터"/>
            <p:cNvSpPr txBox="1"/>
            <p:nvPr/>
          </p:nvSpPr>
          <p:spPr>
            <a:xfrm>
              <a:off x="754499" y="0"/>
              <a:ext cx="499618" cy="2819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1200">
                  <a:solidFill>
                    <a:srgbClr val="FF0000"/>
                  </a:solidFill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pPr/>
              <a:r>
                <a:t>데이터</a:t>
              </a:r>
            </a:p>
          </p:txBody>
        </p:sp>
        <p:sp>
          <p:nvSpPr>
            <p:cNvPr id="353" name="B View"/>
            <p:cNvSpPr txBox="1"/>
            <p:nvPr/>
          </p:nvSpPr>
          <p:spPr>
            <a:xfrm>
              <a:off x="1209830" y="260248"/>
              <a:ext cx="811595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pPr/>
              <a:r>
                <a:t>B View</a:t>
              </a:r>
            </a:p>
          </p:txBody>
        </p:sp>
        <p:sp>
          <p:nvSpPr>
            <p:cNvPr id="354" name="C View"/>
            <p:cNvSpPr txBox="1"/>
            <p:nvPr/>
          </p:nvSpPr>
          <p:spPr>
            <a:xfrm>
              <a:off x="2432162" y="260248"/>
              <a:ext cx="824209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pPr/>
              <a:r>
                <a:t>C View</a:t>
              </a:r>
            </a:p>
          </p:txBody>
        </p:sp>
        <p:sp>
          <p:nvSpPr>
            <p:cNvPr id="355" name="D View"/>
            <p:cNvSpPr txBox="1"/>
            <p:nvPr/>
          </p:nvSpPr>
          <p:spPr>
            <a:xfrm>
              <a:off x="3667107" y="260248"/>
              <a:ext cx="824209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pPr/>
              <a:r>
                <a:t>D View</a:t>
              </a:r>
            </a:p>
          </p:txBody>
        </p:sp>
        <p:sp>
          <p:nvSpPr>
            <p:cNvPr id="356" name="선"/>
            <p:cNvSpPr/>
            <p:nvPr/>
          </p:nvSpPr>
          <p:spPr>
            <a:xfrm>
              <a:off x="884419" y="445668"/>
              <a:ext cx="247716" cy="1"/>
            </a:xfrm>
            <a:prstGeom prst="line">
              <a:avLst/>
            </a:prstGeom>
            <a:noFill/>
            <a:ln w="15875" cap="rnd">
              <a:solidFill>
                <a:schemeClr val="accent1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entury Gothic"/>
                </a:defRPr>
              </a:pPr>
            </a:p>
          </p:txBody>
        </p:sp>
        <p:sp>
          <p:nvSpPr>
            <p:cNvPr id="357" name="선"/>
            <p:cNvSpPr/>
            <p:nvPr/>
          </p:nvSpPr>
          <p:spPr>
            <a:xfrm>
              <a:off x="2106751" y="445668"/>
              <a:ext cx="247716" cy="1"/>
            </a:xfrm>
            <a:prstGeom prst="line">
              <a:avLst/>
            </a:prstGeom>
            <a:noFill/>
            <a:ln w="15875" cap="rnd">
              <a:solidFill>
                <a:schemeClr val="accent1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entury Gothic"/>
                </a:defRPr>
              </a:pPr>
            </a:p>
          </p:txBody>
        </p:sp>
        <p:sp>
          <p:nvSpPr>
            <p:cNvPr id="358" name="선"/>
            <p:cNvSpPr/>
            <p:nvPr/>
          </p:nvSpPr>
          <p:spPr>
            <a:xfrm>
              <a:off x="3341696" y="445668"/>
              <a:ext cx="247716" cy="1"/>
            </a:xfrm>
            <a:prstGeom prst="line">
              <a:avLst/>
            </a:prstGeom>
            <a:noFill/>
            <a:ln w="15875" cap="rnd">
              <a:solidFill>
                <a:schemeClr val="accent1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entury Gothic"/>
                </a:defRPr>
              </a:pPr>
            </a:p>
          </p:txBody>
        </p:sp>
        <p:sp>
          <p:nvSpPr>
            <p:cNvPr id="359" name="데이터"/>
            <p:cNvSpPr txBox="1"/>
            <p:nvPr/>
          </p:nvSpPr>
          <p:spPr>
            <a:xfrm>
              <a:off x="1976830" y="0"/>
              <a:ext cx="499619" cy="2819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1200">
                  <a:solidFill>
                    <a:srgbClr val="FF0000"/>
                  </a:solidFill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pPr/>
              <a:r>
                <a:t>데이터</a:t>
              </a:r>
            </a:p>
          </p:txBody>
        </p:sp>
        <p:sp>
          <p:nvSpPr>
            <p:cNvPr id="360" name="데이터"/>
            <p:cNvSpPr txBox="1"/>
            <p:nvPr/>
          </p:nvSpPr>
          <p:spPr>
            <a:xfrm>
              <a:off x="3211776" y="0"/>
              <a:ext cx="499619" cy="2819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1200">
                  <a:solidFill>
                    <a:srgbClr val="FF0000"/>
                  </a:solidFill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pPr/>
              <a:r>
                <a:t>데이터</a:t>
              </a:r>
            </a:p>
          </p:txBody>
        </p:sp>
      </p:grpSp>
      <p:grpSp>
        <p:nvGrpSpPr>
          <p:cNvPr id="372" name="그룹"/>
          <p:cNvGrpSpPr/>
          <p:nvPr/>
        </p:nvGrpSpPr>
        <p:grpSpPr>
          <a:xfrm>
            <a:off x="4474275" y="3884624"/>
            <a:ext cx="3205414" cy="1372534"/>
            <a:chOff x="0" y="0"/>
            <a:chExt cx="3205413" cy="1372532"/>
          </a:xfrm>
        </p:grpSpPr>
        <p:sp>
          <p:nvSpPr>
            <p:cNvPr id="362" name="A View"/>
            <p:cNvSpPr txBox="1"/>
            <p:nvPr/>
          </p:nvSpPr>
          <p:spPr>
            <a:xfrm>
              <a:off x="1203160" y="0"/>
              <a:ext cx="799094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pPr/>
              <a:r>
                <a:t>A View</a:t>
              </a:r>
            </a:p>
          </p:txBody>
        </p:sp>
        <p:sp>
          <p:nvSpPr>
            <p:cNvPr id="363" name="B View"/>
            <p:cNvSpPr txBox="1"/>
            <p:nvPr/>
          </p:nvSpPr>
          <p:spPr>
            <a:xfrm>
              <a:off x="0" y="668759"/>
              <a:ext cx="811595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pPr/>
              <a:r>
                <a:t>B View</a:t>
              </a:r>
            </a:p>
          </p:txBody>
        </p:sp>
        <p:sp>
          <p:nvSpPr>
            <p:cNvPr id="364" name="C View"/>
            <p:cNvSpPr txBox="1"/>
            <p:nvPr/>
          </p:nvSpPr>
          <p:spPr>
            <a:xfrm>
              <a:off x="1184296" y="668759"/>
              <a:ext cx="824209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pPr/>
              <a:r>
                <a:t>C View</a:t>
              </a:r>
            </a:p>
          </p:txBody>
        </p:sp>
        <p:sp>
          <p:nvSpPr>
            <p:cNvPr id="365" name="D View"/>
            <p:cNvSpPr txBox="1"/>
            <p:nvPr/>
          </p:nvSpPr>
          <p:spPr>
            <a:xfrm>
              <a:off x="2381205" y="668759"/>
              <a:ext cx="824209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pPr/>
              <a:r>
                <a:t>D View</a:t>
              </a:r>
            </a:p>
          </p:txBody>
        </p:sp>
        <p:sp>
          <p:nvSpPr>
            <p:cNvPr id="366" name="선"/>
            <p:cNvSpPr/>
            <p:nvPr/>
          </p:nvSpPr>
          <p:spPr>
            <a:xfrm>
              <a:off x="1602706" y="399910"/>
              <a:ext cx="1" cy="247716"/>
            </a:xfrm>
            <a:prstGeom prst="line">
              <a:avLst/>
            </a:prstGeom>
            <a:noFill/>
            <a:ln w="15875" cap="rnd">
              <a:solidFill>
                <a:schemeClr val="accent1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entury Gothic"/>
                </a:defRPr>
              </a:pPr>
            </a:p>
          </p:txBody>
        </p:sp>
        <p:sp>
          <p:nvSpPr>
            <p:cNvPr id="367" name="선"/>
            <p:cNvSpPr/>
            <p:nvPr/>
          </p:nvSpPr>
          <p:spPr>
            <a:xfrm>
              <a:off x="2050133" y="436187"/>
              <a:ext cx="175162" cy="175162"/>
            </a:xfrm>
            <a:prstGeom prst="line">
              <a:avLst/>
            </a:prstGeom>
            <a:noFill/>
            <a:ln w="15875" cap="rnd">
              <a:solidFill>
                <a:schemeClr val="accent1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entury Gothic"/>
                </a:defRPr>
              </a:pPr>
            </a:p>
          </p:txBody>
        </p:sp>
        <p:sp>
          <p:nvSpPr>
            <p:cNvPr id="368" name="선"/>
            <p:cNvSpPr/>
            <p:nvPr/>
          </p:nvSpPr>
          <p:spPr>
            <a:xfrm flipH="1">
              <a:off x="980118" y="436187"/>
              <a:ext cx="175162" cy="175162"/>
            </a:xfrm>
            <a:prstGeom prst="line">
              <a:avLst/>
            </a:prstGeom>
            <a:noFill/>
            <a:ln w="15875" cap="rnd">
              <a:solidFill>
                <a:schemeClr val="accent1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entury Gothic"/>
                </a:defRPr>
              </a:pPr>
            </a:p>
          </p:txBody>
        </p:sp>
        <p:sp>
          <p:nvSpPr>
            <p:cNvPr id="369" name="데이터"/>
            <p:cNvSpPr txBox="1"/>
            <p:nvPr/>
          </p:nvSpPr>
          <p:spPr>
            <a:xfrm>
              <a:off x="1352897" y="1090592"/>
              <a:ext cx="499619" cy="281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1200">
                  <a:solidFill>
                    <a:srgbClr val="FF0000"/>
                  </a:solidFill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pPr/>
              <a:r>
                <a:t>데이터</a:t>
              </a:r>
            </a:p>
          </p:txBody>
        </p:sp>
        <p:sp>
          <p:nvSpPr>
            <p:cNvPr id="370" name="데이터"/>
            <p:cNvSpPr txBox="1"/>
            <p:nvPr/>
          </p:nvSpPr>
          <p:spPr>
            <a:xfrm>
              <a:off x="2543500" y="1090592"/>
              <a:ext cx="499619" cy="281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1200">
                  <a:solidFill>
                    <a:srgbClr val="FF0000"/>
                  </a:solidFill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pPr/>
              <a:r>
                <a:t>데이터</a:t>
              </a:r>
            </a:p>
          </p:txBody>
        </p:sp>
        <p:sp>
          <p:nvSpPr>
            <p:cNvPr id="371" name="데이터"/>
            <p:cNvSpPr txBox="1"/>
            <p:nvPr/>
          </p:nvSpPr>
          <p:spPr>
            <a:xfrm>
              <a:off x="162294" y="1090592"/>
              <a:ext cx="499619" cy="281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1200">
                  <a:solidFill>
                    <a:srgbClr val="FF0000"/>
                  </a:solidFill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pPr/>
              <a:r>
                <a:t>데이터</a:t>
              </a:r>
            </a:p>
          </p:txBody>
        </p:sp>
      </p:grpSp>
      <p:grpSp>
        <p:nvGrpSpPr>
          <p:cNvPr id="375" name="그룹"/>
          <p:cNvGrpSpPr/>
          <p:nvPr/>
        </p:nvGrpSpPr>
        <p:grpSpPr>
          <a:xfrm>
            <a:off x="3690149" y="2456856"/>
            <a:ext cx="4786378" cy="784944"/>
            <a:chOff x="0" y="0"/>
            <a:chExt cx="4786377" cy="784942"/>
          </a:xfrm>
        </p:grpSpPr>
        <p:sp>
          <p:nvSpPr>
            <p:cNvPr id="373" name="선"/>
            <p:cNvSpPr/>
            <p:nvPr/>
          </p:nvSpPr>
          <p:spPr>
            <a:xfrm flipV="1">
              <a:off x="0" y="0"/>
              <a:ext cx="4761054" cy="784943"/>
            </a:xfrm>
            <a:prstGeom prst="line">
              <a:avLst/>
            </a:prstGeom>
            <a:noFill/>
            <a:ln w="15875" cap="rnd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entury Gothic"/>
                </a:defRPr>
              </a:pPr>
            </a:p>
          </p:txBody>
        </p:sp>
        <p:sp>
          <p:nvSpPr>
            <p:cNvPr id="374" name="선"/>
            <p:cNvSpPr/>
            <p:nvPr/>
          </p:nvSpPr>
          <p:spPr>
            <a:xfrm flipH="1" flipV="1">
              <a:off x="25324" y="0"/>
              <a:ext cx="4761054" cy="784943"/>
            </a:xfrm>
            <a:prstGeom prst="line">
              <a:avLst/>
            </a:prstGeom>
            <a:noFill/>
            <a:ln w="15875" cap="rnd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entury Gothic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10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ID="10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2" dur="10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75" grpId="1"/>
      <p:bldP build="whole" bldLvl="1" animBg="1" rev="0" advAuto="0" spid="372" grpId="2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380" name="Freeform: Shape 9"/>
          <p:cNvSpPr/>
          <p:nvPr/>
        </p:nvSpPr>
        <p:spPr>
          <a:xfrm>
            <a:off x="637092" y="1576408"/>
            <a:ext cx="10917816" cy="46381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765" y="0"/>
                </a:moveTo>
                <a:lnTo>
                  <a:pt x="10811" y="0"/>
                </a:lnTo>
                <a:lnTo>
                  <a:pt x="10836" y="22"/>
                </a:lnTo>
                <a:lnTo>
                  <a:pt x="10861" y="44"/>
                </a:lnTo>
                <a:lnTo>
                  <a:pt x="10878" y="59"/>
                </a:lnTo>
                <a:lnTo>
                  <a:pt x="11605" y="1343"/>
                </a:lnTo>
                <a:lnTo>
                  <a:pt x="21298" y="1343"/>
                </a:lnTo>
                <a:cubicBezTo>
                  <a:pt x="21465" y="1343"/>
                  <a:pt x="21600" y="1662"/>
                  <a:pt x="21600" y="2055"/>
                </a:cubicBezTo>
                <a:lnTo>
                  <a:pt x="21600" y="20888"/>
                </a:lnTo>
                <a:cubicBezTo>
                  <a:pt x="21600" y="21281"/>
                  <a:pt x="21465" y="21600"/>
                  <a:pt x="21298" y="21600"/>
                </a:cubicBezTo>
                <a:lnTo>
                  <a:pt x="302" y="21600"/>
                </a:lnTo>
                <a:cubicBezTo>
                  <a:pt x="135" y="21600"/>
                  <a:pt x="0" y="21281"/>
                  <a:pt x="0" y="20888"/>
                </a:cubicBezTo>
                <a:lnTo>
                  <a:pt x="0" y="2055"/>
                </a:lnTo>
                <a:cubicBezTo>
                  <a:pt x="0" y="1662"/>
                  <a:pt x="135" y="1343"/>
                  <a:pt x="302" y="1343"/>
                </a:cubicBezTo>
                <a:lnTo>
                  <a:pt x="9974" y="1343"/>
                </a:lnTo>
                <a:lnTo>
                  <a:pt x="10702" y="59"/>
                </a:lnTo>
                <a:lnTo>
                  <a:pt x="10719" y="44"/>
                </a:lnTo>
                <a:lnTo>
                  <a:pt x="10744" y="22"/>
                </a:lnTo>
                <a:close/>
              </a:path>
            </a:pathLst>
          </a:custGeom>
          <a:ln w="38100" cap="rnd">
            <a:solidFill>
              <a:schemeClr val="accent1"/>
            </a:solidFill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381" name="@EnvironmentObject"/>
          <p:cNvSpPr txBox="1"/>
          <p:nvPr/>
        </p:nvSpPr>
        <p:spPr>
          <a:xfrm>
            <a:off x="3194404" y="710724"/>
            <a:ext cx="5803192" cy="764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defRPr b="1" sz="44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@EnvironmentObject</a:t>
            </a:r>
          </a:p>
        </p:txBody>
      </p:sp>
      <p:pic>
        <p:nvPicPr>
          <p:cNvPr id="382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17239" y="2085720"/>
            <a:ext cx="6357522" cy="38735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385" name="Freeform: Shape 9"/>
          <p:cNvSpPr/>
          <p:nvPr/>
        </p:nvSpPr>
        <p:spPr>
          <a:xfrm>
            <a:off x="637092" y="1576408"/>
            <a:ext cx="10917816" cy="46381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765" y="0"/>
                </a:moveTo>
                <a:lnTo>
                  <a:pt x="10811" y="0"/>
                </a:lnTo>
                <a:lnTo>
                  <a:pt x="10836" y="22"/>
                </a:lnTo>
                <a:lnTo>
                  <a:pt x="10861" y="44"/>
                </a:lnTo>
                <a:lnTo>
                  <a:pt x="10878" y="59"/>
                </a:lnTo>
                <a:lnTo>
                  <a:pt x="11605" y="1343"/>
                </a:lnTo>
                <a:lnTo>
                  <a:pt x="21298" y="1343"/>
                </a:lnTo>
                <a:cubicBezTo>
                  <a:pt x="21465" y="1343"/>
                  <a:pt x="21600" y="1662"/>
                  <a:pt x="21600" y="2055"/>
                </a:cubicBezTo>
                <a:lnTo>
                  <a:pt x="21600" y="20888"/>
                </a:lnTo>
                <a:cubicBezTo>
                  <a:pt x="21600" y="21281"/>
                  <a:pt x="21465" y="21600"/>
                  <a:pt x="21298" y="21600"/>
                </a:cubicBezTo>
                <a:lnTo>
                  <a:pt x="302" y="21600"/>
                </a:lnTo>
                <a:cubicBezTo>
                  <a:pt x="135" y="21600"/>
                  <a:pt x="0" y="21281"/>
                  <a:pt x="0" y="20888"/>
                </a:cubicBezTo>
                <a:lnTo>
                  <a:pt x="0" y="2055"/>
                </a:lnTo>
                <a:cubicBezTo>
                  <a:pt x="0" y="1662"/>
                  <a:pt x="135" y="1343"/>
                  <a:pt x="302" y="1343"/>
                </a:cubicBezTo>
                <a:lnTo>
                  <a:pt x="9974" y="1343"/>
                </a:lnTo>
                <a:lnTo>
                  <a:pt x="10702" y="59"/>
                </a:lnTo>
                <a:lnTo>
                  <a:pt x="10719" y="44"/>
                </a:lnTo>
                <a:lnTo>
                  <a:pt x="10744" y="22"/>
                </a:lnTo>
                <a:close/>
              </a:path>
            </a:pathLst>
          </a:custGeom>
          <a:ln w="38100" cap="rnd">
            <a:solidFill>
              <a:schemeClr val="accent1"/>
            </a:solidFill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386" name="@EnvironmentObject"/>
          <p:cNvSpPr txBox="1"/>
          <p:nvPr/>
        </p:nvSpPr>
        <p:spPr>
          <a:xfrm>
            <a:off x="3194404" y="710724"/>
            <a:ext cx="5803192" cy="764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defRPr b="1" sz="44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@EnvironmentObject</a:t>
            </a:r>
          </a:p>
        </p:txBody>
      </p:sp>
      <p:pic>
        <p:nvPicPr>
          <p:cNvPr id="387" name="img (2).gif" descr="img (2)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09573" y="2085720"/>
            <a:ext cx="6372854" cy="38735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Freeform 6"/>
          <p:cNvSpPr/>
          <p:nvPr/>
        </p:nvSpPr>
        <p:spPr>
          <a:xfrm>
            <a:off x="0" y="-3175"/>
            <a:ext cx="12192002" cy="52038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0"/>
                </a:lnTo>
                <a:lnTo>
                  <a:pt x="0" y="20361"/>
                </a:lnTo>
                <a:lnTo>
                  <a:pt x="3536" y="20361"/>
                </a:lnTo>
                <a:lnTo>
                  <a:pt x="4211" y="21547"/>
                </a:lnTo>
                <a:lnTo>
                  <a:pt x="4271" y="21600"/>
                </a:lnTo>
                <a:lnTo>
                  <a:pt x="4312" y="21600"/>
                </a:lnTo>
                <a:lnTo>
                  <a:pt x="4331" y="21580"/>
                </a:lnTo>
                <a:lnTo>
                  <a:pt x="4369" y="21547"/>
                </a:lnTo>
                <a:lnTo>
                  <a:pt x="5044" y="20361"/>
                </a:lnTo>
                <a:lnTo>
                  <a:pt x="21600" y="20361"/>
                </a:lnTo>
                <a:lnTo>
                  <a:pt x="21600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chemeClr val="accent1"/>
            </a:solidFill>
          </a:ln>
        </p:spPr>
        <p:txBody>
          <a:bodyPr lIns="45719" rIns="45719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162" name="Rectangle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1212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163" name="Freeform: Shape 10"/>
          <p:cNvSpPr/>
          <p:nvPr/>
        </p:nvSpPr>
        <p:spPr>
          <a:xfrm rot="16200000">
            <a:off x="-40087" y="40084"/>
            <a:ext cx="6858004" cy="67778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4873"/>
                </a:moveTo>
                <a:lnTo>
                  <a:pt x="12061" y="21207"/>
                </a:lnTo>
                <a:lnTo>
                  <a:pt x="12055" y="21212"/>
                </a:lnTo>
                <a:lnTo>
                  <a:pt x="12046" y="21217"/>
                </a:lnTo>
                <a:lnTo>
                  <a:pt x="11964" y="21271"/>
                </a:lnTo>
                <a:lnTo>
                  <a:pt x="11921" y="21285"/>
                </a:lnTo>
                <a:lnTo>
                  <a:pt x="11674" y="21422"/>
                </a:lnTo>
                <a:cubicBezTo>
                  <a:pt x="11405" y="21536"/>
                  <a:pt x="11110" y="21600"/>
                  <a:pt x="10800" y="21600"/>
                </a:cubicBezTo>
                <a:cubicBezTo>
                  <a:pt x="10490" y="21600"/>
                  <a:pt x="10195" y="21536"/>
                  <a:pt x="9926" y="21422"/>
                </a:cubicBezTo>
                <a:lnTo>
                  <a:pt x="9679" y="21285"/>
                </a:lnTo>
                <a:lnTo>
                  <a:pt x="9636" y="21271"/>
                </a:lnTo>
                <a:lnTo>
                  <a:pt x="9554" y="21217"/>
                </a:lnTo>
                <a:lnTo>
                  <a:pt x="9545" y="21212"/>
                </a:lnTo>
                <a:lnTo>
                  <a:pt x="9539" y="21207"/>
                </a:lnTo>
                <a:lnTo>
                  <a:pt x="0" y="14873"/>
                </a:lnTo>
                <a:close/>
                <a:moveTo>
                  <a:pt x="21600" y="0"/>
                </a:moveTo>
                <a:lnTo>
                  <a:pt x="21600" y="5005"/>
                </a:lnTo>
                <a:lnTo>
                  <a:pt x="21600" y="5005"/>
                </a:lnTo>
                <a:lnTo>
                  <a:pt x="21600" y="14873"/>
                </a:lnTo>
                <a:lnTo>
                  <a:pt x="0" y="14873"/>
                </a:lnTo>
                <a:lnTo>
                  <a:pt x="0" y="1897"/>
                </a:lnTo>
                <a:lnTo>
                  <a:pt x="0" y="189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</a:blipFill>
          <a:ln w="12700">
            <a:miter lim="400000"/>
          </a:ln>
        </p:spPr>
        <p:txBody>
          <a:bodyPr lIns="45719" rIns="45719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164" name="Binding"/>
          <p:cNvSpPr txBox="1"/>
          <p:nvPr/>
        </p:nvSpPr>
        <p:spPr>
          <a:xfrm>
            <a:off x="1486091" y="2894329"/>
            <a:ext cx="3128725" cy="1069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defRPr b="1" sz="64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Binding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167" name="Freeform: Shape 9"/>
          <p:cNvSpPr/>
          <p:nvPr/>
        </p:nvSpPr>
        <p:spPr>
          <a:xfrm>
            <a:off x="637092" y="1576408"/>
            <a:ext cx="10917816" cy="46381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765" y="0"/>
                </a:moveTo>
                <a:lnTo>
                  <a:pt x="10811" y="0"/>
                </a:lnTo>
                <a:lnTo>
                  <a:pt x="10836" y="22"/>
                </a:lnTo>
                <a:lnTo>
                  <a:pt x="10861" y="44"/>
                </a:lnTo>
                <a:lnTo>
                  <a:pt x="10878" y="59"/>
                </a:lnTo>
                <a:lnTo>
                  <a:pt x="11605" y="1343"/>
                </a:lnTo>
                <a:lnTo>
                  <a:pt x="21298" y="1343"/>
                </a:lnTo>
                <a:cubicBezTo>
                  <a:pt x="21465" y="1343"/>
                  <a:pt x="21600" y="1662"/>
                  <a:pt x="21600" y="2055"/>
                </a:cubicBezTo>
                <a:lnTo>
                  <a:pt x="21600" y="20888"/>
                </a:lnTo>
                <a:cubicBezTo>
                  <a:pt x="21600" y="21281"/>
                  <a:pt x="21465" y="21600"/>
                  <a:pt x="21298" y="21600"/>
                </a:cubicBezTo>
                <a:lnTo>
                  <a:pt x="302" y="21600"/>
                </a:lnTo>
                <a:cubicBezTo>
                  <a:pt x="135" y="21600"/>
                  <a:pt x="0" y="21281"/>
                  <a:pt x="0" y="20888"/>
                </a:cubicBezTo>
                <a:lnTo>
                  <a:pt x="0" y="2055"/>
                </a:lnTo>
                <a:cubicBezTo>
                  <a:pt x="0" y="1662"/>
                  <a:pt x="135" y="1343"/>
                  <a:pt x="302" y="1343"/>
                </a:cubicBezTo>
                <a:lnTo>
                  <a:pt x="9974" y="1343"/>
                </a:lnTo>
                <a:lnTo>
                  <a:pt x="10702" y="59"/>
                </a:lnTo>
                <a:lnTo>
                  <a:pt x="10719" y="44"/>
                </a:lnTo>
                <a:lnTo>
                  <a:pt x="10744" y="22"/>
                </a:lnTo>
                <a:close/>
              </a:path>
            </a:pathLst>
          </a:custGeom>
          <a:ln w="38100" cap="rnd">
            <a:solidFill>
              <a:schemeClr val="accent1"/>
            </a:solidFill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168" name="@Binding"/>
          <p:cNvSpPr txBox="1"/>
          <p:nvPr/>
        </p:nvSpPr>
        <p:spPr>
          <a:xfrm>
            <a:off x="4731786" y="710724"/>
            <a:ext cx="2728428" cy="764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defRPr b="1" sz="44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@Binding</a:t>
            </a:r>
          </a:p>
        </p:txBody>
      </p:sp>
      <p:sp>
        <p:nvSpPr>
          <p:cNvPr id="169" name="View -&gt; ViewModel 바인딩"/>
          <p:cNvSpPr txBox="1"/>
          <p:nvPr/>
        </p:nvSpPr>
        <p:spPr>
          <a:xfrm>
            <a:off x="4311305" y="2920869"/>
            <a:ext cx="3569390" cy="4810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defRPr sz="2400">
                <a:solidFill>
                  <a:srgbClr val="111111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View -&gt; ViewModel 바인딩</a:t>
            </a:r>
          </a:p>
        </p:txBody>
      </p:sp>
      <p:sp>
        <p:nvSpPr>
          <p:cNvPr id="170" name="View &lt;- ViewModel 바인딩"/>
          <p:cNvSpPr txBox="1"/>
          <p:nvPr/>
        </p:nvSpPr>
        <p:spPr>
          <a:xfrm>
            <a:off x="4311305" y="4388989"/>
            <a:ext cx="3569390" cy="4810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defRPr sz="2400">
                <a:solidFill>
                  <a:srgbClr val="111111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View &lt;- ViewModel 바인딩</a:t>
            </a:r>
          </a:p>
        </p:txBody>
      </p:sp>
      <p:sp>
        <p:nvSpPr>
          <p:cNvPr id="171" name="or"/>
          <p:cNvSpPr txBox="1"/>
          <p:nvPr/>
        </p:nvSpPr>
        <p:spPr>
          <a:xfrm>
            <a:off x="5908421" y="3665600"/>
            <a:ext cx="375158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defRPr sz="2400">
                <a:solidFill>
                  <a:srgbClr val="111111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or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174" name="Freeform: Shape 9"/>
          <p:cNvSpPr/>
          <p:nvPr/>
        </p:nvSpPr>
        <p:spPr>
          <a:xfrm>
            <a:off x="637092" y="1576408"/>
            <a:ext cx="10917816" cy="46381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765" y="0"/>
                </a:moveTo>
                <a:lnTo>
                  <a:pt x="10811" y="0"/>
                </a:lnTo>
                <a:lnTo>
                  <a:pt x="10836" y="22"/>
                </a:lnTo>
                <a:lnTo>
                  <a:pt x="10861" y="44"/>
                </a:lnTo>
                <a:lnTo>
                  <a:pt x="10878" y="59"/>
                </a:lnTo>
                <a:lnTo>
                  <a:pt x="11605" y="1343"/>
                </a:lnTo>
                <a:lnTo>
                  <a:pt x="21298" y="1343"/>
                </a:lnTo>
                <a:cubicBezTo>
                  <a:pt x="21465" y="1343"/>
                  <a:pt x="21600" y="1662"/>
                  <a:pt x="21600" y="2055"/>
                </a:cubicBezTo>
                <a:lnTo>
                  <a:pt x="21600" y="20888"/>
                </a:lnTo>
                <a:cubicBezTo>
                  <a:pt x="21600" y="21281"/>
                  <a:pt x="21465" y="21600"/>
                  <a:pt x="21298" y="21600"/>
                </a:cubicBezTo>
                <a:lnTo>
                  <a:pt x="302" y="21600"/>
                </a:lnTo>
                <a:cubicBezTo>
                  <a:pt x="135" y="21600"/>
                  <a:pt x="0" y="21281"/>
                  <a:pt x="0" y="20888"/>
                </a:cubicBezTo>
                <a:lnTo>
                  <a:pt x="0" y="2055"/>
                </a:lnTo>
                <a:cubicBezTo>
                  <a:pt x="0" y="1662"/>
                  <a:pt x="135" y="1343"/>
                  <a:pt x="302" y="1343"/>
                </a:cubicBezTo>
                <a:lnTo>
                  <a:pt x="9974" y="1343"/>
                </a:lnTo>
                <a:lnTo>
                  <a:pt x="10702" y="59"/>
                </a:lnTo>
                <a:lnTo>
                  <a:pt x="10719" y="44"/>
                </a:lnTo>
                <a:lnTo>
                  <a:pt x="10744" y="22"/>
                </a:lnTo>
                <a:close/>
              </a:path>
            </a:pathLst>
          </a:custGeom>
          <a:ln w="38100" cap="rnd">
            <a:solidFill>
              <a:schemeClr val="accent1"/>
            </a:solidFill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175" name="View to ViewModel"/>
          <p:cNvSpPr txBox="1"/>
          <p:nvPr/>
        </p:nvSpPr>
        <p:spPr>
          <a:xfrm>
            <a:off x="3554295" y="710724"/>
            <a:ext cx="5083410" cy="764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defRPr b="1" sz="44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View to ViewModel</a:t>
            </a:r>
          </a:p>
        </p:txBody>
      </p:sp>
      <p:sp>
        <p:nvSpPr>
          <p:cNvPr id="176" name="모서리가 둥근 직사각형"/>
          <p:cNvSpPr/>
          <p:nvPr/>
        </p:nvSpPr>
        <p:spPr>
          <a:xfrm>
            <a:off x="3159888" y="2625470"/>
            <a:ext cx="1905001" cy="2540001"/>
          </a:xfrm>
          <a:prstGeom prst="roundRect">
            <a:avLst>
              <a:gd name="adj" fmla="val 5599"/>
            </a:avLst>
          </a:prstGeom>
          <a:solidFill>
            <a:schemeClr val="accent1"/>
          </a:solidFill>
          <a:ln w="15875" cap="rnd">
            <a:solidFill>
              <a:srgbClr val="00908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entury Gothic"/>
              </a:defRPr>
            </a:pPr>
          </a:p>
        </p:txBody>
      </p:sp>
      <p:sp>
        <p:nvSpPr>
          <p:cNvPr id="177" name="Enter name"/>
          <p:cNvSpPr/>
          <p:nvPr/>
        </p:nvSpPr>
        <p:spPr>
          <a:xfrm>
            <a:off x="3477388" y="3205638"/>
            <a:ext cx="1270001" cy="635001"/>
          </a:xfrm>
          <a:prstGeom prst="roundRect">
            <a:avLst>
              <a:gd name="adj" fmla="val 17408"/>
            </a:avLst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>
              <a:defRPr sz="1600">
                <a:solidFill>
                  <a:srgbClr val="A7A7A7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Enter name</a:t>
            </a:r>
          </a:p>
        </p:txBody>
      </p:sp>
      <p:sp>
        <p:nvSpPr>
          <p:cNvPr id="178" name="Enter age"/>
          <p:cNvSpPr/>
          <p:nvPr/>
        </p:nvSpPr>
        <p:spPr>
          <a:xfrm>
            <a:off x="3477388" y="3950302"/>
            <a:ext cx="1270001" cy="635001"/>
          </a:xfrm>
          <a:prstGeom prst="roundRect">
            <a:avLst>
              <a:gd name="adj" fmla="val 17408"/>
            </a:avLst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>
              <a:defRPr sz="1600">
                <a:solidFill>
                  <a:srgbClr val="A7A7A7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Enter age</a:t>
            </a:r>
          </a:p>
        </p:txBody>
      </p:sp>
      <p:sp>
        <p:nvSpPr>
          <p:cNvPr id="179" name="UserViewModel…"/>
          <p:cNvSpPr/>
          <p:nvPr/>
        </p:nvSpPr>
        <p:spPr>
          <a:xfrm>
            <a:off x="7127111" y="2625470"/>
            <a:ext cx="1905001" cy="2540001"/>
          </a:xfrm>
          <a:prstGeom prst="roundRect">
            <a:avLst>
              <a:gd name="adj" fmla="val 5911"/>
            </a:avLst>
          </a:prstGeom>
          <a:solidFill>
            <a:schemeClr val="accent1"/>
          </a:solidFill>
          <a:ln w="15875" cap="rnd">
            <a:solidFill>
              <a:srgbClr val="009088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UserViewModel</a:t>
            </a:r>
          </a:p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name</a:t>
            </a:r>
          </a:p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age</a:t>
            </a:r>
          </a:p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80" name="선"/>
          <p:cNvSpPr/>
          <p:nvPr/>
        </p:nvSpPr>
        <p:spPr>
          <a:xfrm>
            <a:off x="4965893" y="3523138"/>
            <a:ext cx="2657598" cy="1"/>
          </a:xfrm>
          <a:prstGeom prst="line">
            <a:avLst/>
          </a:prstGeom>
          <a:ln w="15875" cap="rnd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entury Gothic"/>
              </a:defRPr>
            </a:pPr>
          </a:p>
        </p:txBody>
      </p:sp>
      <p:sp>
        <p:nvSpPr>
          <p:cNvPr id="181" name="선"/>
          <p:cNvSpPr/>
          <p:nvPr/>
        </p:nvSpPr>
        <p:spPr>
          <a:xfrm flipV="1">
            <a:off x="4965893" y="4060154"/>
            <a:ext cx="2657598" cy="207649"/>
          </a:xfrm>
          <a:prstGeom prst="line">
            <a:avLst/>
          </a:prstGeom>
          <a:ln w="15875" cap="rnd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entury Gothic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186" name="Freeform: Shape 9"/>
          <p:cNvSpPr/>
          <p:nvPr/>
        </p:nvSpPr>
        <p:spPr>
          <a:xfrm>
            <a:off x="637092" y="1576408"/>
            <a:ext cx="10917816" cy="46381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765" y="0"/>
                </a:moveTo>
                <a:lnTo>
                  <a:pt x="10811" y="0"/>
                </a:lnTo>
                <a:lnTo>
                  <a:pt x="10836" y="22"/>
                </a:lnTo>
                <a:lnTo>
                  <a:pt x="10861" y="44"/>
                </a:lnTo>
                <a:lnTo>
                  <a:pt x="10878" y="59"/>
                </a:lnTo>
                <a:lnTo>
                  <a:pt x="11605" y="1343"/>
                </a:lnTo>
                <a:lnTo>
                  <a:pt x="21298" y="1343"/>
                </a:lnTo>
                <a:cubicBezTo>
                  <a:pt x="21465" y="1343"/>
                  <a:pt x="21600" y="1662"/>
                  <a:pt x="21600" y="2055"/>
                </a:cubicBezTo>
                <a:lnTo>
                  <a:pt x="21600" y="20888"/>
                </a:lnTo>
                <a:cubicBezTo>
                  <a:pt x="21600" y="21281"/>
                  <a:pt x="21465" y="21600"/>
                  <a:pt x="21298" y="21600"/>
                </a:cubicBezTo>
                <a:lnTo>
                  <a:pt x="302" y="21600"/>
                </a:lnTo>
                <a:cubicBezTo>
                  <a:pt x="135" y="21600"/>
                  <a:pt x="0" y="21281"/>
                  <a:pt x="0" y="20888"/>
                </a:cubicBezTo>
                <a:lnTo>
                  <a:pt x="0" y="2055"/>
                </a:lnTo>
                <a:cubicBezTo>
                  <a:pt x="0" y="1662"/>
                  <a:pt x="135" y="1343"/>
                  <a:pt x="302" y="1343"/>
                </a:cubicBezTo>
                <a:lnTo>
                  <a:pt x="9974" y="1343"/>
                </a:lnTo>
                <a:lnTo>
                  <a:pt x="10702" y="59"/>
                </a:lnTo>
                <a:lnTo>
                  <a:pt x="10719" y="44"/>
                </a:lnTo>
                <a:lnTo>
                  <a:pt x="10744" y="22"/>
                </a:lnTo>
                <a:close/>
              </a:path>
            </a:pathLst>
          </a:custGeom>
          <a:ln w="38100" cap="rnd">
            <a:solidFill>
              <a:schemeClr val="accent1"/>
            </a:solidFill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187" name="View to ViewModel"/>
          <p:cNvSpPr txBox="1"/>
          <p:nvPr/>
        </p:nvSpPr>
        <p:spPr>
          <a:xfrm>
            <a:off x="3554295" y="710724"/>
            <a:ext cx="5083410" cy="764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defRPr b="1" sz="44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View to ViewModel</a:t>
            </a:r>
          </a:p>
        </p:txBody>
      </p:sp>
      <p:sp>
        <p:nvSpPr>
          <p:cNvPr id="188" name="모서리가 둥근 직사각형"/>
          <p:cNvSpPr/>
          <p:nvPr/>
        </p:nvSpPr>
        <p:spPr>
          <a:xfrm>
            <a:off x="3159888" y="2625470"/>
            <a:ext cx="1905001" cy="2540001"/>
          </a:xfrm>
          <a:prstGeom prst="roundRect">
            <a:avLst>
              <a:gd name="adj" fmla="val 5599"/>
            </a:avLst>
          </a:prstGeom>
          <a:solidFill>
            <a:schemeClr val="accent1"/>
          </a:solidFill>
          <a:ln w="15875" cap="rnd">
            <a:solidFill>
              <a:srgbClr val="00908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entury Gothic"/>
              </a:defRPr>
            </a:pPr>
          </a:p>
        </p:txBody>
      </p:sp>
      <p:sp>
        <p:nvSpPr>
          <p:cNvPr id="189" name="정창용"/>
          <p:cNvSpPr/>
          <p:nvPr/>
        </p:nvSpPr>
        <p:spPr>
          <a:xfrm>
            <a:off x="3477388" y="3205638"/>
            <a:ext cx="1270001" cy="635001"/>
          </a:xfrm>
          <a:prstGeom prst="roundRect">
            <a:avLst>
              <a:gd name="adj" fmla="val 17408"/>
            </a:avLst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>
              <a:defRPr sz="1600">
                <a:solidFill>
                  <a:srgbClr val="A7A7A7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정창용</a:t>
            </a:r>
          </a:p>
        </p:txBody>
      </p:sp>
      <p:sp>
        <p:nvSpPr>
          <p:cNvPr id="190" name="19"/>
          <p:cNvSpPr/>
          <p:nvPr/>
        </p:nvSpPr>
        <p:spPr>
          <a:xfrm>
            <a:off x="3477388" y="3950303"/>
            <a:ext cx="1270001" cy="635001"/>
          </a:xfrm>
          <a:prstGeom prst="roundRect">
            <a:avLst>
              <a:gd name="adj" fmla="val 17408"/>
            </a:avLst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>
              <a:defRPr sz="1600">
                <a:solidFill>
                  <a:srgbClr val="A7A7A7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19</a:t>
            </a:r>
          </a:p>
        </p:txBody>
      </p:sp>
      <p:sp>
        <p:nvSpPr>
          <p:cNvPr id="191" name="UserViewModel…"/>
          <p:cNvSpPr/>
          <p:nvPr/>
        </p:nvSpPr>
        <p:spPr>
          <a:xfrm>
            <a:off x="7127111" y="2625470"/>
            <a:ext cx="1905001" cy="2540001"/>
          </a:xfrm>
          <a:prstGeom prst="roundRect">
            <a:avLst>
              <a:gd name="adj" fmla="val 5911"/>
            </a:avLst>
          </a:prstGeom>
          <a:solidFill>
            <a:schemeClr val="accent1"/>
          </a:solidFill>
          <a:ln w="15875" cap="rnd">
            <a:solidFill>
              <a:srgbClr val="009088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UserViewModel</a:t>
            </a:r>
          </a:p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정창용</a:t>
            </a:r>
          </a:p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19</a:t>
            </a:r>
          </a:p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92" name="선"/>
          <p:cNvSpPr/>
          <p:nvPr/>
        </p:nvSpPr>
        <p:spPr>
          <a:xfrm>
            <a:off x="4965893" y="3523138"/>
            <a:ext cx="2657598" cy="1"/>
          </a:xfrm>
          <a:prstGeom prst="line">
            <a:avLst/>
          </a:prstGeom>
          <a:ln w="15875" cap="rnd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entury Gothic"/>
              </a:defRPr>
            </a:pPr>
          </a:p>
        </p:txBody>
      </p:sp>
      <p:sp>
        <p:nvSpPr>
          <p:cNvPr id="193" name="선"/>
          <p:cNvSpPr/>
          <p:nvPr/>
        </p:nvSpPr>
        <p:spPr>
          <a:xfrm flipV="1">
            <a:off x="4965893" y="4060154"/>
            <a:ext cx="2657598" cy="207650"/>
          </a:xfrm>
          <a:prstGeom prst="line">
            <a:avLst/>
          </a:prstGeom>
          <a:ln w="15875" cap="rnd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entury Gothic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198" name="Freeform: Shape 9"/>
          <p:cNvSpPr/>
          <p:nvPr/>
        </p:nvSpPr>
        <p:spPr>
          <a:xfrm>
            <a:off x="637092" y="1576408"/>
            <a:ext cx="10917816" cy="46381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765" y="0"/>
                </a:moveTo>
                <a:lnTo>
                  <a:pt x="10811" y="0"/>
                </a:lnTo>
                <a:lnTo>
                  <a:pt x="10836" y="22"/>
                </a:lnTo>
                <a:lnTo>
                  <a:pt x="10861" y="44"/>
                </a:lnTo>
                <a:lnTo>
                  <a:pt x="10878" y="59"/>
                </a:lnTo>
                <a:lnTo>
                  <a:pt x="11605" y="1343"/>
                </a:lnTo>
                <a:lnTo>
                  <a:pt x="21298" y="1343"/>
                </a:lnTo>
                <a:cubicBezTo>
                  <a:pt x="21465" y="1343"/>
                  <a:pt x="21600" y="1662"/>
                  <a:pt x="21600" y="2055"/>
                </a:cubicBezTo>
                <a:lnTo>
                  <a:pt x="21600" y="20888"/>
                </a:lnTo>
                <a:cubicBezTo>
                  <a:pt x="21600" y="21281"/>
                  <a:pt x="21465" y="21600"/>
                  <a:pt x="21298" y="21600"/>
                </a:cubicBezTo>
                <a:lnTo>
                  <a:pt x="302" y="21600"/>
                </a:lnTo>
                <a:cubicBezTo>
                  <a:pt x="135" y="21600"/>
                  <a:pt x="0" y="21281"/>
                  <a:pt x="0" y="20888"/>
                </a:cubicBezTo>
                <a:lnTo>
                  <a:pt x="0" y="2055"/>
                </a:lnTo>
                <a:cubicBezTo>
                  <a:pt x="0" y="1662"/>
                  <a:pt x="135" y="1343"/>
                  <a:pt x="302" y="1343"/>
                </a:cubicBezTo>
                <a:lnTo>
                  <a:pt x="9974" y="1343"/>
                </a:lnTo>
                <a:lnTo>
                  <a:pt x="10702" y="59"/>
                </a:lnTo>
                <a:lnTo>
                  <a:pt x="10719" y="44"/>
                </a:lnTo>
                <a:lnTo>
                  <a:pt x="10744" y="22"/>
                </a:lnTo>
                <a:close/>
              </a:path>
            </a:pathLst>
          </a:custGeom>
          <a:ln w="38100" cap="rnd">
            <a:solidFill>
              <a:schemeClr val="accent1"/>
            </a:solidFill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199" name="View to ViewModel"/>
          <p:cNvSpPr txBox="1"/>
          <p:nvPr/>
        </p:nvSpPr>
        <p:spPr>
          <a:xfrm>
            <a:off x="3554295" y="710724"/>
            <a:ext cx="5083410" cy="764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defRPr b="1" sz="44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View to ViewModel</a:t>
            </a:r>
          </a:p>
        </p:txBody>
      </p:sp>
      <p:sp>
        <p:nvSpPr>
          <p:cNvPr id="200" name="모서리가 둥근 직사각형"/>
          <p:cNvSpPr/>
          <p:nvPr/>
        </p:nvSpPr>
        <p:spPr>
          <a:xfrm>
            <a:off x="3159888" y="2625470"/>
            <a:ext cx="1905001" cy="2540001"/>
          </a:xfrm>
          <a:prstGeom prst="roundRect">
            <a:avLst>
              <a:gd name="adj" fmla="val 5599"/>
            </a:avLst>
          </a:prstGeom>
          <a:solidFill>
            <a:schemeClr val="accent1"/>
          </a:solidFill>
          <a:ln w="15875" cap="rnd">
            <a:solidFill>
              <a:srgbClr val="00908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entury Gothic"/>
              </a:defRPr>
            </a:pPr>
          </a:p>
        </p:txBody>
      </p:sp>
      <p:sp>
        <p:nvSpPr>
          <p:cNvPr id="201" name="Enter name"/>
          <p:cNvSpPr/>
          <p:nvPr/>
        </p:nvSpPr>
        <p:spPr>
          <a:xfrm>
            <a:off x="3477388" y="3205638"/>
            <a:ext cx="1270001" cy="635001"/>
          </a:xfrm>
          <a:prstGeom prst="roundRect">
            <a:avLst>
              <a:gd name="adj" fmla="val 17408"/>
            </a:avLst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>
              <a:defRPr sz="1600">
                <a:solidFill>
                  <a:srgbClr val="A7A7A7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Enter name</a:t>
            </a:r>
          </a:p>
        </p:txBody>
      </p:sp>
      <p:sp>
        <p:nvSpPr>
          <p:cNvPr id="202" name="Enter age"/>
          <p:cNvSpPr/>
          <p:nvPr/>
        </p:nvSpPr>
        <p:spPr>
          <a:xfrm>
            <a:off x="3477388" y="3950303"/>
            <a:ext cx="1270001" cy="635001"/>
          </a:xfrm>
          <a:prstGeom prst="roundRect">
            <a:avLst>
              <a:gd name="adj" fmla="val 17408"/>
            </a:avLst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>
              <a:defRPr sz="1600">
                <a:solidFill>
                  <a:srgbClr val="A7A7A7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Enter age</a:t>
            </a:r>
          </a:p>
        </p:txBody>
      </p:sp>
      <p:sp>
        <p:nvSpPr>
          <p:cNvPr id="203" name="UserViewModel…"/>
          <p:cNvSpPr/>
          <p:nvPr/>
        </p:nvSpPr>
        <p:spPr>
          <a:xfrm>
            <a:off x="7127111" y="2625470"/>
            <a:ext cx="1905001" cy="2540001"/>
          </a:xfrm>
          <a:prstGeom prst="roundRect">
            <a:avLst>
              <a:gd name="adj" fmla="val 5911"/>
            </a:avLst>
          </a:prstGeom>
          <a:solidFill>
            <a:schemeClr val="accent1"/>
          </a:solidFill>
          <a:ln w="15875" cap="rnd">
            <a:solidFill>
              <a:srgbClr val="009088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UserViewModel</a:t>
            </a:r>
          </a:p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name</a:t>
            </a:r>
          </a:p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age</a:t>
            </a:r>
          </a:p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04" name="선"/>
          <p:cNvSpPr/>
          <p:nvPr/>
        </p:nvSpPr>
        <p:spPr>
          <a:xfrm flipH="1">
            <a:off x="4965893" y="3523138"/>
            <a:ext cx="2657598" cy="1"/>
          </a:xfrm>
          <a:prstGeom prst="line">
            <a:avLst/>
          </a:prstGeom>
          <a:ln w="15875" cap="rnd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entury Gothic"/>
              </a:defRPr>
            </a:pPr>
          </a:p>
        </p:txBody>
      </p:sp>
      <p:sp>
        <p:nvSpPr>
          <p:cNvPr id="205" name="선"/>
          <p:cNvSpPr/>
          <p:nvPr/>
        </p:nvSpPr>
        <p:spPr>
          <a:xfrm flipH="1">
            <a:off x="4965893" y="4060154"/>
            <a:ext cx="2657598" cy="207650"/>
          </a:xfrm>
          <a:prstGeom prst="line">
            <a:avLst/>
          </a:prstGeom>
          <a:ln w="15875" cap="rnd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entury Gothic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210" name="Freeform: Shape 9"/>
          <p:cNvSpPr/>
          <p:nvPr/>
        </p:nvSpPr>
        <p:spPr>
          <a:xfrm>
            <a:off x="637092" y="1576408"/>
            <a:ext cx="10917816" cy="46381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765" y="0"/>
                </a:moveTo>
                <a:lnTo>
                  <a:pt x="10811" y="0"/>
                </a:lnTo>
                <a:lnTo>
                  <a:pt x="10836" y="22"/>
                </a:lnTo>
                <a:lnTo>
                  <a:pt x="10861" y="44"/>
                </a:lnTo>
                <a:lnTo>
                  <a:pt x="10878" y="59"/>
                </a:lnTo>
                <a:lnTo>
                  <a:pt x="11605" y="1343"/>
                </a:lnTo>
                <a:lnTo>
                  <a:pt x="21298" y="1343"/>
                </a:lnTo>
                <a:cubicBezTo>
                  <a:pt x="21465" y="1343"/>
                  <a:pt x="21600" y="1662"/>
                  <a:pt x="21600" y="2055"/>
                </a:cubicBezTo>
                <a:lnTo>
                  <a:pt x="21600" y="20888"/>
                </a:lnTo>
                <a:cubicBezTo>
                  <a:pt x="21600" y="21281"/>
                  <a:pt x="21465" y="21600"/>
                  <a:pt x="21298" y="21600"/>
                </a:cubicBezTo>
                <a:lnTo>
                  <a:pt x="302" y="21600"/>
                </a:lnTo>
                <a:cubicBezTo>
                  <a:pt x="135" y="21600"/>
                  <a:pt x="0" y="21281"/>
                  <a:pt x="0" y="20888"/>
                </a:cubicBezTo>
                <a:lnTo>
                  <a:pt x="0" y="2055"/>
                </a:lnTo>
                <a:cubicBezTo>
                  <a:pt x="0" y="1662"/>
                  <a:pt x="135" y="1343"/>
                  <a:pt x="302" y="1343"/>
                </a:cubicBezTo>
                <a:lnTo>
                  <a:pt x="9974" y="1343"/>
                </a:lnTo>
                <a:lnTo>
                  <a:pt x="10702" y="59"/>
                </a:lnTo>
                <a:lnTo>
                  <a:pt x="10719" y="44"/>
                </a:lnTo>
                <a:lnTo>
                  <a:pt x="10744" y="22"/>
                </a:lnTo>
                <a:close/>
              </a:path>
            </a:pathLst>
          </a:custGeom>
          <a:ln w="38100" cap="rnd">
            <a:solidFill>
              <a:schemeClr val="accent1"/>
            </a:solidFill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211" name="ViewModel to View"/>
          <p:cNvSpPr txBox="1"/>
          <p:nvPr/>
        </p:nvSpPr>
        <p:spPr>
          <a:xfrm>
            <a:off x="3554295" y="710724"/>
            <a:ext cx="5083410" cy="764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defRPr b="1" sz="44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ViewModel to View</a:t>
            </a:r>
          </a:p>
        </p:txBody>
      </p:sp>
      <p:sp>
        <p:nvSpPr>
          <p:cNvPr id="212" name="모서리가 둥근 직사각형"/>
          <p:cNvSpPr/>
          <p:nvPr/>
        </p:nvSpPr>
        <p:spPr>
          <a:xfrm>
            <a:off x="3159888" y="2625470"/>
            <a:ext cx="1905001" cy="2540001"/>
          </a:xfrm>
          <a:prstGeom prst="roundRect">
            <a:avLst>
              <a:gd name="adj" fmla="val 5599"/>
            </a:avLst>
          </a:prstGeom>
          <a:solidFill>
            <a:schemeClr val="accent1"/>
          </a:solidFill>
          <a:ln w="15875" cap="rnd">
            <a:solidFill>
              <a:srgbClr val="00908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entury Gothic"/>
              </a:defRPr>
            </a:pPr>
          </a:p>
        </p:txBody>
      </p:sp>
      <p:sp>
        <p:nvSpPr>
          <p:cNvPr id="213" name="정창용"/>
          <p:cNvSpPr/>
          <p:nvPr/>
        </p:nvSpPr>
        <p:spPr>
          <a:xfrm>
            <a:off x="3477388" y="3205638"/>
            <a:ext cx="1270001" cy="635001"/>
          </a:xfrm>
          <a:prstGeom prst="roundRect">
            <a:avLst>
              <a:gd name="adj" fmla="val 17408"/>
            </a:avLst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>
              <a:defRPr sz="1600">
                <a:solidFill>
                  <a:srgbClr val="A7A7A7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정창용</a:t>
            </a:r>
          </a:p>
        </p:txBody>
      </p:sp>
      <p:sp>
        <p:nvSpPr>
          <p:cNvPr id="214" name="19"/>
          <p:cNvSpPr/>
          <p:nvPr/>
        </p:nvSpPr>
        <p:spPr>
          <a:xfrm>
            <a:off x="3477388" y="3950303"/>
            <a:ext cx="1270001" cy="635001"/>
          </a:xfrm>
          <a:prstGeom prst="roundRect">
            <a:avLst>
              <a:gd name="adj" fmla="val 17408"/>
            </a:avLst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>
              <a:defRPr sz="1600">
                <a:solidFill>
                  <a:srgbClr val="A7A7A7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19</a:t>
            </a:r>
          </a:p>
        </p:txBody>
      </p:sp>
      <p:sp>
        <p:nvSpPr>
          <p:cNvPr id="215" name="UserViewModel…"/>
          <p:cNvSpPr/>
          <p:nvPr/>
        </p:nvSpPr>
        <p:spPr>
          <a:xfrm>
            <a:off x="7127111" y="2625470"/>
            <a:ext cx="1905001" cy="2540001"/>
          </a:xfrm>
          <a:prstGeom prst="roundRect">
            <a:avLst>
              <a:gd name="adj" fmla="val 5911"/>
            </a:avLst>
          </a:prstGeom>
          <a:solidFill>
            <a:schemeClr val="accent1"/>
          </a:solidFill>
          <a:ln w="15875" cap="rnd">
            <a:solidFill>
              <a:srgbClr val="009088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UserViewModel</a:t>
            </a:r>
          </a:p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정창용</a:t>
            </a:r>
          </a:p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19</a:t>
            </a:r>
          </a:p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16" name="선"/>
          <p:cNvSpPr/>
          <p:nvPr/>
        </p:nvSpPr>
        <p:spPr>
          <a:xfrm flipH="1">
            <a:off x="4965893" y="3523138"/>
            <a:ext cx="2657598" cy="1"/>
          </a:xfrm>
          <a:prstGeom prst="line">
            <a:avLst/>
          </a:prstGeom>
          <a:ln w="15875" cap="rnd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entury Gothic"/>
              </a:defRPr>
            </a:pPr>
          </a:p>
        </p:txBody>
      </p:sp>
      <p:sp>
        <p:nvSpPr>
          <p:cNvPr id="217" name="선"/>
          <p:cNvSpPr/>
          <p:nvPr/>
        </p:nvSpPr>
        <p:spPr>
          <a:xfrm flipH="1">
            <a:off x="4965893" y="4060154"/>
            <a:ext cx="2657598" cy="207650"/>
          </a:xfrm>
          <a:prstGeom prst="line">
            <a:avLst/>
          </a:prstGeom>
          <a:ln w="15875" cap="rnd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entury Gothic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Freeform 6"/>
          <p:cNvSpPr/>
          <p:nvPr/>
        </p:nvSpPr>
        <p:spPr>
          <a:xfrm>
            <a:off x="0" y="-3175"/>
            <a:ext cx="12192002" cy="52038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0"/>
                </a:lnTo>
                <a:lnTo>
                  <a:pt x="0" y="20361"/>
                </a:lnTo>
                <a:lnTo>
                  <a:pt x="3536" y="20361"/>
                </a:lnTo>
                <a:lnTo>
                  <a:pt x="4211" y="21547"/>
                </a:lnTo>
                <a:lnTo>
                  <a:pt x="4271" y="21600"/>
                </a:lnTo>
                <a:lnTo>
                  <a:pt x="4312" y="21600"/>
                </a:lnTo>
                <a:lnTo>
                  <a:pt x="4331" y="21580"/>
                </a:lnTo>
                <a:lnTo>
                  <a:pt x="4369" y="21547"/>
                </a:lnTo>
                <a:lnTo>
                  <a:pt x="5044" y="20361"/>
                </a:lnTo>
                <a:lnTo>
                  <a:pt x="21600" y="20361"/>
                </a:lnTo>
                <a:lnTo>
                  <a:pt x="21600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chemeClr val="accent1"/>
            </a:solidFill>
          </a:ln>
        </p:spPr>
        <p:txBody>
          <a:bodyPr lIns="45719" rIns="45719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222" name="Rectangle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1212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223" name="Freeform: Shape 10"/>
          <p:cNvSpPr/>
          <p:nvPr/>
        </p:nvSpPr>
        <p:spPr>
          <a:xfrm rot="16200000">
            <a:off x="-40087" y="40084"/>
            <a:ext cx="6858004" cy="67778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4873"/>
                </a:moveTo>
                <a:lnTo>
                  <a:pt x="12061" y="21207"/>
                </a:lnTo>
                <a:lnTo>
                  <a:pt x="12055" y="21212"/>
                </a:lnTo>
                <a:lnTo>
                  <a:pt x="12046" y="21217"/>
                </a:lnTo>
                <a:lnTo>
                  <a:pt x="11964" y="21271"/>
                </a:lnTo>
                <a:lnTo>
                  <a:pt x="11921" y="21285"/>
                </a:lnTo>
                <a:lnTo>
                  <a:pt x="11674" y="21422"/>
                </a:lnTo>
                <a:cubicBezTo>
                  <a:pt x="11405" y="21536"/>
                  <a:pt x="11110" y="21600"/>
                  <a:pt x="10800" y="21600"/>
                </a:cubicBezTo>
                <a:cubicBezTo>
                  <a:pt x="10490" y="21600"/>
                  <a:pt x="10195" y="21536"/>
                  <a:pt x="9926" y="21422"/>
                </a:cubicBezTo>
                <a:lnTo>
                  <a:pt x="9679" y="21285"/>
                </a:lnTo>
                <a:lnTo>
                  <a:pt x="9636" y="21271"/>
                </a:lnTo>
                <a:lnTo>
                  <a:pt x="9554" y="21217"/>
                </a:lnTo>
                <a:lnTo>
                  <a:pt x="9545" y="21212"/>
                </a:lnTo>
                <a:lnTo>
                  <a:pt x="9539" y="21207"/>
                </a:lnTo>
                <a:lnTo>
                  <a:pt x="0" y="14873"/>
                </a:lnTo>
                <a:close/>
                <a:moveTo>
                  <a:pt x="21600" y="0"/>
                </a:moveTo>
                <a:lnTo>
                  <a:pt x="21600" y="5005"/>
                </a:lnTo>
                <a:lnTo>
                  <a:pt x="21600" y="5005"/>
                </a:lnTo>
                <a:lnTo>
                  <a:pt x="21600" y="14873"/>
                </a:lnTo>
                <a:lnTo>
                  <a:pt x="0" y="14873"/>
                </a:lnTo>
                <a:lnTo>
                  <a:pt x="0" y="1897"/>
                </a:lnTo>
                <a:lnTo>
                  <a:pt x="0" y="189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</a:blipFill>
          <a:ln w="12700">
            <a:miter lim="400000"/>
          </a:ln>
        </p:spPr>
        <p:txBody>
          <a:bodyPr lIns="45719" rIns="45719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224" name="State"/>
          <p:cNvSpPr txBox="1"/>
          <p:nvPr/>
        </p:nvSpPr>
        <p:spPr>
          <a:xfrm>
            <a:off x="2004608" y="2894329"/>
            <a:ext cx="2091691" cy="1069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defRPr b="1" sz="64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State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명언">
  <a:themeElements>
    <a:clrScheme name="명언">
      <a:dk1>
        <a:srgbClr val="000000"/>
      </a:dk1>
      <a:lt1>
        <a:srgbClr val="212121"/>
      </a:lt1>
      <a:dk2>
        <a:srgbClr val="A7A7A7"/>
      </a:dk2>
      <a:lt2>
        <a:srgbClr val="53535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0000FF"/>
      </a:hlink>
      <a:folHlink>
        <a:srgbClr val="FF00FF"/>
      </a:folHlink>
    </a:clrScheme>
    <a:fontScheme name="명언">
      <a:majorFont>
        <a:latin typeface="Helvetica"/>
        <a:ea typeface="Helvetica"/>
        <a:cs typeface="Helvetica"/>
      </a:majorFont>
      <a:minorFont>
        <a:latin typeface="Century Gothic"/>
        <a:ea typeface="Century Gothic"/>
        <a:cs typeface="Century Gothic"/>
      </a:minorFont>
    </a:fontScheme>
    <a:fmtScheme name="명언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5875" cap="rnd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5875" cap="rnd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명언">
  <a:themeElements>
    <a:clrScheme name="명언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0000FF"/>
      </a:hlink>
      <a:folHlink>
        <a:srgbClr val="FF00FF"/>
      </a:folHlink>
    </a:clrScheme>
    <a:fontScheme name="명언">
      <a:majorFont>
        <a:latin typeface="Helvetica"/>
        <a:ea typeface="Helvetica"/>
        <a:cs typeface="Helvetica"/>
      </a:majorFont>
      <a:minorFont>
        <a:latin typeface="Century Gothic"/>
        <a:ea typeface="Century Gothic"/>
        <a:cs typeface="Century Gothic"/>
      </a:minorFont>
    </a:fontScheme>
    <a:fmtScheme name="명언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5875" cap="rnd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5875" cap="rnd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