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AE7"/>
          </a:solidFill>
        </a:fill>
      </a:tcStyle>
    </a:wholeTbl>
    <a:band2H>
      <a:tcTxStyle b="def" i="def"/>
      <a:tcStyle>
        <a:tcBdr/>
        <a:fill>
          <a:solidFill>
            <a:srgbClr val="E6F5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5F3D1"/>
          </a:solidFill>
        </a:fill>
      </a:tcStyle>
    </a:wholeTbl>
    <a:band2H>
      <a:tcTxStyle b="def" i="def"/>
      <a:tcStyle>
        <a:tcBdr/>
        <a:fill>
          <a:solidFill>
            <a:srgbClr val="F2F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CFD1"/>
          </a:solidFill>
        </a:fill>
      </a:tcStyle>
    </a:wholeTbl>
    <a:band2H>
      <a:tcTxStyle b="def" i="def"/>
      <a:tcStyle>
        <a:tcBdr/>
        <a:fill>
          <a:solidFill>
            <a:srgbClr val="FCE8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Shape 14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1pPr>
    <a:lvl2pPr indent="2286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2pPr>
    <a:lvl3pPr indent="4572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3pPr>
    <a:lvl4pPr indent="6858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4pPr>
    <a:lvl5pPr indent="9144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5pPr>
    <a:lvl6pPr indent="11430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6pPr>
    <a:lvl7pPr indent="13716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7pPr>
    <a:lvl8pPr indent="16002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8pPr>
    <a:lvl9pPr indent="18288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Obj-C는 retain, release, autorelease 등을 통해 수동으로 메모리 관리를 하였습니다(MRC, Manual Reference Counting).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5" name="Shape 3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메모를 save하고자 할 때, 전달하고자 하는 data를 delegate.sendDate의 인자로 넣어주고 dismiss 합니다.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5" name="Shape 3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그리고 이제 dismiss 된 vc에서 protocol을 채택합니다.</a:t>
            </a:r>
          </a:p>
          <a:p>
            <a: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채택한 뒤 채택한 프로토콜의 함수를 구현해줍니다. (memo라는 변수에 전달되어온 data를 저장합니다.)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3" name="Shape 3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마지막으로 prepare 할 때 vc.delegate = self(self는 현재 vc == 첫번째 vc)로 위임하며 SendDateDelegate의 sendData 함수를 처리합니다. (memo =  data라고 구현해줍니다.)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5" name="Shape 3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클래스에서 프로토콜을 채택할 때는 Class-Only-Protocol 이라는 클래스 전용 프로토콜을 사용해야 합니다. Delegate는 Class에서 채택하려면 Class-Only-Protocol 이라는 프로토콜로 만들어주어야 하고 이것은 class 타입으로 만들어지므로 Retain이 됩니다.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2" name="Shape 4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SomeViewController에 yongVC를 객체로 만들어주면 ChangViewController의  delegate는 YongViewController를 참조하고 YongViewController의 changVC는 ChangViewContoller를 참조하게 됩니다. SomeViewController에서 changVC를 객체로 만들어주면 아래 같은 그림처럼 됩니다.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9" name="Shape 4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delegate를 weak으로 선언하지 않았다고 가정하고 아래와 같이 granVC가 nil이 되었을 때의 경우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3" name="Shape 4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아래와 같이 Strong으로 선언되어 객체의 연결은 영원히 남아버리게 되고, 결국 메모리 누수가 발생하게 됩니다.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2" name="Shape 4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그러므로 반드시 delegate를 weak로 선언해주어서 메모리 누수가 발생하지 않게 해주어야 합니다.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1" name="Shape 1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ARC는 자동으로 retain, release를 삽입해서 retainCount를 관리하고, 0이 될 때 deinit을 호출해서 메모리 해제를 시킵니다.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Shape 2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ARC의 메커니즘은 Swift Runtime이라는 library에 구현되어 있습니다. Swift Runtime은 동적 할당되는 모든 object를 Swift에서 객체를 구성하는 모든 데이터, 즉 reference count와 type meta data를 포함하는 HeapObject라는 struct로 표현합니다.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5" name="Shape 2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삽입된 코드는 런타임에 실행</a:t>
            </a:r>
          </a:p>
          <a:p>
            <a: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referenceCount는 동적 할당된 object를 표현하는 HeapObject struct에서 접근</a:t>
            </a:r>
          </a:p>
          <a:p>
            <a: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retain, release를 통해 referenceCount를 증감시키다가 count가 0이 되면 deinit을 통해 해제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2" name="Shape 2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약한 참조가 필요한 경우 weak 키워드만을 사용하고, guard let(또는 if let) 구문을 통해 안전학 옵셔널을 추출하는 것을 권장합니다.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0" name="Shape 2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프로토콜(Protocol)은 특정 역할을 수행하기 위한 메서드, 프로퍼티, 기타 요구사항 등의 청사진을 정의합니다.</a:t>
            </a:r>
          </a:p>
          <a:p>
            <a: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구조체, 클래스, 열거형은 프로토콜을 채택(Adopted)해서 특정 기능을 수행하기 위한 프로토콜의 요구사항을 실제로 구현할 수 있습니다.</a:t>
            </a:r>
          </a:p>
          <a:p>
            <a: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즉, 프로토콜은 기능을 정의하고 제시할 뿐이지 스스로 기능을 구현하지는 않습니다.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2" name="Shape 3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Delegate Pattern은 iOS에서 많이 사용되는 디자인 패턴으로 객체 프로그래밍에 있어 하나의 객체가 모든 일을 처리하는게 아니라 처리하는 부분만 똑 떼어내어 따로 객체로 만들어주고 그걸 넘기는(위임:  Delegate) 방법입니다.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9" name="Shape 3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이렇게 동작을 대신해줄 위임자를 설정하면 UITableViewDelegate, UITableViewDataSource에 정의된 여러 메소드들을 self(==VC)에서 사용할 수 있습니다.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7" name="Shape 3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메모를 create하는 vc에서 데이터를 전달하는 함수를 포함하는 protocol을 생성하고 class 안에 그 protocol 변수를 만들어줍니다.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/>
          <p:nvPr/>
        </p:nvSpPr>
        <p:spPr>
          <a:xfrm>
            <a:off x="0" y="-3175"/>
            <a:ext cx="12192002" cy="520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3" name="제목 텍스트"/>
          <p:cNvSpPr txBox="1"/>
          <p:nvPr>
            <p:ph type="title"/>
          </p:nvPr>
        </p:nvSpPr>
        <p:spPr>
          <a:xfrm>
            <a:off x="810000" y="1449147"/>
            <a:ext cx="10572001" cy="297105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EFEFE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4" name="본문 첫 번째 줄…"/>
          <p:cNvSpPr txBox="1"/>
          <p:nvPr>
            <p:ph type="body" sz="quarter" idx="1"/>
          </p:nvPr>
        </p:nvSpPr>
        <p:spPr>
          <a:xfrm>
            <a:off x="810000" y="5280847"/>
            <a:ext cx="10572001" cy="434975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 6"/>
          <p:cNvSpPr/>
          <p:nvPr/>
        </p:nvSpPr>
        <p:spPr>
          <a:xfrm>
            <a:off x="1073151" y="446087"/>
            <a:ext cx="3547534" cy="1814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93" name="제목 텍스트"/>
          <p:cNvSpPr txBox="1"/>
          <p:nvPr>
            <p:ph type="title"/>
          </p:nvPr>
        </p:nvSpPr>
        <p:spPr>
          <a:xfrm>
            <a:off x="1073150" y="446087"/>
            <a:ext cx="3547535" cy="1618397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rgbClr val="FEFEFE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94" name="본문 첫 번째 줄…"/>
          <p:cNvSpPr txBox="1"/>
          <p:nvPr>
            <p:ph type="body" idx="1"/>
          </p:nvPr>
        </p:nvSpPr>
        <p:spPr>
          <a:xfrm>
            <a:off x="4855633" y="446087"/>
            <a:ext cx="6252634" cy="5414964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5" name="Text Placeholder 3"/>
          <p:cNvSpPr/>
          <p:nvPr>
            <p:ph type="body" sz="quarter" idx="21"/>
          </p:nvPr>
        </p:nvSpPr>
        <p:spPr>
          <a:xfrm>
            <a:off x="1073150" y="2260737"/>
            <a:ext cx="3547535" cy="3600312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b="1"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제목 텍스트"/>
          <p:cNvSpPr txBox="1"/>
          <p:nvPr>
            <p:ph type="title"/>
          </p:nvPr>
        </p:nvSpPr>
        <p:spPr>
          <a:xfrm>
            <a:off x="814727" y="727522"/>
            <a:ext cx="4852989" cy="1617164"/>
          </a:xfrm>
          <a:prstGeom prst="rect">
            <a:avLst/>
          </a:prstGeom>
        </p:spPr>
        <p:txBody>
          <a:bodyPr/>
          <a:lstStyle>
            <a:lvl1pPr algn="l">
              <a:defRPr b="0" sz="2400">
                <a:solidFill>
                  <a:srgbClr val="FEFEFE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04" name="Picture Placeholder 11"/>
          <p:cNvSpPr/>
          <p:nvPr>
            <p:ph type="pic" idx="21"/>
          </p:nvPr>
        </p:nvSpPr>
        <p:spPr>
          <a:xfrm>
            <a:off x="6098116" y="0"/>
            <a:ext cx="6093884" cy="6858000"/>
          </a:xfrm>
          <a:prstGeom prst="rect">
            <a:avLst/>
          </a:prstGeom>
          <a:ln w="9525">
            <a:solidFill>
              <a:srgbClr val="636363"/>
            </a:solidFill>
            <a:round/>
          </a:ln>
          <a:effectLst/>
        </p:spPr>
        <p:txBody>
          <a:bodyPr lIns="91439" rIns="91439" anchor="t">
            <a:noAutofit/>
          </a:bodyPr>
          <a:lstStyle/>
          <a:p>
            <a:pPr/>
          </a:p>
        </p:txBody>
      </p:sp>
      <p:sp>
        <p:nvSpPr>
          <p:cNvPr id="105" name="본문 첫 번째 줄…"/>
          <p:cNvSpPr txBox="1"/>
          <p:nvPr>
            <p:ph type="body" sz="half" idx="1"/>
          </p:nvPr>
        </p:nvSpPr>
        <p:spPr>
          <a:xfrm>
            <a:off x="814727" y="2344684"/>
            <a:ext cx="4852989" cy="3516365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6" name="슬라이드 번호"/>
          <p:cNvSpPr txBox="1"/>
          <p:nvPr>
            <p:ph type="sldNum" sz="quarter" idx="2"/>
          </p:nvPr>
        </p:nvSpPr>
        <p:spPr>
          <a:xfrm>
            <a:off x="5609010" y="6080087"/>
            <a:ext cx="315834" cy="32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제목 텍스트"/>
          <p:cNvSpPr txBox="1"/>
          <p:nvPr>
            <p:ph type="title"/>
          </p:nvPr>
        </p:nvSpPr>
        <p:spPr>
          <a:xfrm>
            <a:off x="809999" y="4800600"/>
            <a:ext cx="10561420" cy="566738"/>
          </a:xfrm>
          <a:prstGeom prst="rect">
            <a:avLst/>
          </a:prstGeom>
        </p:spPr>
        <p:txBody>
          <a:bodyPr/>
          <a:lstStyle>
            <a:lvl1pPr algn="l">
              <a:defRPr b="0" sz="2400">
                <a:solidFill>
                  <a:srgbClr val="FEFEFE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14" name="Picture Placeholder 14"/>
          <p:cNvSpPr/>
          <p:nvPr>
            <p:ph type="pic" idx="21"/>
          </p:nvPr>
        </p:nvSpPr>
        <p:spPr>
          <a:xfrm>
            <a:off x="0" y="-1"/>
            <a:ext cx="12192001" cy="4800601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  <a:effectLst/>
        </p:spPr>
        <p:txBody>
          <a:bodyPr lIns="91439" rIns="91439" anchor="t">
            <a:noAutofit/>
          </a:bodyPr>
          <a:lstStyle/>
          <a:p>
            <a:pPr/>
          </a:p>
        </p:txBody>
      </p:sp>
      <p:sp>
        <p:nvSpPr>
          <p:cNvPr id="115" name="본문 첫 번째 줄…"/>
          <p:cNvSpPr txBox="1"/>
          <p:nvPr>
            <p:ph type="body" sz="quarter" idx="1"/>
          </p:nvPr>
        </p:nvSpPr>
        <p:spPr>
          <a:xfrm>
            <a:off x="809999" y="5367337"/>
            <a:ext cx="10561420" cy="49371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reeform 6"/>
          <p:cNvSpPr/>
          <p:nvPr/>
        </p:nvSpPr>
        <p:spPr>
          <a:xfrm>
            <a:off x="631697" y="1081455"/>
            <a:ext cx="6332417" cy="3239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24" name="제목 텍스트"/>
          <p:cNvSpPr txBox="1"/>
          <p:nvPr>
            <p:ph type="title"/>
          </p:nvPr>
        </p:nvSpPr>
        <p:spPr>
          <a:xfrm>
            <a:off x="850984" y="1238502"/>
            <a:ext cx="5893841" cy="2645912"/>
          </a:xfrm>
          <a:prstGeom prst="rect">
            <a:avLst/>
          </a:prstGeom>
        </p:spPr>
        <p:txBody>
          <a:bodyPr/>
          <a:lstStyle>
            <a:lvl1pPr algn="l">
              <a:defRPr sz="4200">
                <a:solidFill>
                  <a:srgbClr val="FEFEFE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25" name="본문 첫 번째 줄…"/>
          <p:cNvSpPr txBox="1"/>
          <p:nvPr>
            <p:ph type="body" sz="quarter" idx="1"/>
          </p:nvPr>
        </p:nvSpPr>
        <p:spPr>
          <a:xfrm>
            <a:off x="853189" y="4443679"/>
            <a:ext cx="5891638" cy="713242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6" name="Text Placeholder 5"/>
          <p:cNvSpPr/>
          <p:nvPr>
            <p:ph type="body" sz="quarter" idx="21"/>
          </p:nvPr>
        </p:nvSpPr>
        <p:spPr>
          <a:xfrm>
            <a:off x="7574642" y="1081455"/>
            <a:ext cx="3810002" cy="4075467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buClrTx/>
              <a:buSzTx/>
              <a:buNone/>
              <a:defRPr b="1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reeform 6"/>
          <p:cNvSpPr/>
          <p:nvPr/>
        </p:nvSpPr>
        <p:spPr>
          <a:xfrm>
            <a:off x="1140883" y="2286585"/>
            <a:ext cx="4895117" cy="2503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35" name="제목 텍스트"/>
          <p:cNvSpPr txBox="1"/>
          <p:nvPr>
            <p:ph type="title"/>
          </p:nvPr>
        </p:nvSpPr>
        <p:spPr>
          <a:xfrm>
            <a:off x="1357088" y="2435956"/>
            <a:ext cx="4382522" cy="2007791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FEFEFE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36" name="본문 첫 번째 줄…"/>
          <p:cNvSpPr txBox="1"/>
          <p:nvPr>
            <p:ph type="body" sz="quarter" idx="1"/>
          </p:nvPr>
        </p:nvSpPr>
        <p:spPr>
          <a:xfrm>
            <a:off x="6155999" y="2286000"/>
            <a:ext cx="4880301" cy="2295525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3" name="본문 첫 번째 줄…"/>
          <p:cNvSpPr txBox="1"/>
          <p:nvPr>
            <p:ph type="body" idx="1"/>
          </p:nvPr>
        </p:nvSpPr>
        <p:spPr>
          <a:xfrm>
            <a:off x="818712" y="2222287"/>
            <a:ext cx="10554575" cy="3636512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 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2" name="본문 첫 번째 줄…"/>
          <p:cNvSpPr txBox="1"/>
          <p:nvPr>
            <p:ph type="body" idx="1"/>
          </p:nvPr>
        </p:nvSpPr>
        <p:spPr>
          <a:xfrm>
            <a:off x="818712" y="2222287"/>
            <a:ext cx="10554575" cy="36365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7"/>
          <p:cNvSpPr/>
          <p:nvPr/>
        </p:nvSpPr>
        <p:spPr>
          <a:xfrm>
            <a:off x="0" y="1"/>
            <a:ext cx="12192002" cy="5203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7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1" name="제목 텍스트"/>
          <p:cNvSpPr txBox="1"/>
          <p:nvPr>
            <p:ph type="title"/>
          </p:nvPr>
        </p:nvSpPr>
        <p:spPr>
          <a:xfrm>
            <a:off x="809999" y="2951396"/>
            <a:ext cx="10561420" cy="1468800"/>
          </a:xfrm>
          <a:prstGeom prst="rect">
            <a:avLst/>
          </a:prstGeom>
        </p:spPr>
        <p:txBody>
          <a:bodyPr/>
          <a:lstStyle>
            <a:lvl1pPr algn="r">
              <a:defRPr sz="4800">
                <a:solidFill>
                  <a:srgbClr val="FEFEFE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42" name="본문 첫 번째 줄…"/>
          <p:cNvSpPr txBox="1"/>
          <p:nvPr>
            <p:ph type="body" sz="quarter" idx="1"/>
          </p:nvPr>
        </p:nvSpPr>
        <p:spPr>
          <a:xfrm>
            <a:off x="809999" y="5281200"/>
            <a:ext cx="10561420" cy="433956"/>
          </a:xfrm>
          <a:prstGeom prst="rect">
            <a:avLst/>
          </a:prstGeom>
        </p:spPr>
        <p:txBody>
          <a:bodyPr anchor="t"/>
          <a:lstStyle>
            <a:lvl1pPr marL="0" indent="0" algn="r">
              <a:buClrTx/>
              <a:buSzTx/>
              <a:buNone/>
            </a:lvl1pPr>
            <a:lvl2pPr marL="0" indent="457200" algn="r">
              <a:buClrTx/>
              <a:buSzTx/>
              <a:buNone/>
            </a:lvl2pPr>
            <a:lvl3pPr marL="0" indent="914400" algn="r">
              <a:buClrTx/>
              <a:buSzTx/>
              <a:buNone/>
            </a:lvl3pPr>
            <a:lvl4pPr marL="0" indent="1371600" algn="r">
              <a:buClrTx/>
              <a:buSzTx/>
              <a:buNone/>
            </a:lvl4pPr>
            <a:lvl5pPr marL="0" indent="1828800" algn="r">
              <a:buClrTx/>
              <a:buSzTx/>
              <a:buNone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1" name="본문 첫 번째 줄…"/>
          <p:cNvSpPr txBox="1"/>
          <p:nvPr>
            <p:ph type="body" sz="half" idx="1"/>
          </p:nvPr>
        </p:nvSpPr>
        <p:spPr>
          <a:xfrm>
            <a:off x="818712" y="2222287"/>
            <a:ext cx="5185874" cy="3638764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0" name="본문 첫 번째 줄…"/>
          <p:cNvSpPr txBox="1"/>
          <p:nvPr>
            <p:ph type="body" sz="quarter" idx="1"/>
          </p:nvPr>
        </p:nvSpPr>
        <p:spPr>
          <a:xfrm>
            <a:off x="814727" y="2174875"/>
            <a:ext cx="5189858" cy="576263"/>
          </a:xfrm>
          <a:prstGeom prst="rect">
            <a:avLst/>
          </a:prstGeom>
        </p:spPr>
        <p:txBody>
          <a:bodyPr anchor="b"/>
          <a:lstStyle>
            <a:lvl1pPr marL="0" indent="0" algn="ctr">
              <a:buClrTx/>
              <a:buSzTx/>
              <a:buNone/>
              <a:defRPr sz="2000"/>
            </a:lvl1pPr>
            <a:lvl2pPr marL="0" indent="457200" algn="ctr">
              <a:buClrTx/>
              <a:buSzTx/>
              <a:buNone/>
              <a:defRPr sz="2000"/>
            </a:lvl2pPr>
            <a:lvl3pPr marL="0" indent="914400" algn="ctr">
              <a:buClrTx/>
              <a:buSzTx/>
              <a:buNone/>
              <a:defRPr sz="2000"/>
            </a:lvl3pPr>
            <a:lvl4pPr marL="0" indent="1371600" algn="ctr">
              <a:buClrTx/>
              <a:buSzTx/>
              <a:buNone/>
              <a:defRPr sz="2000"/>
            </a:lvl4pPr>
            <a:lvl5pPr marL="0" indent="1828800" algn="ctr">
              <a:buClrTx/>
              <a:buSzTx/>
              <a:buNone/>
              <a:defRPr sz="20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1" name="Text Placeholder 4"/>
          <p:cNvSpPr/>
          <p:nvPr>
            <p:ph type="body" sz="quarter" idx="21"/>
          </p:nvPr>
        </p:nvSpPr>
        <p:spPr>
          <a:xfrm>
            <a:off x="6187414" y="2174875"/>
            <a:ext cx="5194584" cy="576263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buClrTx/>
              <a:buSzTx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7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 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7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0" y="-1"/>
            <a:ext cx="12192002" cy="2185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" name="제목 텍스트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4" name="본문 첫 번째 줄…"/>
          <p:cNvSpPr txBox="1"/>
          <p:nvPr>
            <p:ph type="body" idx="1"/>
          </p:nvPr>
        </p:nvSpPr>
        <p:spPr>
          <a:xfrm>
            <a:off x="609600" y="1417637"/>
            <a:ext cx="10972800" cy="489108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슬라이드 번호"/>
          <p:cNvSpPr txBox="1"/>
          <p:nvPr>
            <p:ph type="sldNum" sz="quarter" idx="2"/>
          </p:nvPr>
        </p:nvSpPr>
        <p:spPr>
          <a:xfrm>
            <a:off x="11424653" y="6080087"/>
            <a:ext cx="315834" cy="326401"/>
          </a:xfrm>
          <a:prstGeom prst="rect">
            <a:avLst/>
          </a:prstGeom>
          <a:ln w="12700">
            <a:miter lim="400000"/>
          </a:ln>
        </p:spPr>
        <p:txBody>
          <a:bodyPr wrap="none" lIns="10800" tIns="10800" rIns="10800" bIns="10800" anchor="b">
            <a:spAutoFit/>
          </a:bodyPr>
          <a:lstStyle>
            <a:lvl1pPr algn="r">
              <a:defRPr sz="2000">
                <a:solidFill>
                  <a:schemeClr val="accent1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1pPr>
      <a:lvl2pPr marL="778668" marR="0" indent="-321468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2pPr>
      <a:lvl3pPr marL="1208314" marR="0" indent="-293914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3pPr>
      <a:lvl4pPr marL="17145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4pPr>
      <a:lvl5pPr marL="21717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5pPr>
      <a:lvl6pPr marL="25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6pPr>
      <a:lvl7pPr marL="29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7pPr>
      <a:lvl8pPr marL="33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8pPr>
      <a:lvl9pPr marL="37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reeform 6"/>
          <p:cNvSpPr/>
          <p:nvPr/>
        </p:nvSpPr>
        <p:spPr>
          <a:xfrm>
            <a:off x="0" y="-3175"/>
            <a:ext cx="12192002" cy="520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/>
            </a:pPr>
          </a:p>
        </p:txBody>
      </p:sp>
      <p:sp>
        <p:nvSpPr>
          <p:cNvPr id="147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48" name="Freeform: Shape 13"/>
          <p:cNvSpPr/>
          <p:nvPr/>
        </p:nvSpPr>
        <p:spPr>
          <a:xfrm rot="10800000">
            <a:off x="0" y="5388383"/>
            <a:ext cx="12192000" cy="14696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32" y="21600"/>
                </a:moveTo>
                <a:lnTo>
                  <a:pt x="10790" y="21600"/>
                </a:lnTo>
                <a:lnTo>
                  <a:pt x="10768" y="21530"/>
                </a:lnTo>
                <a:lnTo>
                  <a:pt x="10745" y="21460"/>
                </a:lnTo>
                <a:lnTo>
                  <a:pt x="10730" y="21413"/>
                </a:lnTo>
                <a:lnTo>
                  <a:pt x="10060" y="17239"/>
                </a:lnTo>
                <a:lnTo>
                  <a:pt x="0" y="17239"/>
                </a:lnTo>
                <a:lnTo>
                  <a:pt x="0" y="0"/>
                </a:lnTo>
                <a:lnTo>
                  <a:pt x="21600" y="0"/>
                </a:lnTo>
                <a:lnTo>
                  <a:pt x="21600" y="17239"/>
                </a:lnTo>
                <a:lnTo>
                  <a:pt x="11559" y="17239"/>
                </a:lnTo>
                <a:lnTo>
                  <a:pt x="10888" y="21413"/>
                </a:lnTo>
                <a:lnTo>
                  <a:pt x="10873" y="21460"/>
                </a:lnTo>
                <a:lnTo>
                  <a:pt x="10850" y="2153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pPr algn="ctr">
              <a:defRPr b="1"/>
            </a:pPr>
          </a:p>
        </p:txBody>
      </p:sp>
      <p:sp>
        <p:nvSpPr>
          <p:cNvPr id="149" name="Swift 세미나"/>
          <p:cNvSpPr txBox="1"/>
          <p:nvPr/>
        </p:nvSpPr>
        <p:spPr>
          <a:xfrm>
            <a:off x="4239760" y="2140267"/>
            <a:ext cx="3712480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5400"/>
            </a:lvl1pPr>
          </a:lstStyle>
          <a:p>
            <a:pPr/>
            <a:r>
              <a:t>Swift 세미나</a:t>
            </a:r>
          </a:p>
        </p:txBody>
      </p:sp>
      <p:sp>
        <p:nvSpPr>
          <p:cNvPr id="150" name="ARC, Protocol, Delegate"/>
          <p:cNvSpPr txBox="1"/>
          <p:nvPr/>
        </p:nvSpPr>
        <p:spPr>
          <a:xfrm>
            <a:off x="4660386" y="3241384"/>
            <a:ext cx="2871228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ARC, Protocol, Delegate</a:t>
            </a:r>
          </a:p>
        </p:txBody>
      </p:sp>
      <p:sp>
        <p:nvSpPr>
          <p:cNvPr id="151" name="작성자: 정창용 실습생"/>
          <p:cNvSpPr txBox="1"/>
          <p:nvPr/>
        </p:nvSpPr>
        <p:spPr>
          <a:xfrm>
            <a:off x="4949380" y="4667249"/>
            <a:ext cx="2293239" cy="397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작성자: 정창용 실습생</a:t>
            </a:r>
          </a:p>
        </p:txBody>
      </p:sp>
      <p:sp>
        <p:nvSpPr>
          <p:cNvPr id="152" name="슬라이드 번호"/>
          <p:cNvSpPr txBox="1"/>
          <p:nvPr>
            <p:ph type="sldNum" sz="quarter" idx="4294967295"/>
          </p:nvPr>
        </p:nvSpPr>
        <p:spPr>
          <a:xfrm>
            <a:off x="11565419" y="6080087"/>
            <a:ext cx="175068" cy="326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18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19" name="메모리를 참조하는 방법"/>
          <p:cNvSpPr txBox="1"/>
          <p:nvPr/>
        </p:nvSpPr>
        <p:spPr>
          <a:xfrm>
            <a:off x="3471867" y="710724"/>
            <a:ext cx="5248266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/>
            </a:lvl1pPr>
          </a:lstStyle>
          <a:p>
            <a:pPr/>
            <a:r>
              <a:t>메모리를 참조하는 방법</a:t>
            </a:r>
          </a:p>
        </p:txBody>
      </p:sp>
      <p:sp>
        <p:nvSpPr>
          <p:cNvPr id="220" name="strong (강한 참조)"/>
          <p:cNvSpPr txBox="1"/>
          <p:nvPr/>
        </p:nvSpPr>
        <p:spPr>
          <a:xfrm>
            <a:off x="4460489" y="2717616"/>
            <a:ext cx="3271021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3200"/>
            </a:lvl1pPr>
          </a:lstStyle>
          <a:p>
            <a:pPr/>
            <a:r>
              <a:t>strong (강한 참조)</a:t>
            </a:r>
          </a:p>
        </p:txBody>
      </p:sp>
      <p:sp>
        <p:nvSpPr>
          <p:cNvPr id="221" name="weak (약한 참조)"/>
          <p:cNvSpPr txBox="1"/>
          <p:nvPr/>
        </p:nvSpPr>
        <p:spPr>
          <a:xfrm>
            <a:off x="4595526" y="3602100"/>
            <a:ext cx="3000948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3200"/>
            </a:lvl1pPr>
          </a:lstStyle>
          <a:p>
            <a:pPr/>
            <a:r>
              <a:t>weak (약한 참조)</a:t>
            </a:r>
          </a:p>
        </p:txBody>
      </p:sp>
      <p:sp>
        <p:nvSpPr>
          <p:cNvPr id="222" name="unowned (미소유 참조 / 약한 참조)"/>
          <p:cNvSpPr txBox="1"/>
          <p:nvPr/>
        </p:nvSpPr>
        <p:spPr>
          <a:xfrm>
            <a:off x="3096271" y="4486584"/>
            <a:ext cx="5999458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3200"/>
            </a:lvl1pPr>
          </a:lstStyle>
          <a:p>
            <a:pPr/>
            <a:r>
              <a:t>unowned (미소유 참조 / 약한 참조)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25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26" name="strong (강한 참조)"/>
          <p:cNvSpPr txBox="1"/>
          <p:nvPr/>
        </p:nvSpPr>
        <p:spPr>
          <a:xfrm>
            <a:off x="3866700" y="710724"/>
            <a:ext cx="4458600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/>
            </a:lvl1pPr>
          </a:lstStyle>
          <a:p>
            <a:pPr/>
            <a:r>
              <a:t>strong (강한 참조)</a:t>
            </a:r>
          </a:p>
        </p:txBody>
      </p:sp>
      <p:sp>
        <p:nvSpPr>
          <p:cNvPr id="227" name="해당 인스턴스의 소유권을 가진다.…"/>
          <p:cNvSpPr txBox="1"/>
          <p:nvPr/>
        </p:nvSpPr>
        <p:spPr>
          <a:xfrm>
            <a:off x="2800205" y="2533946"/>
            <a:ext cx="6583459" cy="1781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100000"/>
              <a:buChar char="-"/>
              <a:defRPr baseline="55555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해당 인스턴스의 소유권을 가진다.</a:t>
            </a:r>
          </a:p>
          <a:p>
            <a:pPr marL="180473" indent="-180473">
              <a:buSzPct val="100000"/>
              <a:buChar char="-"/>
              <a:defRPr baseline="55555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자신이 참조하는 인스턴스의 retain count를 증가시킨다.</a:t>
            </a:r>
          </a:p>
          <a:p>
            <a:pPr marL="180473" indent="-180473">
              <a:buSzPct val="100000"/>
              <a:buChar char="-"/>
              <a:defRPr baseline="55555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값 지정 시점에 retain이 되고 참조가 종료되는 시점에 release가 된다.</a:t>
            </a:r>
          </a:p>
          <a:p>
            <a:pPr marL="180473" indent="-180473">
              <a:buSzPct val="100000"/>
              <a:buChar char="-"/>
              <a:defRPr baseline="55555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선언할 때 아무것도 적어주지 않으면 default로 strong이 된다.</a:t>
            </a:r>
          </a:p>
        </p:txBody>
      </p:sp>
      <p:pic>
        <p:nvPicPr>
          <p:cNvPr id="22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5083471"/>
            <a:ext cx="10160001" cy="6317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31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32" name="weak (약한 참조)"/>
          <p:cNvSpPr txBox="1"/>
          <p:nvPr/>
        </p:nvSpPr>
        <p:spPr>
          <a:xfrm>
            <a:off x="4052375" y="710724"/>
            <a:ext cx="4087250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/>
            </a:lvl1pPr>
          </a:lstStyle>
          <a:p>
            <a:pPr/>
            <a:r>
              <a:t>weak (약한 참조)</a:t>
            </a:r>
          </a:p>
        </p:txBody>
      </p:sp>
      <p:sp>
        <p:nvSpPr>
          <p:cNvPr id="233" name="해당 인스턴스의 소유권을 가지지 않고, 주소값만을 가지고 있는 포인터…"/>
          <p:cNvSpPr txBox="1"/>
          <p:nvPr/>
        </p:nvSpPr>
        <p:spPr>
          <a:xfrm>
            <a:off x="1685324" y="2535138"/>
            <a:ext cx="8879518" cy="2203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100000"/>
              <a:buChar char="-"/>
              <a:defRPr baseline="55555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해당 인스턴스의 소유권을 가지지 않고, 주소값만을 가지고 있는 포인터</a:t>
            </a:r>
          </a:p>
          <a:p>
            <a:pPr marL="180473" indent="-180473">
              <a:buSzPct val="100000"/>
              <a:buChar char="-"/>
              <a:defRPr baseline="55555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자신이 참조하는 인스턴스의 retain count를 증가시키지 않는다. release도 발생하지 않는다.</a:t>
            </a:r>
          </a:p>
          <a:p>
            <a:pPr marL="180473" indent="-180473">
              <a:buSzPct val="100000"/>
              <a:buChar char="-"/>
              <a:defRPr baseline="55555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자신이 참조는 하지만 weak 메모리를 해제시킬 수 있는 권한은 다른 클래스에 있다.</a:t>
            </a:r>
          </a:p>
          <a:p>
            <a:pPr marL="180473" indent="-180473">
              <a:buSzPct val="100000"/>
              <a:buChar char="-"/>
              <a:defRPr baseline="55555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메모리가 해제될 경우 자동으로 레퍼런스가 nil로 초기화를 해준다.</a:t>
            </a:r>
          </a:p>
          <a:p>
            <a:pPr marL="180473" indent="-180473">
              <a:buSzPct val="100000"/>
              <a:buChar char="-"/>
              <a:defRPr baseline="55555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해당 객체가 nil일 수 있기 때문에 </a:t>
            </a:r>
            <a:r>
              <a:t>weak 속성을 사용하는 객체는 항상 optional 타입이어야 한다.</a:t>
            </a:r>
          </a:p>
        </p:txBody>
      </p:sp>
      <p:pic>
        <p:nvPicPr>
          <p:cNvPr id="23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5999" y="5083471"/>
            <a:ext cx="10160001" cy="409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37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38" name="unowned (미소유 참조 / 약한 참조)"/>
          <p:cNvSpPr txBox="1"/>
          <p:nvPr/>
        </p:nvSpPr>
        <p:spPr>
          <a:xfrm>
            <a:off x="1990900" y="710724"/>
            <a:ext cx="8210200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/>
            </a:lvl1pPr>
          </a:lstStyle>
          <a:p>
            <a:pPr/>
            <a:r>
              <a:t>unowned (미소유 참조 / 약한 참조)</a:t>
            </a:r>
          </a:p>
        </p:txBody>
      </p:sp>
      <p:pic>
        <p:nvPicPr>
          <p:cNvPr id="23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5076535"/>
            <a:ext cx="10160000" cy="389152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해당 인스턴스의 소유권을 가지지 않는다.…"/>
          <p:cNvSpPr txBox="1"/>
          <p:nvPr/>
        </p:nvSpPr>
        <p:spPr>
          <a:xfrm>
            <a:off x="3085220" y="2545774"/>
            <a:ext cx="6021560" cy="135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100000"/>
              <a:buChar char="-"/>
              <a:defRPr baseline="55555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해당 인스턴스의 소유권을 가지지 않는다.</a:t>
            </a:r>
          </a:p>
          <a:p>
            <a:pPr marL="180473" indent="-180473">
              <a:buSzPct val="100000"/>
              <a:buChar char="-"/>
              <a:defRPr baseline="55555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자신이 참조하는 인스턴스의 retain count를 증가시키지 않는다.</a:t>
            </a:r>
          </a:p>
          <a:p>
            <a:pPr marL="180473" indent="-180473">
              <a:buSzPct val="100000"/>
              <a:buChar char="-"/>
              <a:defRPr baseline="55555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nil이 될 수 없다. optional로 선언되어서는 안된다.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43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44" name="weak와 unowned의 차이"/>
          <p:cNvSpPr txBox="1"/>
          <p:nvPr/>
        </p:nvSpPr>
        <p:spPr>
          <a:xfrm>
            <a:off x="3012401" y="710724"/>
            <a:ext cx="6167198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/>
            </a:lvl1pPr>
          </a:lstStyle>
          <a:p>
            <a:pPr/>
            <a:r>
              <a:t>weak와 unowned의 차이</a:t>
            </a:r>
          </a:p>
        </p:txBody>
      </p:sp>
      <p:sp>
        <p:nvSpPr>
          <p:cNvPr id="245" name="weak는 객체를 계속 추적하면서 객체가 사라지게 되면 nil로 바꿉니다.…"/>
          <p:cNvSpPr txBox="1"/>
          <p:nvPr/>
        </p:nvSpPr>
        <p:spPr>
          <a:xfrm>
            <a:off x="1015999" y="2540000"/>
            <a:ext cx="10160001" cy="1654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60421" indent="-160421" algn="just">
              <a:spcBef>
                <a:spcPts val="1500"/>
              </a:spcBef>
              <a:buSzPct val="100000"/>
              <a:buChar char="-"/>
              <a:defRPr>
                <a:solidFill>
                  <a:srgbClr val="11111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weak는 객체를 계속 추적하면서 객체가 사라지게 되면 nil로 바꿉니다.</a:t>
            </a:r>
          </a:p>
          <a:p>
            <a:pPr marL="160421" indent="-160421" algn="just">
              <a:spcBef>
                <a:spcPts val="1500"/>
              </a:spcBef>
              <a:buSzPct val="100000"/>
              <a:buChar char="-"/>
              <a:defRPr>
                <a:solidFill>
                  <a:srgbClr val="11111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하지만, unowned는 객체가 사라지게 되면 댕글링 포인터가 남습니다</a:t>
            </a:r>
          </a:p>
          <a:p>
            <a:pPr marL="160421" indent="-160421" algn="just">
              <a:spcBef>
                <a:spcPts val="1500"/>
              </a:spcBef>
              <a:buSzPct val="100000"/>
              <a:buChar char="-"/>
              <a:defRPr>
                <a:solidFill>
                  <a:srgbClr val="11111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이 댕글링 포인터를 참조하게 되면 crash가 나는데, 이 때문에 unowned는 사라지지 않을 것이라고 보장되는 객체에만 설정하여야 합니다.</a:t>
            </a:r>
          </a:p>
        </p:txBody>
      </p:sp>
      <p:sp>
        <p:nvSpPr>
          <p:cNvPr id="246" name="댕글링 포인터(Dangling pointer)? 원래 바라보던 객체가 해제되면서 할당하지 않은 공간을 바라보는 포인터"/>
          <p:cNvSpPr txBox="1"/>
          <p:nvPr/>
        </p:nvSpPr>
        <p:spPr>
          <a:xfrm>
            <a:off x="1722678" y="5073875"/>
            <a:ext cx="8746644" cy="346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6F6F6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댕글링 포인터(Dangling pointer)? 원래 바라보던 객체가 해제되면서 할당하지 않은 공간을 바라보는 포인터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49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50" name="어느 상황에 쓰는가"/>
          <p:cNvSpPr txBox="1"/>
          <p:nvPr/>
        </p:nvSpPr>
        <p:spPr>
          <a:xfrm>
            <a:off x="3955229" y="710724"/>
            <a:ext cx="4281542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/>
            </a:lvl1pPr>
          </a:lstStyle>
          <a:p>
            <a:pPr/>
            <a:r>
              <a:t>어느 상황에 쓰는가</a:t>
            </a:r>
          </a:p>
        </p:txBody>
      </p:sp>
      <p:sp>
        <p:nvSpPr>
          <p:cNvPr id="251" name="레퍼런스 카운트를 증가시켜 ARC로 인한 메모리 해제를 피하고, 객체를 안전하게 사용하고자 할 때 사용"/>
          <p:cNvSpPr txBox="1"/>
          <p:nvPr/>
        </p:nvSpPr>
        <p:spPr>
          <a:xfrm>
            <a:off x="1409293" y="4066373"/>
            <a:ext cx="9373414" cy="38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>
                <a:solidFill>
                  <a:srgbClr val="11111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레퍼런스 카운트를 증가시켜 ARC로 인한 메모리 해제를 피하고, 객체를 안전하게 사용하고자 할 때 사용</a:t>
            </a:r>
          </a:p>
        </p:txBody>
      </p:sp>
      <p:sp>
        <p:nvSpPr>
          <p:cNvPr id="252" name="strong"/>
          <p:cNvSpPr txBox="1"/>
          <p:nvPr/>
        </p:nvSpPr>
        <p:spPr>
          <a:xfrm>
            <a:off x="5411807" y="3141980"/>
            <a:ext cx="136838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3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strong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55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56" name="어느 상황에 쓰는가"/>
          <p:cNvSpPr txBox="1"/>
          <p:nvPr/>
        </p:nvSpPr>
        <p:spPr>
          <a:xfrm>
            <a:off x="3955229" y="710724"/>
            <a:ext cx="4281542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/>
            </a:lvl1pPr>
          </a:lstStyle>
          <a:p>
            <a:pPr/>
            <a:r>
              <a:t>어느 상황에 쓰는가</a:t>
            </a:r>
          </a:p>
        </p:txBody>
      </p:sp>
      <p:sp>
        <p:nvSpPr>
          <p:cNvPr id="257" name="대표적으로 retain cycle에 의해 메모리가 누수되는 문제를 막기 위해 사용, delegate 패턴이 있다."/>
          <p:cNvSpPr txBox="1"/>
          <p:nvPr/>
        </p:nvSpPr>
        <p:spPr>
          <a:xfrm>
            <a:off x="1624977" y="3155869"/>
            <a:ext cx="8942046" cy="386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>
                <a:solidFill>
                  <a:srgbClr val="11111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대표적으로 retain cycle에 의해 메모리가 누수되는 문제를 막기 위해 사용, delegate 패턴이 있다.</a:t>
            </a:r>
          </a:p>
        </p:txBody>
      </p:sp>
      <p:sp>
        <p:nvSpPr>
          <p:cNvPr id="258" name="weak"/>
          <p:cNvSpPr txBox="1"/>
          <p:nvPr/>
        </p:nvSpPr>
        <p:spPr>
          <a:xfrm>
            <a:off x="5546844" y="2231864"/>
            <a:ext cx="1098312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3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weak</a:t>
            </a:r>
          </a:p>
        </p:txBody>
      </p:sp>
      <p:sp>
        <p:nvSpPr>
          <p:cNvPr id="259" name="객체의 라이프 사이클이 명확하고 개발자에 의해 제어 가능이 명확한 경우 사용,…"/>
          <p:cNvSpPr txBox="1"/>
          <p:nvPr/>
        </p:nvSpPr>
        <p:spPr>
          <a:xfrm>
            <a:off x="1015999" y="4876830"/>
            <a:ext cx="10160001" cy="936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baseline="55555">
                <a:solidFill>
                  <a:srgbClr val="11111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객체의 라이프 사이클이 명확하고 개발자에 의해 제어 가능이 명확한 경우 사용,</a:t>
            </a:r>
          </a:p>
          <a:p>
            <a:pPr algn="ctr">
              <a:defRPr baseline="55555">
                <a:solidFill>
                  <a:srgbClr val="11111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weak Optional 타입 대신 사용하여 좀 더 간결한 코딩이 가능</a:t>
            </a:r>
          </a:p>
        </p:txBody>
      </p:sp>
      <p:sp>
        <p:nvSpPr>
          <p:cNvPr id="260" name="unowned"/>
          <p:cNvSpPr txBox="1"/>
          <p:nvPr/>
        </p:nvSpPr>
        <p:spPr>
          <a:xfrm>
            <a:off x="5152251" y="3958646"/>
            <a:ext cx="188749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3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unowned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65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66" name="순환참조"/>
          <p:cNvSpPr txBox="1"/>
          <p:nvPr/>
        </p:nvSpPr>
        <p:spPr>
          <a:xfrm>
            <a:off x="5077205" y="710724"/>
            <a:ext cx="2037589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/>
            </a:lvl1pPr>
          </a:lstStyle>
          <a:p>
            <a:pPr/>
            <a:r>
              <a:t>순환참조</a:t>
            </a:r>
          </a:p>
        </p:txBody>
      </p:sp>
      <p:sp>
        <p:nvSpPr>
          <p:cNvPr id="267" name="서로가 서로를 소유하고 있어 절대 메모리 해제가 되지 않는다는 것을 말합니다."/>
          <p:cNvSpPr txBox="1"/>
          <p:nvPr/>
        </p:nvSpPr>
        <p:spPr>
          <a:xfrm>
            <a:off x="2530576" y="3191737"/>
            <a:ext cx="7130848" cy="38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>
                <a:solidFill>
                  <a:srgbClr val="11111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서로가 서로를 소유하고 있어 절대 메모리 해제가 되지 않는다는 것을 말합니다.</a:t>
            </a:r>
          </a:p>
        </p:txBody>
      </p:sp>
      <p:sp>
        <p:nvSpPr>
          <p:cNvPr id="268" name="ARC가 편하게 메모리 관리를 해주지만 자칫 잘못하면 순환참조가 발생할 수 있습니다."/>
          <p:cNvSpPr txBox="1"/>
          <p:nvPr/>
        </p:nvSpPr>
        <p:spPr>
          <a:xfrm>
            <a:off x="2196706" y="4212360"/>
            <a:ext cx="7798588" cy="38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>
                <a:solidFill>
                  <a:srgbClr val="11111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ARC가 편하게 메모리 관리를 해주지만 자칫 잘못하면 순환참조가 발생할 수 있습니다.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Freeform 6"/>
          <p:cNvSpPr/>
          <p:nvPr/>
        </p:nvSpPr>
        <p:spPr>
          <a:xfrm>
            <a:off x="0" y="-3175"/>
            <a:ext cx="12192002" cy="520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71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72" name="Freeform: Shape 10"/>
          <p:cNvSpPr/>
          <p:nvPr/>
        </p:nvSpPr>
        <p:spPr>
          <a:xfrm rot="16200000">
            <a:off x="-40087" y="40083"/>
            <a:ext cx="6858004" cy="6777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4873"/>
                </a:moveTo>
                <a:lnTo>
                  <a:pt x="12061" y="21207"/>
                </a:lnTo>
                <a:lnTo>
                  <a:pt x="12055" y="21212"/>
                </a:lnTo>
                <a:lnTo>
                  <a:pt x="12046" y="21217"/>
                </a:lnTo>
                <a:lnTo>
                  <a:pt x="11964" y="21271"/>
                </a:lnTo>
                <a:lnTo>
                  <a:pt x="11921" y="21285"/>
                </a:lnTo>
                <a:lnTo>
                  <a:pt x="11674" y="21422"/>
                </a:lnTo>
                <a:cubicBezTo>
                  <a:pt x="11405" y="21536"/>
                  <a:pt x="11110" y="21600"/>
                  <a:pt x="10800" y="21600"/>
                </a:cubicBezTo>
                <a:cubicBezTo>
                  <a:pt x="10490" y="21600"/>
                  <a:pt x="10195" y="21536"/>
                  <a:pt x="9926" y="21422"/>
                </a:cubicBezTo>
                <a:lnTo>
                  <a:pt x="9679" y="21285"/>
                </a:lnTo>
                <a:lnTo>
                  <a:pt x="9636" y="21271"/>
                </a:lnTo>
                <a:lnTo>
                  <a:pt x="9554" y="21217"/>
                </a:lnTo>
                <a:lnTo>
                  <a:pt x="9545" y="21212"/>
                </a:lnTo>
                <a:lnTo>
                  <a:pt x="9539" y="21207"/>
                </a:lnTo>
                <a:lnTo>
                  <a:pt x="0" y="14873"/>
                </a:lnTo>
                <a:close/>
                <a:moveTo>
                  <a:pt x="21600" y="0"/>
                </a:moveTo>
                <a:lnTo>
                  <a:pt x="21600" y="5005"/>
                </a:lnTo>
                <a:lnTo>
                  <a:pt x="21600" y="5005"/>
                </a:lnTo>
                <a:lnTo>
                  <a:pt x="21600" y="14873"/>
                </a:lnTo>
                <a:lnTo>
                  <a:pt x="0" y="14873"/>
                </a:lnTo>
                <a:lnTo>
                  <a:pt x="0" y="1897"/>
                </a:lnTo>
                <a:lnTo>
                  <a:pt x="0" y="1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73" name="프로토콜"/>
          <p:cNvSpPr txBox="1"/>
          <p:nvPr/>
        </p:nvSpPr>
        <p:spPr>
          <a:xfrm>
            <a:off x="1379323" y="2894329"/>
            <a:ext cx="2916429" cy="106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6400">
                <a:solidFill>
                  <a:srgbClr val="FFFFFF"/>
                </a:solidFill>
              </a:defRPr>
            </a:lvl1pPr>
          </a:lstStyle>
          <a:p>
            <a:pPr/>
            <a:r>
              <a:t>프로토콜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76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77" name="정의 문법"/>
          <p:cNvSpPr txBox="1"/>
          <p:nvPr/>
        </p:nvSpPr>
        <p:spPr>
          <a:xfrm>
            <a:off x="4999579" y="710724"/>
            <a:ext cx="2192842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/>
            </a:lvl1pPr>
          </a:lstStyle>
          <a:p>
            <a:pPr/>
            <a:r>
              <a:t>정의 문법</a:t>
            </a:r>
          </a:p>
        </p:txBody>
      </p:sp>
      <p:pic>
        <p:nvPicPr>
          <p:cNvPr id="278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6000" y="3465584"/>
            <a:ext cx="10160000" cy="8597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55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56" name="내용 개체 틀 2"/>
          <p:cNvSpPr txBox="1"/>
          <p:nvPr>
            <p:ph type="body" sz="half" idx="1"/>
          </p:nvPr>
        </p:nvSpPr>
        <p:spPr>
          <a:xfrm>
            <a:off x="859614" y="2420896"/>
            <a:ext cx="5003801" cy="3556001"/>
          </a:xfrm>
          <a:prstGeom prst="rect">
            <a:avLst/>
          </a:prstGeom>
          <a:effectLst/>
        </p:spPr>
        <p:txBody>
          <a:bodyPr anchor="t"/>
          <a:lstStyle/>
          <a:p>
            <a:pPr>
              <a:buAutoNum type="arabicPeriod" startAt="1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ARC</a:t>
            </a:r>
          </a:p>
          <a:p>
            <a:pPr lvl="1" marL="742950" indent="-285750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MRC</a:t>
            </a:r>
            <a:endParaRPr sz="1600"/>
          </a:p>
          <a:p>
            <a:pPr lvl="1" marL="742950" indent="-285750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ARC</a:t>
            </a:r>
          </a:p>
          <a:p>
            <a:pPr lvl="1" marL="742950" indent="-285750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메모리 참조</a:t>
            </a:r>
          </a:p>
          <a:p>
            <a:pPr lvl="1" marL="742950" indent="-285750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순환참조</a:t>
            </a:r>
          </a:p>
          <a:p>
            <a:pPr lvl="1" marL="742950" indent="-285750">
              <a:defRPr>
                <a:latin typeface="Arial"/>
                <a:ea typeface="Arial"/>
                <a:cs typeface="Arial"/>
                <a:sym typeface="Arial"/>
              </a:defRPr>
            </a:pPr>
            <a:endParaRPr sz="1600"/>
          </a:p>
          <a:p>
            <a:pPr>
              <a:buAutoNum type="arabicPeriod" startAt="1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Protocol</a:t>
            </a:r>
          </a:p>
          <a:p>
            <a:pPr lvl="1" marL="742950" indent="-285750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정의</a:t>
            </a:r>
          </a:p>
          <a:p>
            <a:pPr lvl="1" marL="742950" indent="-285750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구현</a:t>
            </a:r>
          </a:p>
        </p:txBody>
      </p:sp>
      <p:sp>
        <p:nvSpPr>
          <p:cNvPr id="157" name="내용 개체 틀 2"/>
          <p:cNvSpPr txBox="1"/>
          <p:nvPr/>
        </p:nvSpPr>
        <p:spPr>
          <a:xfrm>
            <a:off x="6307231" y="2373736"/>
            <a:ext cx="4821469" cy="1917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AutoNum type="arabicPeriod" startAt="3"/>
              <a:defRPr sz="2400"/>
            </a:pPr>
            <a:r>
              <a:t>Delegate</a:t>
            </a:r>
          </a:p>
          <a:p>
            <a:pPr lvl="1" marL="742950" indent="-285750">
              <a:spcBef>
                <a:spcPts val="600"/>
              </a:spcBef>
              <a:buClr>
                <a:schemeClr val="accent1"/>
              </a:buClr>
              <a:buSzPct val="100000"/>
              <a:buChar char=""/>
            </a:pPr>
            <a:r>
              <a:t>Delegate Pattern</a:t>
            </a:r>
          </a:p>
          <a:p>
            <a:pPr lvl="1" marL="742950" indent="-285750">
              <a:spcBef>
                <a:spcPts val="600"/>
              </a:spcBef>
              <a:buClr>
                <a:schemeClr val="accent1"/>
              </a:buClr>
              <a:buSzPct val="100000"/>
              <a:buChar char=""/>
            </a:pPr>
            <a:r>
              <a:t>데이터 전달</a:t>
            </a:r>
          </a:p>
          <a:p>
            <a:pPr>
              <a:spcBef>
                <a:spcPts val="600"/>
              </a:spcBef>
            </a:pP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AutoNum type="arabicPeriod" startAt="4"/>
              <a:defRPr sz="2400"/>
            </a:pPr>
            <a:r>
              <a:t>Class-Only-Protocol</a:t>
            </a:r>
          </a:p>
        </p:txBody>
      </p:sp>
      <p:sp>
        <p:nvSpPr>
          <p:cNvPr id="158" name="직선 연결선[R] 5"/>
          <p:cNvSpPr/>
          <p:nvPr/>
        </p:nvSpPr>
        <p:spPr>
          <a:xfrm flipH="1">
            <a:off x="6095999" y="2401879"/>
            <a:ext cx="1" cy="3598643"/>
          </a:xfrm>
          <a:prstGeom prst="line">
            <a:avLst/>
          </a:prstGeom>
          <a:ln w="19050" cap="rnd">
            <a:solidFill>
              <a:schemeClr val="accent1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159" name="목 차"/>
          <p:cNvSpPr txBox="1"/>
          <p:nvPr/>
        </p:nvSpPr>
        <p:spPr>
          <a:xfrm>
            <a:off x="5482941" y="710724"/>
            <a:ext cx="1226118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/>
            </a:lvl1pPr>
          </a:lstStyle>
          <a:p>
            <a:pPr/>
            <a:r>
              <a:t>목 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83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84" name="구현"/>
          <p:cNvSpPr txBox="1"/>
          <p:nvPr/>
        </p:nvSpPr>
        <p:spPr>
          <a:xfrm>
            <a:off x="5560568" y="710724"/>
            <a:ext cx="1070865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/>
            </a:lvl1pPr>
          </a:lstStyle>
          <a:p>
            <a:pPr/>
            <a:r>
              <a:t>구현</a:t>
            </a:r>
          </a:p>
        </p:txBody>
      </p:sp>
      <p:pic>
        <p:nvPicPr>
          <p:cNvPr id="28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2203316"/>
            <a:ext cx="10160000" cy="36383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88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89" name="채택 및 준수"/>
          <p:cNvSpPr txBox="1"/>
          <p:nvPr/>
        </p:nvSpPr>
        <p:spPr>
          <a:xfrm>
            <a:off x="4680272" y="710724"/>
            <a:ext cx="2831456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/>
            </a:lvl1pPr>
          </a:lstStyle>
          <a:p>
            <a:pPr/>
            <a:r>
              <a:t>채택 및 준수</a:t>
            </a:r>
          </a:p>
        </p:txBody>
      </p:sp>
      <p:pic>
        <p:nvPicPr>
          <p:cNvPr id="29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4506" y="2085720"/>
            <a:ext cx="9122989" cy="387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93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94" name="채택 및 준수"/>
          <p:cNvSpPr txBox="1"/>
          <p:nvPr/>
        </p:nvSpPr>
        <p:spPr>
          <a:xfrm>
            <a:off x="4680272" y="710724"/>
            <a:ext cx="2831456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/>
            </a:lvl1pPr>
          </a:lstStyle>
          <a:p>
            <a:pPr/>
            <a:r>
              <a:t>채택 및 준수</a:t>
            </a:r>
          </a:p>
        </p:txBody>
      </p:sp>
      <p:pic>
        <p:nvPicPr>
          <p:cNvPr id="29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3403688"/>
            <a:ext cx="10160000" cy="9835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98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99" name="채택 및 준수"/>
          <p:cNvSpPr txBox="1"/>
          <p:nvPr/>
        </p:nvSpPr>
        <p:spPr>
          <a:xfrm>
            <a:off x="4680272" y="710724"/>
            <a:ext cx="2831456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/>
            </a:lvl1pPr>
          </a:lstStyle>
          <a:p>
            <a:pPr/>
            <a:r>
              <a:t>채택 및 준수</a:t>
            </a:r>
          </a:p>
        </p:txBody>
      </p:sp>
      <p:pic>
        <p:nvPicPr>
          <p:cNvPr id="30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3156275"/>
            <a:ext cx="10160000" cy="14783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03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04" name="상속"/>
          <p:cNvSpPr txBox="1"/>
          <p:nvPr/>
        </p:nvSpPr>
        <p:spPr>
          <a:xfrm>
            <a:off x="5560568" y="710724"/>
            <a:ext cx="1070865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/>
            </a:lvl1pPr>
          </a:lstStyle>
          <a:p>
            <a:pPr/>
            <a:r>
              <a:t>상속</a:t>
            </a:r>
          </a:p>
        </p:txBody>
      </p:sp>
      <p:pic>
        <p:nvPicPr>
          <p:cNvPr id="30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3454644"/>
            <a:ext cx="10160000" cy="8816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08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09" name="상속"/>
          <p:cNvSpPr txBox="1"/>
          <p:nvPr/>
        </p:nvSpPr>
        <p:spPr>
          <a:xfrm>
            <a:off x="5560568" y="710724"/>
            <a:ext cx="1070865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/>
            </a:lvl1pPr>
          </a:lstStyle>
          <a:p>
            <a:pPr/>
            <a:r>
              <a:t>상속</a:t>
            </a:r>
          </a:p>
        </p:txBody>
      </p:sp>
      <p:pic>
        <p:nvPicPr>
          <p:cNvPr id="31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2183794"/>
            <a:ext cx="10160000" cy="36773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13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14" name="프로토콜 준수 확인"/>
          <p:cNvSpPr txBox="1"/>
          <p:nvPr/>
        </p:nvSpPr>
        <p:spPr>
          <a:xfrm>
            <a:off x="3955229" y="710724"/>
            <a:ext cx="4281542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/>
            </a:lvl1pPr>
          </a:lstStyle>
          <a:p>
            <a:pPr/>
            <a:r>
              <a:t>프로토콜 준수 확인</a:t>
            </a:r>
          </a:p>
        </p:txBody>
      </p:sp>
      <p:pic>
        <p:nvPicPr>
          <p:cNvPr id="31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2639857"/>
            <a:ext cx="10160001" cy="25112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18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19" name="프로토콜 준수 확인"/>
          <p:cNvSpPr txBox="1"/>
          <p:nvPr/>
        </p:nvSpPr>
        <p:spPr>
          <a:xfrm>
            <a:off x="3955229" y="710724"/>
            <a:ext cx="4281542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/>
            </a:lvl1pPr>
          </a:lstStyle>
          <a:p>
            <a:pPr/>
            <a:r>
              <a:t>프로토콜 준수 확인</a:t>
            </a:r>
          </a:p>
        </p:txBody>
      </p:sp>
      <p:pic>
        <p:nvPicPr>
          <p:cNvPr id="32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2227677"/>
            <a:ext cx="10160001" cy="35895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Freeform 6"/>
          <p:cNvSpPr/>
          <p:nvPr/>
        </p:nvSpPr>
        <p:spPr>
          <a:xfrm>
            <a:off x="0" y="-3175"/>
            <a:ext cx="12192002" cy="520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23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24" name="Freeform: Shape 10"/>
          <p:cNvSpPr/>
          <p:nvPr/>
        </p:nvSpPr>
        <p:spPr>
          <a:xfrm rot="16200000">
            <a:off x="-40087" y="40083"/>
            <a:ext cx="6858004" cy="6777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4873"/>
                </a:moveTo>
                <a:lnTo>
                  <a:pt x="12061" y="21207"/>
                </a:lnTo>
                <a:lnTo>
                  <a:pt x="12055" y="21212"/>
                </a:lnTo>
                <a:lnTo>
                  <a:pt x="12046" y="21217"/>
                </a:lnTo>
                <a:lnTo>
                  <a:pt x="11964" y="21271"/>
                </a:lnTo>
                <a:lnTo>
                  <a:pt x="11921" y="21285"/>
                </a:lnTo>
                <a:lnTo>
                  <a:pt x="11674" y="21422"/>
                </a:lnTo>
                <a:cubicBezTo>
                  <a:pt x="11405" y="21536"/>
                  <a:pt x="11110" y="21600"/>
                  <a:pt x="10800" y="21600"/>
                </a:cubicBezTo>
                <a:cubicBezTo>
                  <a:pt x="10490" y="21600"/>
                  <a:pt x="10195" y="21536"/>
                  <a:pt x="9926" y="21422"/>
                </a:cubicBezTo>
                <a:lnTo>
                  <a:pt x="9679" y="21285"/>
                </a:lnTo>
                <a:lnTo>
                  <a:pt x="9636" y="21271"/>
                </a:lnTo>
                <a:lnTo>
                  <a:pt x="9554" y="21217"/>
                </a:lnTo>
                <a:lnTo>
                  <a:pt x="9545" y="21212"/>
                </a:lnTo>
                <a:lnTo>
                  <a:pt x="9539" y="21207"/>
                </a:lnTo>
                <a:lnTo>
                  <a:pt x="0" y="14873"/>
                </a:lnTo>
                <a:close/>
                <a:moveTo>
                  <a:pt x="21600" y="0"/>
                </a:moveTo>
                <a:lnTo>
                  <a:pt x="21600" y="5005"/>
                </a:lnTo>
                <a:lnTo>
                  <a:pt x="21600" y="5005"/>
                </a:lnTo>
                <a:lnTo>
                  <a:pt x="21600" y="14873"/>
                </a:lnTo>
                <a:lnTo>
                  <a:pt x="0" y="14873"/>
                </a:lnTo>
                <a:lnTo>
                  <a:pt x="0" y="1897"/>
                </a:lnTo>
                <a:lnTo>
                  <a:pt x="0" y="1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25" name="Delegate"/>
          <p:cNvSpPr txBox="1"/>
          <p:nvPr/>
        </p:nvSpPr>
        <p:spPr>
          <a:xfrm>
            <a:off x="1091406" y="2926675"/>
            <a:ext cx="3492263" cy="1004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6400">
                <a:solidFill>
                  <a:srgbClr val="FFFFFF"/>
                </a:solidFill>
              </a:defRPr>
            </a:lvl1pPr>
          </a:lstStyle>
          <a:p>
            <a:pPr/>
            <a:r>
              <a:t>Delegate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28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29" name="Delegate Pattern"/>
          <p:cNvSpPr txBox="1"/>
          <p:nvPr/>
        </p:nvSpPr>
        <p:spPr>
          <a:xfrm>
            <a:off x="3839016" y="738914"/>
            <a:ext cx="4513968" cy="708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/>
            </a:lvl1pPr>
          </a:lstStyle>
          <a:p>
            <a:pPr/>
            <a:r>
              <a:t>Delegate Pattern</a:t>
            </a:r>
          </a:p>
        </p:txBody>
      </p:sp>
      <p:pic>
        <p:nvPicPr>
          <p:cNvPr id="330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6000" y="2566370"/>
            <a:ext cx="10160001" cy="2658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Freeform 6"/>
          <p:cNvSpPr/>
          <p:nvPr/>
        </p:nvSpPr>
        <p:spPr>
          <a:xfrm>
            <a:off x="0" y="-3175"/>
            <a:ext cx="12192002" cy="520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62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63" name="Freeform: Shape 10"/>
          <p:cNvSpPr/>
          <p:nvPr/>
        </p:nvSpPr>
        <p:spPr>
          <a:xfrm rot="16200000">
            <a:off x="-40087" y="40084"/>
            <a:ext cx="6858004" cy="6777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4873"/>
                </a:moveTo>
                <a:lnTo>
                  <a:pt x="12061" y="21207"/>
                </a:lnTo>
                <a:lnTo>
                  <a:pt x="12055" y="21212"/>
                </a:lnTo>
                <a:lnTo>
                  <a:pt x="12046" y="21217"/>
                </a:lnTo>
                <a:lnTo>
                  <a:pt x="11964" y="21271"/>
                </a:lnTo>
                <a:lnTo>
                  <a:pt x="11921" y="21285"/>
                </a:lnTo>
                <a:lnTo>
                  <a:pt x="11674" y="21422"/>
                </a:lnTo>
                <a:cubicBezTo>
                  <a:pt x="11405" y="21536"/>
                  <a:pt x="11110" y="21600"/>
                  <a:pt x="10800" y="21600"/>
                </a:cubicBezTo>
                <a:cubicBezTo>
                  <a:pt x="10490" y="21600"/>
                  <a:pt x="10195" y="21536"/>
                  <a:pt x="9926" y="21422"/>
                </a:cubicBezTo>
                <a:lnTo>
                  <a:pt x="9679" y="21285"/>
                </a:lnTo>
                <a:lnTo>
                  <a:pt x="9636" y="21271"/>
                </a:lnTo>
                <a:lnTo>
                  <a:pt x="9554" y="21217"/>
                </a:lnTo>
                <a:lnTo>
                  <a:pt x="9545" y="21212"/>
                </a:lnTo>
                <a:lnTo>
                  <a:pt x="9539" y="21207"/>
                </a:lnTo>
                <a:lnTo>
                  <a:pt x="0" y="14873"/>
                </a:lnTo>
                <a:close/>
                <a:moveTo>
                  <a:pt x="21600" y="0"/>
                </a:moveTo>
                <a:lnTo>
                  <a:pt x="21600" y="5005"/>
                </a:lnTo>
                <a:lnTo>
                  <a:pt x="21600" y="5005"/>
                </a:lnTo>
                <a:lnTo>
                  <a:pt x="21600" y="14873"/>
                </a:lnTo>
                <a:lnTo>
                  <a:pt x="0" y="14873"/>
                </a:lnTo>
                <a:lnTo>
                  <a:pt x="0" y="1897"/>
                </a:lnTo>
                <a:lnTo>
                  <a:pt x="0" y="1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64" name="ARC"/>
          <p:cNvSpPr txBox="1"/>
          <p:nvPr/>
        </p:nvSpPr>
        <p:spPr>
          <a:xfrm>
            <a:off x="1905000" y="2926675"/>
            <a:ext cx="1865075" cy="1004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6400">
                <a:solidFill>
                  <a:srgbClr val="FFFFFF"/>
                </a:solidFill>
              </a:defRPr>
            </a:lvl1pPr>
          </a:lstStyle>
          <a:p>
            <a:pPr/>
            <a:r>
              <a:t>ARC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35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36" name="Delegate Pattern"/>
          <p:cNvSpPr txBox="1"/>
          <p:nvPr/>
        </p:nvSpPr>
        <p:spPr>
          <a:xfrm>
            <a:off x="3839016" y="738914"/>
            <a:ext cx="4513968" cy="708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/>
            </a:lvl1pPr>
          </a:lstStyle>
          <a:p>
            <a:pPr/>
            <a:r>
              <a:t>Delegate Pattern</a:t>
            </a:r>
          </a:p>
        </p:txBody>
      </p:sp>
      <p:pic>
        <p:nvPicPr>
          <p:cNvPr id="337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6000" y="3554706"/>
            <a:ext cx="10160001" cy="6815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42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43" name="사용 방법"/>
          <p:cNvSpPr txBox="1"/>
          <p:nvPr/>
        </p:nvSpPr>
        <p:spPr>
          <a:xfrm>
            <a:off x="4999579" y="710724"/>
            <a:ext cx="2192842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/>
            </a:lvl1pPr>
          </a:lstStyle>
          <a:p>
            <a:pPr/>
            <a:r>
              <a:t>사용 방법</a:t>
            </a:r>
          </a:p>
        </p:txBody>
      </p:sp>
      <p:sp>
        <p:nvSpPr>
          <p:cNvPr id="344" name="1. 특정 기능을 할 함수를 protocol 안에 깡통 함수로 선언"/>
          <p:cNvSpPr txBox="1"/>
          <p:nvPr/>
        </p:nvSpPr>
        <p:spPr>
          <a:xfrm>
            <a:off x="3476513" y="2674587"/>
            <a:ext cx="5238975" cy="37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/>
          </a:lstStyle>
          <a:p>
            <a:pPr/>
            <a:r>
              <a:t>1. 특정 기능을 할 함수를 protocol 안에 깡통 함수로 선언</a:t>
            </a:r>
          </a:p>
        </p:txBody>
      </p:sp>
      <p:sp>
        <p:nvSpPr>
          <p:cNvPr id="345" name="2. 그 protocol을 변수로 선언 (ex. 프로토콜 tableViewDataSource와 프로토콜 변수 dataSource)"/>
          <p:cNvSpPr txBox="1"/>
          <p:nvPr/>
        </p:nvSpPr>
        <p:spPr>
          <a:xfrm>
            <a:off x="1534417" y="3192329"/>
            <a:ext cx="9123166" cy="37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2. 그 protocol을 변수로 선언 (ex. 프로토콜 tableViewDataSource와 프로토콜 변수 dataSource)</a:t>
            </a:r>
          </a:p>
        </p:txBody>
      </p:sp>
      <p:sp>
        <p:nvSpPr>
          <p:cNvPr id="346" name="3. vc에서 프로토콜을 채택 (extension)"/>
          <p:cNvSpPr txBox="1"/>
          <p:nvPr/>
        </p:nvSpPr>
        <p:spPr>
          <a:xfrm>
            <a:off x="4252038" y="3710071"/>
            <a:ext cx="3687924" cy="37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3. vc에서 프로토콜을 채택 (extension)</a:t>
            </a:r>
          </a:p>
        </p:txBody>
      </p:sp>
      <p:sp>
        <p:nvSpPr>
          <p:cNvPr id="347" name="4. 그 프로토콜 변수에 self(해당 vc)로 대리자를 위임"/>
          <p:cNvSpPr txBox="1"/>
          <p:nvPr/>
        </p:nvSpPr>
        <p:spPr>
          <a:xfrm>
            <a:off x="3677236" y="4227813"/>
            <a:ext cx="4837528" cy="37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111111"/>
                </a:solidFill>
              </a:defRPr>
            </a:lvl1pPr>
          </a:lstStyle>
          <a:p>
            <a:pPr/>
            <a:r>
              <a:t>4. 그 프로토콜 변수에 self(해당 vc)로 대리자를 위임</a:t>
            </a:r>
          </a:p>
        </p:txBody>
      </p:sp>
      <p:sp>
        <p:nvSpPr>
          <p:cNvPr id="348" name="5. self인 뷰컨트롤러에서 dataSource 관련 업무들을 수행하도록 구현"/>
          <p:cNvSpPr txBox="1"/>
          <p:nvPr/>
        </p:nvSpPr>
        <p:spPr>
          <a:xfrm>
            <a:off x="2887569" y="4745556"/>
            <a:ext cx="6416863" cy="37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5. self인 뷰컨트롤러에서 dataSource 관련 업무들을 수행하도록 구현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51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52" name="데이터 전달"/>
          <p:cNvSpPr txBox="1"/>
          <p:nvPr/>
        </p:nvSpPr>
        <p:spPr>
          <a:xfrm>
            <a:off x="4757898" y="710724"/>
            <a:ext cx="2676204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/>
            </a:lvl1pPr>
          </a:lstStyle>
          <a:p>
            <a:pPr/>
            <a:r>
              <a:t>데이터 전달</a:t>
            </a:r>
          </a:p>
        </p:txBody>
      </p:sp>
      <p:pic>
        <p:nvPicPr>
          <p:cNvPr id="353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6000" y="2649037"/>
            <a:ext cx="10160001" cy="2492867"/>
          </a:xfrm>
          <a:prstGeom prst="rect">
            <a:avLst/>
          </a:prstGeom>
          <a:ln w="12700">
            <a:miter lim="400000"/>
          </a:ln>
        </p:spPr>
      </p:pic>
      <p:sp>
        <p:nvSpPr>
          <p:cNvPr id="354" name="선"/>
          <p:cNvSpPr/>
          <p:nvPr/>
        </p:nvSpPr>
        <p:spPr>
          <a:xfrm>
            <a:off x="1233058" y="2996194"/>
            <a:ext cx="2557720" cy="1"/>
          </a:xfrm>
          <a:prstGeom prst="line">
            <a:avLst/>
          </a:prstGeom>
          <a:ln w="15875" cap="rnd">
            <a:solidFill>
              <a:schemeClr val="accent6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355" name="선"/>
          <p:cNvSpPr/>
          <p:nvPr/>
        </p:nvSpPr>
        <p:spPr>
          <a:xfrm>
            <a:off x="1833981" y="4142966"/>
            <a:ext cx="2744572" cy="1"/>
          </a:xfrm>
          <a:prstGeom prst="line">
            <a:avLst/>
          </a:prstGeom>
          <a:ln w="15875" cap="rnd">
            <a:solidFill>
              <a:schemeClr val="accent6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60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61" name="데이터 전달"/>
          <p:cNvSpPr txBox="1"/>
          <p:nvPr/>
        </p:nvSpPr>
        <p:spPr>
          <a:xfrm>
            <a:off x="4757898" y="710724"/>
            <a:ext cx="2676204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/>
            </a:lvl1pPr>
          </a:lstStyle>
          <a:p>
            <a:pPr/>
            <a:r>
              <a:t>데이터 전달</a:t>
            </a:r>
          </a:p>
        </p:txBody>
      </p:sp>
      <p:pic>
        <p:nvPicPr>
          <p:cNvPr id="362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50278" y="2085720"/>
            <a:ext cx="9091444" cy="3873501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선"/>
          <p:cNvSpPr/>
          <p:nvPr/>
        </p:nvSpPr>
        <p:spPr>
          <a:xfrm>
            <a:off x="2095526" y="5078491"/>
            <a:ext cx="7439861" cy="1"/>
          </a:xfrm>
          <a:prstGeom prst="line">
            <a:avLst/>
          </a:prstGeom>
          <a:ln w="15875" cap="rnd">
            <a:solidFill>
              <a:schemeClr val="accent6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68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69" name="데이터 전달"/>
          <p:cNvSpPr txBox="1"/>
          <p:nvPr/>
        </p:nvSpPr>
        <p:spPr>
          <a:xfrm>
            <a:off x="4757898" y="710724"/>
            <a:ext cx="2676204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/>
            </a:lvl1pPr>
          </a:lstStyle>
          <a:p>
            <a:pPr/>
            <a:r>
              <a:t>데이터 전달</a:t>
            </a:r>
          </a:p>
        </p:txBody>
      </p:sp>
      <p:pic>
        <p:nvPicPr>
          <p:cNvPr id="370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6000" y="3343867"/>
            <a:ext cx="10160001" cy="1103207"/>
          </a:xfrm>
          <a:prstGeom prst="rect">
            <a:avLst/>
          </a:prstGeom>
          <a:ln w="12700">
            <a:miter lim="400000"/>
          </a:ln>
        </p:spPr>
      </p:pic>
      <p:sp>
        <p:nvSpPr>
          <p:cNvPr id="371" name="선"/>
          <p:cNvSpPr/>
          <p:nvPr/>
        </p:nvSpPr>
        <p:spPr>
          <a:xfrm>
            <a:off x="1413007" y="3895470"/>
            <a:ext cx="2977627" cy="1"/>
          </a:xfrm>
          <a:prstGeom prst="line">
            <a:avLst/>
          </a:prstGeom>
          <a:ln w="15875" cap="rnd">
            <a:solidFill>
              <a:schemeClr val="accent6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372" name="선"/>
          <p:cNvSpPr/>
          <p:nvPr/>
        </p:nvSpPr>
        <p:spPr>
          <a:xfrm>
            <a:off x="8194041" y="3643903"/>
            <a:ext cx="1655995" cy="1"/>
          </a:xfrm>
          <a:prstGeom prst="line">
            <a:avLst/>
          </a:prstGeom>
          <a:ln w="15875" cap="rnd">
            <a:solidFill>
              <a:schemeClr val="accent6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373" name="선"/>
          <p:cNvSpPr/>
          <p:nvPr/>
        </p:nvSpPr>
        <p:spPr>
          <a:xfrm>
            <a:off x="1625249" y="4116695"/>
            <a:ext cx="1167540" cy="1"/>
          </a:xfrm>
          <a:prstGeom prst="line">
            <a:avLst/>
          </a:prstGeom>
          <a:ln w="15875" cap="rnd">
            <a:solidFill>
              <a:schemeClr val="accent6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78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79" name="데이터 전달"/>
          <p:cNvSpPr txBox="1"/>
          <p:nvPr/>
        </p:nvSpPr>
        <p:spPr>
          <a:xfrm>
            <a:off x="4757898" y="710724"/>
            <a:ext cx="2676204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/>
            </a:lvl1pPr>
          </a:lstStyle>
          <a:p>
            <a:pPr/>
            <a:r>
              <a:t>데이터 전달</a:t>
            </a:r>
          </a:p>
        </p:txBody>
      </p:sp>
      <p:pic>
        <p:nvPicPr>
          <p:cNvPr id="380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5999" y="3124024"/>
            <a:ext cx="10160001" cy="1542893"/>
          </a:xfrm>
          <a:prstGeom prst="rect">
            <a:avLst/>
          </a:prstGeom>
          <a:ln w="12700">
            <a:miter lim="400000"/>
          </a:ln>
        </p:spPr>
      </p:pic>
      <p:sp>
        <p:nvSpPr>
          <p:cNvPr id="381" name="선"/>
          <p:cNvSpPr/>
          <p:nvPr/>
        </p:nvSpPr>
        <p:spPr>
          <a:xfrm>
            <a:off x="1624255" y="4130934"/>
            <a:ext cx="1902431" cy="1"/>
          </a:xfrm>
          <a:prstGeom prst="line">
            <a:avLst/>
          </a:prstGeom>
          <a:ln w="15875" cap="rnd">
            <a:solidFill>
              <a:schemeClr val="accent6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Freeform 6"/>
          <p:cNvSpPr/>
          <p:nvPr/>
        </p:nvSpPr>
        <p:spPr>
          <a:xfrm>
            <a:off x="0" y="-3175"/>
            <a:ext cx="12192002" cy="5203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86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87" name="Freeform: Shape 10"/>
          <p:cNvSpPr/>
          <p:nvPr/>
        </p:nvSpPr>
        <p:spPr>
          <a:xfrm rot="16200000">
            <a:off x="-40087" y="40083"/>
            <a:ext cx="6858004" cy="6777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4873"/>
                </a:moveTo>
                <a:lnTo>
                  <a:pt x="12061" y="21207"/>
                </a:lnTo>
                <a:lnTo>
                  <a:pt x="12055" y="21212"/>
                </a:lnTo>
                <a:lnTo>
                  <a:pt x="12046" y="21217"/>
                </a:lnTo>
                <a:lnTo>
                  <a:pt x="11964" y="21271"/>
                </a:lnTo>
                <a:lnTo>
                  <a:pt x="11921" y="21285"/>
                </a:lnTo>
                <a:lnTo>
                  <a:pt x="11674" y="21422"/>
                </a:lnTo>
                <a:cubicBezTo>
                  <a:pt x="11405" y="21536"/>
                  <a:pt x="11110" y="21600"/>
                  <a:pt x="10800" y="21600"/>
                </a:cubicBezTo>
                <a:cubicBezTo>
                  <a:pt x="10490" y="21600"/>
                  <a:pt x="10195" y="21536"/>
                  <a:pt x="9926" y="21422"/>
                </a:cubicBezTo>
                <a:lnTo>
                  <a:pt x="9679" y="21285"/>
                </a:lnTo>
                <a:lnTo>
                  <a:pt x="9636" y="21271"/>
                </a:lnTo>
                <a:lnTo>
                  <a:pt x="9554" y="21217"/>
                </a:lnTo>
                <a:lnTo>
                  <a:pt x="9545" y="21212"/>
                </a:lnTo>
                <a:lnTo>
                  <a:pt x="9539" y="21207"/>
                </a:lnTo>
                <a:lnTo>
                  <a:pt x="0" y="14873"/>
                </a:lnTo>
                <a:close/>
                <a:moveTo>
                  <a:pt x="21600" y="0"/>
                </a:moveTo>
                <a:lnTo>
                  <a:pt x="21600" y="5005"/>
                </a:lnTo>
                <a:lnTo>
                  <a:pt x="21600" y="5005"/>
                </a:lnTo>
                <a:lnTo>
                  <a:pt x="21600" y="14873"/>
                </a:lnTo>
                <a:lnTo>
                  <a:pt x="0" y="14873"/>
                </a:lnTo>
                <a:lnTo>
                  <a:pt x="0" y="1897"/>
                </a:lnTo>
                <a:lnTo>
                  <a:pt x="0" y="1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88" name="Class…"/>
          <p:cNvSpPr txBox="1"/>
          <p:nvPr/>
        </p:nvSpPr>
        <p:spPr>
          <a:xfrm>
            <a:off x="1137245" y="1986875"/>
            <a:ext cx="3400585" cy="2884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defRPr b="1" sz="6400">
                <a:solidFill>
                  <a:srgbClr val="FFFFFF"/>
                </a:solidFill>
              </a:defRPr>
            </a:pPr>
            <a:r>
              <a:t>Class</a:t>
            </a:r>
          </a:p>
          <a:p>
            <a:pPr algn="ctr">
              <a:defRPr b="1" sz="6400">
                <a:solidFill>
                  <a:srgbClr val="FFFFFF"/>
                </a:solidFill>
              </a:defRPr>
            </a:pPr>
            <a:r>
              <a:t>-Only-</a:t>
            </a:r>
          </a:p>
          <a:p>
            <a:pPr algn="ctr">
              <a:defRPr b="1" sz="6400">
                <a:solidFill>
                  <a:srgbClr val="FFFFFF"/>
                </a:solidFill>
              </a:defRPr>
            </a:pPr>
            <a:r>
              <a:t>Protocol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91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92" name="Class-Only-Protocol"/>
          <p:cNvSpPr txBox="1"/>
          <p:nvPr/>
        </p:nvSpPr>
        <p:spPr>
          <a:xfrm>
            <a:off x="3358115" y="738914"/>
            <a:ext cx="5475770" cy="708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/>
            </a:lvl1pPr>
          </a:lstStyle>
          <a:p>
            <a:pPr/>
            <a:r>
              <a:t>Class-Only-Protocol</a:t>
            </a:r>
          </a:p>
        </p:txBody>
      </p:sp>
      <p:pic>
        <p:nvPicPr>
          <p:cNvPr id="393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15049" y="2085720"/>
            <a:ext cx="7161902" cy="387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98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99" name="Class-Only-Protocol"/>
          <p:cNvSpPr txBox="1"/>
          <p:nvPr/>
        </p:nvSpPr>
        <p:spPr>
          <a:xfrm>
            <a:off x="3358115" y="738914"/>
            <a:ext cx="5475770" cy="708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/>
            </a:lvl1pPr>
          </a:lstStyle>
          <a:p>
            <a:pPr/>
            <a:r>
              <a:t>Class-Only-Protocol</a:t>
            </a:r>
          </a:p>
        </p:txBody>
      </p:sp>
      <p:pic>
        <p:nvPicPr>
          <p:cNvPr id="400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5999" y="3002399"/>
            <a:ext cx="10160001" cy="17861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05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06" name="Class-Only-Protocol"/>
          <p:cNvSpPr txBox="1"/>
          <p:nvPr/>
        </p:nvSpPr>
        <p:spPr>
          <a:xfrm>
            <a:off x="3358115" y="738914"/>
            <a:ext cx="5475770" cy="708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/>
            </a:lvl1pPr>
          </a:lstStyle>
          <a:p>
            <a:pPr/>
            <a:r>
              <a:t>Class-Only-Protocol</a:t>
            </a:r>
          </a:p>
        </p:txBody>
      </p:sp>
      <p:sp>
        <p:nvSpPr>
          <p:cNvPr id="407" name="ChangViewController…"/>
          <p:cNvSpPr/>
          <p:nvPr/>
        </p:nvSpPr>
        <p:spPr>
          <a:xfrm>
            <a:off x="2475008" y="4085643"/>
            <a:ext cx="2540001" cy="1270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ChangViewController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t>var delegate</a:t>
            </a:r>
          </a:p>
        </p:txBody>
      </p:sp>
      <p:sp>
        <p:nvSpPr>
          <p:cNvPr id="408" name="YongViewController…"/>
          <p:cNvSpPr/>
          <p:nvPr/>
        </p:nvSpPr>
        <p:spPr>
          <a:xfrm>
            <a:off x="7176991" y="4085473"/>
            <a:ext cx="2540001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YongViewController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t>let changVC</a:t>
            </a:r>
          </a:p>
        </p:txBody>
      </p:sp>
      <p:sp>
        <p:nvSpPr>
          <p:cNvPr id="409" name="SomeViewController…"/>
          <p:cNvSpPr/>
          <p:nvPr/>
        </p:nvSpPr>
        <p:spPr>
          <a:xfrm>
            <a:off x="7176991" y="2435297"/>
            <a:ext cx="2540001" cy="1270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SomeViewController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t>var changVC</a:t>
            </a:r>
          </a:p>
        </p:txBody>
      </p:sp>
      <p:sp>
        <p:nvSpPr>
          <p:cNvPr id="410" name="선"/>
          <p:cNvSpPr/>
          <p:nvPr/>
        </p:nvSpPr>
        <p:spPr>
          <a:xfrm>
            <a:off x="4961467" y="4575953"/>
            <a:ext cx="2772478" cy="287847"/>
          </a:xfrm>
          <a:prstGeom prst="line">
            <a:avLst/>
          </a:prstGeom>
          <a:ln w="15875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411" name="선"/>
          <p:cNvSpPr/>
          <p:nvPr/>
        </p:nvSpPr>
        <p:spPr>
          <a:xfrm flipH="1">
            <a:off x="4446355" y="4575312"/>
            <a:ext cx="2862046" cy="288845"/>
          </a:xfrm>
          <a:prstGeom prst="line">
            <a:avLst/>
          </a:prstGeom>
          <a:ln w="15875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412" name="선"/>
          <p:cNvSpPr/>
          <p:nvPr/>
        </p:nvSpPr>
        <p:spPr>
          <a:xfrm>
            <a:off x="8446991" y="3566910"/>
            <a:ext cx="1" cy="644160"/>
          </a:xfrm>
          <a:prstGeom prst="line">
            <a:avLst/>
          </a:prstGeom>
          <a:ln w="15875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67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68" name="MRC"/>
          <p:cNvSpPr txBox="1"/>
          <p:nvPr/>
        </p:nvSpPr>
        <p:spPr>
          <a:xfrm>
            <a:off x="5407640" y="738914"/>
            <a:ext cx="1376720" cy="708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/>
            </a:lvl1pPr>
          </a:lstStyle>
          <a:p>
            <a:pPr/>
            <a:r>
              <a:t>MRC</a:t>
            </a:r>
          </a:p>
        </p:txBody>
      </p:sp>
      <p:pic>
        <p:nvPicPr>
          <p:cNvPr id="16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8500" y="2533395"/>
            <a:ext cx="3175000" cy="27241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15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16" name="Class-Only-Protocol"/>
          <p:cNvSpPr txBox="1"/>
          <p:nvPr/>
        </p:nvSpPr>
        <p:spPr>
          <a:xfrm>
            <a:off x="3358115" y="738914"/>
            <a:ext cx="5475770" cy="708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/>
            </a:lvl1pPr>
          </a:lstStyle>
          <a:p>
            <a:pPr/>
            <a:r>
              <a:t>Class-Only-Protocol</a:t>
            </a:r>
          </a:p>
        </p:txBody>
      </p:sp>
      <p:pic>
        <p:nvPicPr>
          <p:cNvPr id="417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5999" y="2771251"/>
            <a:ext cx="10160001" cy="22484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22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23" name="Class-Only-Protocol"/>
          <p:cNvSpPr txBox="1"/>
          <p:nvPr/>
        </p:nvSpPr>
        <p:spPr>
          <a:xfrm>
            <a:off x="3358115" y="738914"/>
            <a:ext cx="5475770" cy="708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/>
            </a:lvl1pPr>
          </a:lstStyle>
          <a:p>
            <a:pPr/>
            <a:r>
              <a:t>Class-Only-Protocol</a:t>
            </a:r>
          </a:p>
        </p:txBody>
      </p:sp>
      <p:sp>
        <p:nvSpPr>
          <p:cNvPr id="424" name="ChangViewController…"/>
          <p:cNvSpPr/>
          <p:nvPr/>
        </p:nvSpPr>
        <p:spPr>
          <a:xfrm>
            <a:off x="2475008" y="4085643"/>
            <a:ext cx="2540001" cy="1270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ChangViewController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t>var delegate</a:t>
            </a:r>
          </a:p>
        </p:txBody>
      </p:sp>
      <p:sp>
        <p:nvSpPr>
          <p:cNvPr id="425" name="YongViewController…"/>
          <p:cNvSpPr/>
          <p:nvPr/>
        </p:nvSpPr>
        <p:spPr>
          <a:xfrm>
            <a:off x="7176991" y="4085473"/>
            <a:ext cx="2540001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YongViewController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t>let changVC</a:t>
            </a:r>
          </a:p>
        </p:txBody>
      </p:sp>
      <p:sp>
        <p:nvSpPr>
          <p:cNvPr id="426" name="SomeViewController…"/>
          <p:cNvSpPr/>
          <p:nvPr/>
        </p:nvSpPr>
        <p:spPr>
          <a:xfrm>
            <a:off x="7176991" y="2435297"/>
            <a:ext cx="2540001" cy="1270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SomeViewController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t>var changVC</a:t>
            </a:r>
          </a:p>
        </p:txBody>
      </p:sp>
      <p:sp>
        <p:nvSpPr>
          <p:cNvPr id="427" name="선"/>
          <p:cNvSpPr/>
          <p:nvPr/>
        </p:nvSpPr>
        <p:spPr>
          <a:xfrm>
            <a:off x="4961467" y="4575953"/>
            <a:ext cx="2772478" cy="287847"/>
          </a:xfrm>
          <a:prstGeom prst="line">
            <a:avLst/>
          </a:prstGeom>
          <a:ln w="15875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428" name="선"/>
          <p:cNvSpPr/>
          <p:nvPr/>
        </p:nvSpPr>
        <p:spPr>
          <a:xfrm flipH="1">
            <a:off x="4446355" y="4575312"/>
            <a:ext cx="2862046" cy="288845"/>
          </a:xfrm>
          <a:prstGeom prst="line">
            <a:avLst/>
          </a:prstGeom>
          <a:ln w="15875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429" name="선"/>
          <p:cNvSpPr/>
          <p:nvPr/>
        </p:nvSpPr>
        <p:spPr>
          <a:xfrm>
            <a:off x="8446991" y="3566910"/>
            <a:ext cx="1" cy="644160"/>
          </a:xfrm>
          <a:prstGeom prst="line">
            <a:avLst/>
          </a:prstGeom>
          <a:ln w="15875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430" name="선"/>
          <p:cNvSpPr/>
          <p:nvPr/>
        </p:nvSpPr>
        <p:spPr>
          <a:xfrm flipV="1">
            <a:off x="7169664" y="2444137"/>
            <a:ext cx="2551021" cy="1265366"/>
          </a:xfrm>
          <a:prstGeom prst="line">
            <a:avLst/>
          </a:prstGeom>
          <a:ln w="15875" cap="rnd">
            <a:solidFill>
              <a:schemeClr val="accent6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431" name="선"/>
          <p:cNvSpPr/>
          <p:nvPr/>
        </p:nvSpPr>
        <p:spPr>
          <a:xfrm flipH="1" flipV="1">
            <a:off x="7171473" y="2436216"/>
            <a:ext cx="2538384" cy="1277940"/>
          </a:xfrm>
          <a:prstGeom prst="line">
            <a:avLst/>
          </a:prstGeom>
          <a:ln w="15875" cap="rnd">
            <a:solidFill>
              <a:schemeClr val="accent6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36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437" name="Class-Only-Protocol"/>
          <p:cNvSpPr txBox="1"/>
          <p:nvPr/>
        </p:nvSpPr>
        <p:spPr>
          <a:xfrm>
            <a:off x="3358115" y="738914"/>
            <a:ext cx="5475770" cy="708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/>
            </a:lvl1pPr>
          </a:lstStyle>
          <a:p>
            <a:pPr/>
            <a:r>
              <a:t>Class-Only-Protocol</a:t>
            </a:r>
          </a:p>
        </p:txBody>
      </p:sp>
      <p:grpSp>
        <p:nvGrpSpPr>
          <p:cNvPr id="450" name="그룹"/>
          <p:cNvGrpSpPr/>
          <p:nvPr/>
        </p:nvGrpSpPr>
        <p:grpSpPr>
          <a:xfrm>
            <a:off x="2475008" y="2435297"/>
            <a:ext cx="7245677" cy="2926014"/>
            <a:chOff x="0" y="4162"/>
            <a:chExt cx="7245676" cy="2926013"/>
          </a:xfrm>
        </p:grpSpPr>
        <p:sp>
          <p:nvSpPr>
            <p:cNvPr id="438" name="ChangViewController…"/>
            <p:cNvSpPr/>
            <p:nvPr/>
          </p:nvSpPr>
          <p:spPr>
            <a:xfrm>
              <a:off x="0" y="1654508"/>
              <a:ext cx="2540000" cy="12700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r>
                <a:t>ChangViewController</a:t>
              </a:r>
            </a:p>
            <a:p>
              <a:pPr algn="ctr">
                <a:defRPr b="1">
                  <a:solidFill>
                    <a:srgbClr val="FFFFFF"/>
                  </a:solidFill>
                </a:defRPr>
              </a:pPr>
              <a:r>
                <a:t>var delegate</a:t>
              </a:r>
            </a:p>
          </p:txBody>
        </p:sp>
        <p:sp>
          <p:nvSpPr>
            <p:cNvPr id="439" name="YongViewController…"/>
            <p:cNvSpPr/>
            <p:nvPr/>
          </p:nvSpPr>
          <p:spPr>
            <a:xfrm>
              <a:off x="4701983" y="1654338"/>
              <a:ext cx="2540001" cy="127000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r>
                <a:t>YongViewController</a:t>
              </a:r>
            </a:p>
            <a:p>
              <a:pPr algn="ctr">
                <a:defRPr b="1">
                  <a:solidFill>
                    <a:srgbClr val="FFFFFF"/>
                  </a:solidFill>
                </a:defRPr>
              </a:pPr>
              <a:r>
                <a:t>let changVC</a:t>
              </a:r>
            </a:p>
          </p:txBody>
        </p:sp>
        <p:sp>
          <p:nvSpPr>
            <p:cNvPr id="440" name="SomeViewController…"/>
            <p:cNvSpPr/>
            <p:nvPr/>
          </p:nvSpPr>
          <p:spPr>
            <a:xfrm>
              <a:off x="4701983" y="4162"/>
              <a:ext cx="2540001" cy="127000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r>
                <a:t>SomeViewController</a:t>
              </a:r>
            </a:p>
            <a:p>
              <a:pPr algn="ctr">
                <a:defRPr b="1">
                  <a:solidFill>
                    <a:srgbClr val="FFFFFF"/>
                  </a:solidFill>
                </a:defRPr>
              </a:pPr>
              <a:r>
                <a:t>var changVC</a:t>
              </a:r>
            </a:p>
          </p:txBody>
        </p:sp>
        <p:sp>
          <p:nvSpPr>
            <p:cNvPr id="441" name="선"/>
            <p:cNvSpPr/>
            <p:nvPr/>
          </p:nvSpPr>
          <p:spPr>
            <a:xfrm>
              <a:off x="2486458" y="2144818"/>
              <a:ext cx="2772479" cy="287847"/>
            </a:xfrm>
            <a:prstGeom prst="line">
              <a:avLst/>
            </a:prstGeom>
            <a:noFill/>
            <a:ln w="15875" cap="rnd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  <p:sp>
          <p:nvSpPr>
            <p:cNvPr id="442" name="선"/>
            <p:cNvSpPr/>
            <p:nvPr/>
          </p:nvSpPr>
          <p:spPr>
            <a:xfrm flipH="1">
              <a:off x="1971347" y="2144177"/>
              <a:ext cx="2862046" cy="288845"/>
            </a:xfrm>
            <a:prstGeom prst="line">
              <a:avLst/>
            </a:prstGeom>
            <a:noFill/>
            <a:ln w="15875" cap="rnd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  <p:sp>
          <p:nvSpPr>
            <p:cNvPr id="443" name="선"/>
            <p:cNvSpPr/>
            <p:nvPr/>
          </p:nvSpPr>
          <p:spPr>
            <a:xfrm>
              <a:off x="5971983" y="1135775"/>
              <a:ext cx="1" cy="644160"/>
            </a:xfrm>
            <a:prstGeom prst="line">
              <a:avLst/>
            </a:prstGeom>
            <a:noFill/>
            <a:ln w="15875" cap="rnd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  <p:sp>
          <p:nvSpPr>
            <p:cNvPr id="444" name="선"/>
            <p:cNvSpPr/>
            <p:nvPr/>
          </p:nvSpPr>
          <p:spPr>
            <a:xfrm flipV="1">
              <a:off x="4694656" y="13002"/>
              <a:ext cx="2551021" cy="1265367"/>
            </a:xfrm>
            <a:prstGeom prst="line">
              <a:avLst/>
            </a:prstGeom>
            <a:noFill/>
            <a:ln w="15875" cap="rnd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  <p:sp>
          <p:nvSpPr>
            <p:cNvPr id="445" name="선"/>
            <p:cNvSpPr/>
            <p:nvPr/>
          </p:nvSpPr>
          <p:spPr>
            <a:xfrm flipH="1" flipV="1">
              <a:off x="4696465" y="5081"/>
              <a:ext cx="2538384" cy="1277941"/>
            </a:xfrm>
            <a:prstGeom prst="line">
              <a:avLst/>
            </a:prstGeom>
            <a:noFill/>
            <a:ln w="15875" cap="rnd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  <p:sp>
          <p:nvSpPr>
            <p:cNvPr id="446" name="선"/>
            <p:cNvSpPr/>
            <p:nvPr/>
          </p:nvSpPr>
          <p:spPr>
            <a:xfrm flipV="1">
              <a:off x="4696473" y="1658459"/>
              <a:ext cx="2538321" cy="1265367"/>
            </a:xfrm>
            <a:prstGeom prst="line">
              <a:avLst/>
            </a:prstGeom>
            <a:noFill/>
            <a:ln w="15875" cap="rnd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  <p:sp>
          <p:nvSpPr>
            <p:cNvPr id="447" name="선"/>
            <p:cNvSpPr/>
            <p:nvPr/>
          </p:nvSpPr>
          <p:spPr>
            <a:xfrm flipH="1" flipV="1">
              <a:off x="4698281" y="1663238"/>
              <a:ext cx="2538384" cy="1265241"/>
            </a:xfrm>
            <a:prstGeom prst="line">
              <a:avLst/>
            </a:prstGeom>
            <a:noFill/>
            <a:ln w="15875" cap="rnd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  <p:sp>
          <p:nvSpPr>
            <p:cNvPr id="448" name="선"/>
            <p:cNvSpPr/>
            <p:nvPr/>
          </p:nvSpPr>
          <p:spPr>
            <a:xfrm flipV="1">
              <a:off x="840" y="1652110"/>
              <a:ext cx="2538320" cy="1278066"/>
            </a:xfrm>
            <a:prstGeom prst="line">
              <a:avLst/>
            </a:prstGeom>
            <a:noFill/>
            <a:ln w="15875" cap="rnd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  <p:sp>
          <p:nvSpPr>
            <p:cNvPr id="449" name="선"/>
            <p:cNvSpPr/>
            <p:nvPr/>
          </p:nvSpPr>
          <p:spPr>
            <a:xfrm flipH="1" flipV="1">
              <a:off x="2648" y="1656889"/>
              <a:ext cx="2538384" cy="1265240"/>
            </a:xfrm>
            <a:prstGeom prst="line">
              <a:avLst/>
            </a:prstGeom>
            <a:noFill/>
            <a:ln w="15875" cap="rnd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72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73" name="MRC"/>
          <p:cNvSpPr txBox="1"/>
          <p:nvPr/>
        </p:nvSpPr>
        <p:spPr>
          <a:xfrm>
            <a:off x="5407640" y="738914"/>
            <a:ext cx="1376720" cy="708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/>
            </a:lvl1pPr>
          </a:lstStyle>
          <a:p>
            <a:pPr/>
            <a:r>
              <a:t>MRC</a:t>
            </a:r>
          </a:p>
        </p:txBody>
      </p:sp>
      <p:sp>
        <p:nvSpPr>
          <p:cNvPr id="174" name="Manual Reference Counting"/>
          <p:cNvSpPr txBox="1"/>
          <p:nvPr/>
        </p:nvSpPr>
        <p:spPr>
          <a:xfrm>
            <a:off x="3356887" y="3621448"/>
            <a:ext cx="5478226" cy="548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200">
                <a:solidFill>
                  <a:srgbClr val="111111"/>
                </a:solidFill>
              </a:defRPr>
            </a:lvl1pPr>
          </a:lstStyle>
          <a:p>
            <a:pPr/>
            <a:r>
              <a:t>Manual Reference Counting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77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78" name="MRC"/>
          <p:cNvSpPr txBox="1"/>
          <p:nvPr/>
        </p:nvSpPr>
        <p:spPr>
          <a:xfrm>
            <a:off x="5407640" y="738914"/>
            <a:ext cx="1376720" cy="708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/>
            </a:lvl1pPr>
          </a:lstStyle>
          <a:p>
            <a:pPr/>
            <a:r>
              <a:t>MRC</a:t>
            </a:r>
          </a:p>
        </p:txBody>
      </p:sp>
      <p:pic>
        <p:nvPicPr>
          <p:cNvPr id="179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6000" y="3216744"/>
            <a:ext cx="10160000" cy="1357453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선"/>
          <p:cNvSpPr/>
          <p:nvPr/>
        </p:nvSpPr>
        <p:spPr>
          <a:xfrm>
            <a:off x="2344719" y="3778054"/>
            <a:ext cx="641430" cy="1"/>
          </a:xfrm>
          <a:prstGeom prst="line">
            <a:avLst/>
          </a:prstGeom>
          <a:ln w="15875" cap="rnd">
            <a:solidFill>
              <a:schemeClr val="accent6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181" name="선"/>
          <p:cNvSpPr/>
          <p:nvPr/>
        </p:nvSpPr>
        <p:spPr>
          <a:xfrm>
            <a:off x="2068336" y="3996720"/>
            <a:ext cx="735198" cy="1"/>
          </a:xfrm>
          <a:prstGeom prst="line">
            <a:avLst/>
          </a:prstGeom>
          <a:ln w="15875" cap="rnd">
            <a:solidFill>
              <a:schemeClr val="accent6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182" name="retain - retain count(= reference count) 증가…"/>
          <p:cNvSpPr txBox="1"/>
          <p:nvPr/>
        </p:nvSpPr>
        <p:spPr>
          <a:xfrm>
            <a:off x="6988778" y="4722341"/>
            <a:ext cx="4143439" cy="580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chemeClr val="accent6"/>
                </a:solidFill>
              </a:defRPr>
            </a:pPr>
            <a:r>
              <a:t>retain - retain count(= reference count) 증가</a:t>
            </a:r>
          </a:p>
          <a:p>
            <a:pPr>
              <a:defRPr sz="1600">
                <a:solidFill>
                  <a:schemeClr val="accent6"/>
                </a:solidFill>
              </a:defRPr>
            </a:pPr>
            <a:r>
              <a:t>release - retain count(= reference count) 감소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87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88" name="ARC"/>
          <p:cNvSpPr txBox="1"/>
          <p:nvPr/>
        </p:nvSpPr>
        <p:spPr>
          <a:xfrm>
            <a:off x="5438608" y="738914"/>
            <a:ext cx="1314784" cy="708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/>
            </a:lvl1pPr>
          </a:lstStyle>
          <a:p>
            <a:pPr/>
            <a:r>
              <a:t>ARC</a:t>
            </a:r>
          </a:p>
        </p:txBody>
      </p:sp>
      <p:pic>
        <p:nvPicPr>
          <p:cNvPr id="189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40329" y="1958720"/>
            <a:ext cx="6111342" cy="387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94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195" name="ARC"/>
          <p:cNvSpPr txBox="1"/>
          <p:nvPr/>
        </p:nvSpPr>
        <p:spPr>
          <a:xfrm>
            <a:off x="5438608" y="738914"/>
            <a:ext cx="1314784" cy="708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/>
            </a:lvl1pPr>
          </a:lstStyle>
          <a:p>
            <a:pPr/>
            <a:r>
              <a:t>ARC</a:t>
            </a:r>
          </a:p>
        </p:txBody>
      </p:sp>
      <p:sp>
        <p:nvSpPr>
          <p:cNvPr id="196" name="Swift Runtime"/>
          <p:cNvSpPr/>
          <p:nvPr/>
        </p:nvSpPr>
        <p:spPr>
          <a:xfrm>
            <a:off x="5319334" y="2836327"/>
            <a:ext cx="1905001" cy="635001"/>
          </a:xfrm>
          <a:prstGeom prst="rect">
            <a:avLst/>
          </a:prstGeom>
          <a:solidFill>
            <a:srgbClr val="FFFFFF"/>
          </a:solidFill>
          <a:ln w="38100" cap="rnd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Swift Runtime</a:t>
            </a:r>
          </a:p>
        </p:txBody>
      </p:sp>
      <p:sp>
        <p:nvSpPr>
          <p:cNvPr id="197" name="생성된 Object"/>
          <p:cNvSpPr txBox="1"/>
          <p:nvPr/>
        </p:nvSpPr>
        <p:spPr>
          <a:xfrm>
            <a:off x="1754558" y="4602865"/>
            <a:ext cx="1421555" cy="37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/>
          </a:lstStyle>
          <a:p>
            <a:pPr/>
            <a:r>
              <a:t>생성된 Object</a:t>
            </a:r>
          </a:p>
        </p:txBody>
      </p:sp>
      <p:sp>
        <p:nvSpPr>
          <p:cNvPr id="198" name="선"/>
          <p:cNvSpPr/>
          <p:nvPr/>
        </p:nvSpPr>
        <p:spPr>
          <a:xfrm flipH="1">
            <a:off x="3478065" y="4788264"/>
            <a:ext cx="1828219" cy="1"/>
          </a:xfrm>
          <a:prstGeom prst="line">
            <a:avLst/>
          </a:prstGeom>
          <a:ln w="15875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199" name="관리"/>
          <p:cNvSpPr txBox="1"/>
          <p:nvPr/>
        </p:nvSpPr>
        <p:spPr>
          <a:xfrm>
            <a:off x="4190275" y="4451296"/>
            <a:ext cx="41173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1400"/>
            </a:lvl1pPr>
          </a:lstStyle>
          <a:p>
            <a:pPr/>
            <a:r>
              <a:t>관리</a:t>
            </a:r>
          </a:p>
        </p:txBody>
      </p:sp>
      <p:sp>
        <p:nvSpPr>
          <p:cNvPr id="200" name="RefCount"/>
          <p:cNvSpPr txBox="1"/>
          <p:nvPr/>
        </p:nvSpPr>
        <p:spPr>
          <a:xfrm>
            <a:off x="9367556" y="4612933"/>
            <a:ext cx="106988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/>
          </a:lstStyle>
          <a:p>
            <a:pPr/>
            <a:r>
              <a:t>RefCount</a:t>
            </a:r>
          </a:p>
        </p:txBody>
      </p:sp>
      <p:sp>
        <p:nvSpPr>
          <p:cNvPr id="201" name="선"/>
          <p:cNvSpPr/>
          <p:nvPr/>
        </p:nvSpPr>
        <p:spPr>
          <a:xfrm>
            <a:off x="7237385" y="4788264"/>
            <a:ext cx="1828219" cy="1"/>
          </a:xfrm>
          <a:prstGeom prst="line">
            <a:avLst/>
          </a:prstGeom>
          <a:ln w="15875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202" name="자동으로 증가 / 감소"/>
          <p:cNvSpPr txBox="1"/>
          <p:nvPr/>
        </p:nvSpPr>
        <p:spPr>
          <a:xfrm>
            <a:off x="7381470" y="4451296"/>
            <a:ext cx="153211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1400"/>
            </a:lvl1pPr>
          </a:lstStyle>
          <a:p>
            <a:pPr/>
            <a:r>
              <a:t>자동으로 증가 / 감소</a:t>
            </a:r>
          </a:p>
        </p:txBody>
      </p:sp>
      <p:sp>
        <p:nvSpPr>
          <p:cNvPr id="203" name="HeapObject"/>
          <p:cNvSpPr txBox="1"/>
          <p:nvPr/>
        </p:nvSpPr>
        <p:spPr>
          <a:xfrm>
            <a:off x="5616173" y="4612933"/>
            <a:ext cx="1311323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/>
          </a:lstStyle>
          <a:p>
            <a:pPr/>
            <a:r>
              <a:t>HeapObject</a:t>
            </a:r>
          </a:p>
        </p:txBody>
      </p:sp>
      <p:sp>
        <p:nvSpPr>
          <p:cNvPr id="204" name="선"/>
          <p:cNvSpPr/>
          <p:nvPr/>
        </p:nvSpPr>
        <p:spPr>
          <a:xfrm>
            <a:off x="6271834" y="3705513"/>
            <a:ext cx="1" cy="700223"/>
          </a:xfrm>
          <a:prstGeom prst="line">
            <a:avLst/>
          </a:prstGeom>
          <a:ln w="15875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09" name="Freeform: Shape 9"/>
          <p:cNvSpPr/>
          <p:nvPr/>
        </p:nvSpPr>
        <p:spPr>
          <a:xfrm>
            <a:off x="637092" y="1576408"/>
            <a:ext cx="10917816" cy="463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65" y="0"/>
                </a:moveTo>
                <a:lnTo>
                  <a:pt x="10811" y="0"/>
                </a:lnTo>
                <a:lnTo>
                  <a:pt x="10836" y="22"/>
                </a:lnTo>
                <a:lnTo>
                  <a:pt x="10861" y="44"/>
                </a:lnTo>
                <a:lnTo>
                  <a:pt x="10878" y="59"/>
                </a:lnTo>
                <a:lnTo>
                  <a:pt x="11605" y="1343"/>
                </a:lnTo>
                <a:lnTo>
                  <a:pt x="21298" y="1343"/>
                </a:lnTo>
                <a:cubicBezTo>
                  <a:pt x="21465" y="1343"/>
                  <a:pt x="21600" y="1662"/>
                  <a:pt x="21600" y="2055"/>
                </a:cubicBezTo>
                <a:lnTo>
                  <a:pt x="21600" y="20888"/>
                </a:lnTo>
                <a:cubicBezTo>
                  <a:pt x="21600" y="21281"/>
                  <a:pt x="21465" y="21600"/>
                  <a:pt x="21298" y="21600"/>
                </a:cubicBezTo>
                <a:lnTo>
                  <a:pt x="302" y="21600"/>
                </a:lnTo>
                <a:cubicBezTo>
                  <a:pt x="135" y="21600"/>
                  <a:pt x="0" y="21281"/>
                  <a:pt x="0" y="20888"/>
                </a:cubicBezTo>
                <a:lnTo>
                  <a:pt x="0" y="2055"/>
                </a:lnTo>
                <a:cubicBezTo>
                  <a:pt x="0" y="1662"/>
                  <a:pt x="135" y="1343"/>
                  <a:pt x="302" y="1343"/>
                </a:cubicBezTo>
                <a:lnTo>
                  <a:pt x="9974" y="1343"/>
                </a:lnTo>
                <a:lnTo>
                  <a:pt x="10702" y="59"/>
                </a:lnTo>
                <a:lnTo>
                  <a:pt x="10719" y="44"/>
                </a:lnTo>
                <a:lnTo>
                  <a:pt x="10744" y="22"/>
                </a:lnTo>
                <a:close/>
              </a:path>
            </a:pathLst>
          </a:cu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210" name="ARC"/>
          <p:cNvSpPr txBox="1"/>
          <p:nvPr/>
        </p:nvSpPr>
        <p:spPr>
          <a:xfrm>
            <a:off x="5438608" y="738914"/>
            <a:ext cx="1314784" cy="708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 sz="4400"/>
            </a:lvl1pPr>
          </a:lstStyle>
          <a:p>
            <a:pPr/>
            <a:r>
              <a:t>ARC</a:t>
            </a:r>
          </a:p>
        </p:txBody>
      </p:sp>
      <p:sp>
        <p:nvSpPr>
          <p:cNvPr id="211" name="컴파일 시간에 코드 분석을 통해 적절한 위치에 retain, release 등의 코드를 삽입"/>
          <p:cNvSpPr txBox="1"/>
          <p:nvPr/>
        </p:nvSpPr>
        <p:spPr>
          <a:xfrm>
            <a:off x="2431451" y="3028435"/>
            <a:ext cx="7329098" cy="37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/>
          </a:lstStyle>
          <a:p>
            <a:pPr/>
            <a:r>
              <a:t>컴파일 시간에 코드 분석을 통해 적절한 위치에 retain, release 등의 코드를 삽입</a:t>
            </a:r>
          </a:p>
        </p:txBody>
      </p:sp>
      <p:sp>
        <p:nvSpPr>
          <p:cNvPr id="212" name="컴파일 시간에 실행해도 동적으로 실행되는 것들의 메모리 관리 가능"/>
          <p:cNvSpPr txBox="1"/>
          <p:nvPr/>
        </p:nvSpPr>
        <p:spPr>
          <a:xfrm>
            <a:off x="3021534" y="4391707"/>
            <a:ext cx="6148932" cy="37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1200"/>
              </a:spcBef>
              <a:defRPr>
                <a:solidFill>
                  <a:srgbClr val="111111"/>
                </a:solidFill>
              </a:defRPr>
            </a:lvl1pPr>
          </a:lstStyle>
          <a:p>
            <a:pPr/>
            <a:r>
              <a:t>컴파일 시간에 실행해도 동적으로 실행되는 것들의 메모리 관리 가능</a:t>
            </a:r>
          </a:p>
        </p:txBody>
      </p:sp>
      <p:sp>
        <p:nvSpPr>
          <p:cNvPr id="213" name="선"/>
          <p:cNvSpPr/>
          <p:nvPr/>
        </p:nvSpPr>
        <p:spPr>
          <a:xfrm>
            <a:off x="6095999" y="3647016"/>
            <a:ext cx="1" cy="504846"/>
          </a:xfrm>
          <a:prstGeom prst="line">
            <a:avLst/>
          </a:prstGeom>
          <a:ln w="15875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명언">
  <a:themeElements>
    <a:clrScheme name="명언">
      <a:dk1>
        <a:srgbClr val="000000"/>
      </a:dk1>
      <a:lt1>
        <a:srgbClr val="212121"/>
      </a:lt1>
      <a:dk2>
        <a:srgbClr val="A7A7A7"/>
      </a:dk2>
      <a:lt2>
        <a:srgbClr val="53535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0000FF"/>
      </a:hlink>
      <a:folHlink>
        <a:srgbClr val="FF00FF"/>
      </a:folHlink>
    </a:clrScheme>
    <a:fontScheme name="명언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명언">
  <a:themeElements>
    <a:clrScheme name="명언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0000FF"/>
      </a:hlink>
      <a:folHlink>
        <a:srgbClr val="FF00FF"/>
      </a:folHlink>
    </a:clrScheme>
    <a:fontScheme name="명언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