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4572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9144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13716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18288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22860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27432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32004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365760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b="def" i="def"/>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b="def" i="def"/>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b="def" i="def"/>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3" name="Shape 143"/>
          <p:cNvSpPr/>
          <p:nvPr>
            <p:ph type="sldImg"/>
          </p:nvPr>
        </p:nvSpPr>
        <p:spPr>
          <a:xfrm>
            <a:off x="1143000" y="685800"/>
            <a:ext cx="4572000" cy="3429000"/>
          </a:xfrm>
          <a:prstGeom prst="rect">
            <a:avLst/>
          </a:prstGeom>
        </p:spPr>
        <p:txBody>
          <a:bodyPr/>
          <a:lstStyle/>
          <a:p>
            <a:pPr/>
          </a:p>
        </p:txBody>
      </p:sp>
      <p:sp>
        <p:nvSpPr>
          <p:cNvPr id="144" name="Shape 1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2400">
        <a:latin typeface="+mn-lt"/>
        <a:ea typeface="+mn-ea"/>
        <a:cs typeface="+mn-cs"/>
        <a:sym typeface="Helvetica"/>
      </a:defRPr>
    </a:lvl1pPr>
    <a:lvl2pPr indent="228600" defTabSz="457200" latinLnBrk="0">
      <a:defRPr sz="2400">
        <a:latin typeface="+mn-lt"/>
        <a:ea typeface="+mn-ea"/>
        <a:cs typeface="+mn-cs"/>
        <a:sym typeface="Helvetica"/>
      </a:defRPr>
    </a:lvl2pPr>
    <a:lvl3pPr indent="457200" defTabSz="457200" latinLnBrk="0">
      <a:defRPr sz="2400">
        <a:latin typeface="+mn-lt"/>
        <a:ea typeface="+mn-ea"/>
        <a:cs typeface="+mn-cs"/>
        <a:sym typeface="Helvetica"/>
      </a:defRPr>
    </a:lvl3pPr>
    <a:lvl4pPr indent="685800" defTabSz="457200" latinLnBrk="0">
      <a:defRPr sz="2400">
        <a:latin typeface="+mn-lt"/>
        <a:ea typeface="+mn-ea"/>
        <a:cs typeface="+mn-cs"/>
        <a:sym typeface="Helvetica"/>
      </a:defRPr>
    </a:lvl4pPr>
    <a:lvl5pPr indent="914400" defTabSz="457200" latinLnBrk="0">
      <a:defRPr sz="2400">
        <a:latin typeface="+mn-lt"/>
        <a:ea typeface="+mn-ea"/>
        <a:cs typeface="+mn-cs"/>
        <a:sym typeface="Helvetica"/>
      </a:defRPr>
    </a:lvl5pPr>
    <a:lvl6pPr indent="1143000" defTabSz="457200" latinLnBrk="0">
      <a:defRPr sz="2400">
        <a:latin typeface="+mn-lt"/>
        <a:ea typeface="+mn-ea"/>
        <a:cs typeface="+mn-cs"/>
        <a:sym typeface="Helvetica"/>
      </a:defRPr>
    </a:lvl6pPr>
    <a:lvl7pPr indent="1371600" defTabSz="457200" latinLnBrk="0">
      <a:defRPr sz="2400">
        <a:latin typeface="+mn-lt"/>
        <a:ea typeface="+mn-ea"/>
        <a:cs typeface="+mn-cs"/>
        <a:sym typeface="Helvetica"/>
      </a:defRPr>
    </a:lvl7pPr>
    <a:lvl8pPr indent="1600200" defTabSz="457200" latinLnBrk="0">
      <a:defRPr sz="2400">
        <a:latin typeface="+mn-lt"/>
        <a:ea typeface="+mn-ea"/>
        <a:cs typeface="+mn-cs"/>
        <a:sym typeface="Helvetica"/>
      </a:defRPr>
    </a:lvl8pPr>
    <a:lvl9pPr indent="1828800" defTabSz="457200" latinLnBrk="0">
      <a:defRPr sz="2400">
        <a:latin typeface="+mn-lt"/>
        <a:ea typeface="+mn-ea"/>
        <a:cs typeface="+mn-cs"/>
        <a:sym typeface="Helvetica"/>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크게 두가지</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r>
              <a:t> 현대의 운영체제는 여러 개의 프로그램으로 구성되어 있는데 크게 부트 로더, 커널(kernel)과 명령어 해석기(Command interpreter, shell)로 나뉩니다.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부트 로더는 컴퓨터가 켜졌을 때 운영체제에 필요한 조치를 취하고 하드디스크 드라이브에 기록되어 있는 운영체제를 실행하는 프로그램입니다.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r>
              <a:t>커널은 말 그대로 운영체제의 핵심으로 운영체제가 수행하는 모든 것이 저장되어 있습니다. 명령어 해석기는 사용자가 커널(운영체제)에 요청하는 명령어를 해석하여 커널에 요청하고 그 결과를 출력합니다.</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 사용자는 GUI(Graphical User Interface)와 CLI(Command Line Interface) 같은 방식으로 운영체제에 명령을 요청할 수 있는데, 예를 들어 현재 디렉토리의 파일 리스트 불러오기, 프로그램 실행하기, 디스크 용량 확인 등 다양하게 존재합니다.</a:t>
            </a:r>
          </a:p>
          <a:p>
            <a:pPr/>
          </a:p>
          <a:p>
            <a:pPr/>
            <a:r>
              <a:t> 웹 브라우저가 화면에 점을 찍고 싶다면 커널에서 제공하는 점을 찍는 함수를 호출하고, 커널이 드라이버를 참조해서 그래픽카드에 명령에 점을 찍는 것입니다.</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 사용자 프로그램(Application)은 특정 운영체제에 맞춰서 만듭니다. 그러므로 한 애플리케이션은 하드웨어와 관계 없이 서로 다른 운영체제에서 수행할 수 없습니다. 예를 들면 macOS에서 수행하는 프로그램을 그대로 Windows에 옮기면 수행되지 않습니다.</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 애플리케이션은 위의 그림과 같이 운영체제 위에서 수행합니다. 즉, 하드웨어 자원을 직접적으로 사용하지 않고 운영체제가 제공하는 자원만을 사용할 수 있습니다.</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Shape 369"/>
          <p:cNvSpPr/>
          <p:nvPr>
            <p:ph type="sldImg"/>
          </p:nvPr>
        </p:nvSpPr>
        <p:spPr>
          <a:prstGeom prst="rect">
            <a:avLst/>
          </a:prstGeom>
        </p:spPr>
        <p:txBody>
          <a:bodyPr/>
          <a:lstStyle/>
          <a:p>
            <a:pPr/>
          </a:p>
        </p:txBody>
      </p:sp>
      <p:sp>
        <p:nvSpPr>
          <p:cNvPr id="370" name="Shape 370"/>
          <p:cNvSpPr/>
          <p:nvPr>
            <p:ph type="body" sz="quarter" idx="1"/>
          </p:nvPr>
        </p:nvSpPr>
        <p:spPr>
          <a:prstGeom prst="rect">
            <a:avLst/>
          </a:prstGeom>
        </p:spPr>
        <p:txBody>
          <a:bodyPr/>
          <a:lstStyle/>
          <a:p>
            <a:pPr/>
            <a:r>
              <a:t> 운영체제의 경우 크게 임베디드, 서버, 모바일, 데스크톱의 4개의 시장으로 나뉘어 있습니다.</a:t>
            </a:r>
          </a:p>
          <a:p>
            <a:pPr/>
          </a:p>
          <a:p>
            <a:pPr/>
            <a:r>
              <a:t> 임베디드 시장은 예전에는 자체 제작한 운영체제(펌웨어)를 많이 사용했지만, 요즘은 임베디드 장비에 사용되는 하드웨어의 성능이 올라가면서 리눅스 계열 커널을 많이 사용합니다. 서버 시장은 유닉스 계열이 점유율 1위를 차지하고 있으며 모바일 시장은 리눅스 계열인 안드로이드가 시장 점유율 1위입니다. 특이하게 데스크탑 시장만 윈도우즈가 시장 점유율 1위입니다.</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Shape 387"/>
          <p:cNvSpPr/>
          <p:nvPr>
            <p:ph type="sldImg"/>
          </p:nvPr>
        </p:nvSpPr>
        <p:spPr>
          <a:prstGeom prst="rect">
            <a:avLst/>
          </a:prstGeom>
        </p:spPr>
        <p:txBody>
          <a:bodyPr/>
          <a:lstStyle/>
          <a:p>
            <a:pPr/>
          </a:p>
        </p:txBody>
      </p:sp>
      <p:sp>
        <p:nvSpPr>
          <p:cNvPr id="388" name="Shape 388"/>
          <p:cNvSpPr/>
          <p:nvPr>
            <p:ph type="body" sz="quarter" idx="1"/>
          </p:nvPr>
        </p:nvSpPr>
        <p:spPr>
          <a:prstGeom prst="rect">
            <a:avLst/>
          </a:prstGeom>
        </p:spPr>
        <p:txBody>
          <a:bodyPr/>
          <a:lstStyle/>
          <a:p>
            <a:pPr/>
            <a:r>
              <a:t>데스크탑에 사용되는 운영체제 중에서는 가장 많은 점유율을 차지하고 있습니다. 돈을 주고 사야하는 상용 소프트웨어이기에 세계에서 가장 많은 불법 복제가 이루어지는 프로그램이기도 합니다. 모바일 운영체제도 개발했으나 안드로이드와 iOS로 양분된 모바일 운영체제 시장의 현실을 극복하지 못하고 결국 모바일 사업에서 철수했습니다.</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Shape 400"/>
          <p:cNvSpPr/>
          <p:nvPr>
            <p:ph type="sldImg"/>
          </p:nvPr>
        </p:nvSpPr>
        <p:spPr>
          <a:prstGeom prst="rect">
            <a:avLst/>
          </a:prstGeom>
        </p:spPr>
        <p:txBody>
          <a:bodyPr/>
          <a:lstStyle/>
          <a:p>
            <a:pPr/>
          </a:p>
        </p:txBody>
      </p:sp>
      <p:sp>
        <p:nvSpPr>
          <p:cNvPr id="401" name="Shape 401"/>
          <p:cNvSpPr/>
          <p:nvPr>
            <p:ph type="body" sz="quarter" idx="1"/>
          </p:nvPr>
        </p:nvSpPr>
        <p:spPr>
          <a:prstGeom prst="rect">
            <a:avLst/>
          </a:prstGeom>
        </p:spPr>
        <p:txBody>
          <a:bodyPr/>
          <a:lstStyle/>
          <a:p>
            <a:pPr/>
            <a:r>
              <a:t> 컴퓨터 운영체제 역사상 가장 중요한 운영체제라고 할 수 있습니다. 무엇보다도 운영 체제가 대부분 고급 언어인 C언어로 쓰여져 있고 소스코드를 쉽게 구할 수 있어 다른 컴퓨터 하드웨어나 새로운 기종에 적은 노력으로도 쉽게 이식할 수 있습니다. 따라서 다양한 새로운 컴퓨터들의 운영체제로 채용되었고 이를 기반으로 이후에 발전된 현대의 컴퓨터 운영체제는 윈도우 계열을 제외하면 대부분 유닉스의 변종이나 그 자손으로 볼 수 있습니다. 서버 운영의 필수적인 CLI가 상당히 강해서 서버 시장에서는 윈도우즈 이상으로 인기가 좋습니다.</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데스크탑에 사용되는 운영체제 중에서는 가장 많은 점유율을 차지하고 있습니다. 돈을 주고 사야하는 상용 소프트웨어이기에 세계에서 가장 많은 불법 복제가 이루어지는 프로그램이기도 합니다. 모바일 운영체제도 개발했으나 안드로이드와 iOS로 양분된 모바일 운영체제 시장의 현실을 극복하지 못하고 결국 모바일 사업에서 철수했습니다.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 운영체제를 사용하는 가장 주된 목적은 컴퓨터의 하드웨어를 관리하는 것입니다.</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a:r>
              <a:t> 완전히 무료이고 오픈소스이기 때문에 리눅스 커널을 기업 또는 개인이 사용하여 자신만의 운영체제로 완성시켜 배포하거나 판매할 수 있습니다. 때문에 2016년 2월까지 공개된 리눅스만 400여개가 존재합니다. 현재도 계속 개발되고 개선되고 있는 운영체제이며 앞으로도 무한한 성장 가능성이 있는 운영체제입니다. 주로 많이 사용되는 배포판 리눅스는 크게 6가지로 나뉩니다. 대표적으로 데비안, 우분투, 칼리 리눅스, 구름 OS가 포함된 데비안 계열이 있고, 레드햇 엔터프라이즈 리눅스, CentOS, 붉은 별이 포함된 레드햇 계열, 안드로이드, 크롬 OS가 포함된 안드로이드 계열이 있습니다.</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Shape 435"/>
          <p:cNvSpPr/>
          <p:nvPr>
            <p:ph type="sldImg"/>
          </p:nvPr>
        </p:nvSpPr>
        <p:spPr>
          <a:prstGeom prst="rect">
            <a:avLst/>
          </a:prstGeom>
        </p:spPr>
        <p:txBody>
          <a:bodyPr/>
          <a:lstStyle/>
          <a:p>
            <a:pPr/>
          </a:p>
        </p:txBody>
      </p:sp>
      <p:sp>
        <p:nvSpPr>
          <p:cNvPr id="436" name="Shape 436"/>
          <p:cNvSpPr/>
          <p:nvPr>
            <p:ph type="body" sz="quarter" idx="1"/>
          </p:nvPr>
        </p:nvSpPr>
        <p:spPr>
          <a:prstGeom prst="rect">
            <a:avLst/>
          </a:prstGeom>
        </p:spPr>
        <p:txBody>
          <a:bodyPr/>
          <a:lstStyle/>
          <a:p>
            <a:pPr/>
            <a:r>
              <a:t>OS에서 동시에 실행되는 많은 프로세스를 효율적으로 관리</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r>
              <a:t>파일 생성, 수정, 삭제, 조작, 백업 등등</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Shape 455"/>
          <p:cNvSpPr/>
          <p:nvPr>
            <p:ph type="sldImg"/>
          </p:nvPr>
        </p:nvSpPr>
        <p:spPr>
          <a:prstGeom prst="rect">
            <a:avLst/>
          </a:prstGeom>
        </p:spPr>
        <p:txBody>
          <a:bodyPr/>
          <a:lstStyle/>
          <a:p>
            <a:pPr/>
          </a:p>
        </p:txBody>
      </p:sp>
      <p:sp>
        <p:nvSpPr>
          <p:cNvPr id="456" name="Shape 456"/>
          <p:cNvSpPr/>
          <p:nvPr>
            <p:ph type="body" sz="quarter" idx="1"/>
          </p:nvPr>
        </p:nvSpPr>
        <p:spPr>
          <a:prstGeom prst="rect">
            <a:avLst/>
          </a:prstGeom>
        </p:spPr>
        <p:txBody>
          <a:bodyPr/>
          <a:lstStyle/>
          <a:p>
            <a:pPr/>
            <a:r>
              <a:t>네트워크 서비스 성능, 오류 분석, 프로비져닝, 품질 관리 등등</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Shape 465"/>
          <p:cNvSpPr/>
          <p:nvPr>
            <p:ph type="sldImg"/>
          </p:nvPr>
        </p:nvSpPr>
        <p:spPr>
          <a:prstGeom prst="rect">
            <a:avLst/>
          </a:prstGeom>
        </p:spPr>
        <p:txBody>
          <a:bodyPr/>
          <a:lstStyle/>
          <a:p>
            <a:pPr/>
          </a:p>
        </p:txBody>
      </p:sp>
      <p:sp>
        <p:nvSpPr>
          <p:cNvPr id="466" name="Shape 466"/>
          <p:cNvSpPr/>
          <p:nvPr>
            <p:ph type="body" sz="quarter" idx="1"/>
          </p:nvPr>
        </p:nvSpPr>
        <p:spPr>
          <a:prstGeom prst="rect">
            <a:avLst/>
          </a:prstGeom>
        </p:spPr>
        <p:txBody>
          <a:bodyPr/>
          <a:lstStyle/>
          <a:p>
            <a:pPr/>
            <a:r>
              <a:t>메모리 추적, 프로세스에 따른 메모리 할당</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Shape 475"/>
          <p:cNvSpPr/>
          <p:nvPr>
            <p:ph type="sldImg"/>
          </p:nvPr>
        </p:nvSpPr>
        <p:spPr>
          <a:prstGeom prst="rect">
            <a:avLst/>
          </a:prstGeom>
        </p:spPr>
        <p:txBody>
          <a:bodyPr/>
          <a:lstStyle/>
          <a:p>
            <a:pPr/>
          </a:p>
        </p:txBody>
      </p:sp>
      <p:sp>
        <p:nvSpPr>
          <p:cNvPr id="476" name="Shape 476"/>
          <p:cNvSpPr/>
          <p:nvPr>
            <p:ph type="body" sz="quarter" idx="1"/>
          </p:nvPr>
        </p:nvSpPr>
        <p:spPr>
          <a:prstGeom prst="rect">
            <a:avLst/>
          </a:prstGeom>
        </p:spPr>
        <p:txBody>
          <a:bodyPr/>
          <a:lstStyle/>
          <a:p>
            <a:pPr/>
            <a:r>
              <a:t>스토리지 할당, 여유 공간 관리, 디스크 스케줄링</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Shape 485"/>
          <p:cNvSpPr/>
          <p:nvPr>
            <p:ph type="sldImg"/>
          </p:nvPr>
        </p:nvSpPr>
        <p:spPr>
          <a:prstGeom prst="rect">
            <a:avLst/>
          </a:prstGeom>
        </p:spPr>
        <p:txBody>
          <a:bodyPr/>
          <a:lstStyle/>
          <a:p>
            <a:pPr/>
          </a:p>
        </p:txBody>
      </p:sp>
      <p:sp>
        <p:nvSpPr>
          <p:cNvPr id="486" name="Shape 486"/>
          <p:cNvSpPr/>
          <p:nvPr>
            <p:ph type="body" sz="quarter" idx="1"/>
          </p:nvPr>
        </p:nvSpPr>
        <p:spPr>
          <a:prstGeom prst="rect">
            <a:avLst/>
          </a:prstGeom>
        </p:spPr>
        <p:txBody>
          <a:bodyPr/>
          <a:lstStyle/>
          <a:p>
            <a:pPr/>
            <a:r>
              <a:t>버퍼 캐싱 시스템 제공, 장치 드라이버 제공</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Shape 495"/>
          <p:cNvSpPr/>
          <p:nvPr>
            <p:ph type="sldImg"/>
          </p:nvPr>
        </p:nvSpPr>
        <p:spPr>
          <a:prstGeom prst="rect">
            <a:avLst/>
          </a:prstGeom>
        </p:spPr>
        <p:txBody>
          <a:bodyPr/>
          <a:lstStyle/>
          <a:p>
            <a:pPr/>
          </a:p>
        </p:txBody>
      </p:sp>
      <p:sp>
        <p:nvSpPr>
          <p:cNvPr id="496" name="Shape 496"/>
          <p:cNvSpPr/>
          <p:nvPr>
            <p:ph type="body" sz="quarter" idx="1"/>
          </p:nvPr>
        </p:nvSpPr>
        <p:spPr>
          <a:prstGeom prst="rect">
            <a:avLst/>
          </a:prstGeom>
        </p:spPr>
        <p:txBody>
          <a:bodyPr/>
          <a:lstStyle/>
          <a:p>
            <a:pPr/>
            <a:r>
              <a:t>시스템 보호 및 오류로 인한 시스템 손상 방지</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Shape 505"/>
          <p:cNvSpPr/>
          <p:nvPr>
            <p:ph type="sldImg"/>
          </p:nvPr>
        </p:nvSpPr>
        <p:spPr>
          <a:prstGeom prst="rect">
            <a:avLst/>
          </a:prstGeom>
        </p:spPr>
        <p:txBody>
          <a:bodyPr/>
          <a:lstStyle/>
          <a:p>
            <a:pPr/>
          </a:p>
        </p:txBody>
      </p:sp>
      <p:sp>
        <p:nvSpPr>
          <p:cNvPr id="506" name="Shape 506"/>
          <p:cNvSpPr/>
          <p:nvPr>
            <p:ph type="body" sz="quarter" idx="1"/>
          </p:nvPr>
        </p:nvSpPr>
        <p:spPr>
          <a:prstGeom prst="rect">
            <a:avLst/>
          </a:prstGeom>
        </p:spPr>
        <p:txBody>
          <a:bodyPr/>
          <a:lstStyle/>
          <a:p>
            <a:pPr/>
            <a:r>
              <a:t>사용자와 시스템 간의 인터페이스, 인터프리터, 쉘 등등</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Shape 520"/>
          <p:cNvSpPr/>
          <p:nvPr>
            <p:ph type="sldImg"/>
          </p:nvPr>
        </p:nvSpPr>
        <p:spPr>
          <a:prstGeom prst="rect">
            <a:avLst/>
          </a:prstGeom>
        </p:spPr>
        <p:txBody>
          <a:bodyPr/>
          <a:lstStyle/>
          <a:p>
            <a:pPr/>
          </a:p>
        </p:txBody>
      </p:sp>
      <p:sp>
        <p:nvSpPr>
          <p:cNvPr id="521" name="Shape 521"/>
          <p:cNvSpPr/>
          <p:nvPr>
            <p:ph type="body" sz="quarter" idx="1"/>
          </p:nvPr>
        </p:nvSpPr>
        <p:spPr>
          <a:prstGeom prst="rect">
            <a:avLst/>
          </a:prstGeom>
        </p:spPr>
        <p:txBody>
          <a:bodyPr/>
          <a:lstStyle/>
          <a:p>
            <a:pPr/>
            <a:r>
              <a:t>사용자와 시스템 간의 인터페이스, 인터프리터, 쉘 등등</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 컴퓨터에는 수많은 하드웨어가 존재합니다. CPU, 메모리, 디스크, 마우스, 모니터, 네트워크 등이 있으며 이를 잘 관리해 주어야 컴퓨터를 효율적으로 사용할 수 있습니다. 운영체제의 성능이 좋을수록 컴퓨터의 성능 역시 좋아진다고 할 수 있습니다.</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 운영체제는 사용자에게 편의를 제공하는 목적도 가지고 있습니다. 운영체제가 없다면 위에서 말한 하드웨어에 관한 모든 관리를 사용자가 해야한다는 점과 같이 컴퓨터를 사용하는데 매우 불편함을 겪을 것입니다. 하지만 현재 많은 발전을 거쳐온 운영체제가 설치된 컴퓨터는 사용하기에 매우 편리하다는 것을 느낄 수 있습니다. 대표적으로 스마트폰이 있습니다. 스마트폰 역시 컴퓨터의 일종이고 운영체제가 설치되어 있습니다. 그리고 스마트폰은 남녀노소 누구나 할 것 없이 사용법을 빠르게 익힐 수 있습니다.</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 하지만 현재 많은 발전을 거쳐온 운영체제가 설치된 컴퓨터는 사용하기에 매우 편리하다는 것을 느낄 수 있습니다. 대표적으로 스마트폰이 있습니다. 스마트폰 역시 컴퓨터의 일종이고 운영체제가 설치되어 있습니다. 그리고 스마트폰은 남녀노소 누구나 할 것 없이 사용법을 빠르게 익힐 수 있습니다.</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 정리하면 운영체제는 컴퓨터의 성능을 높이고(Performance), 사용자에게 편의성 제공(Convenience)을 목적으로 하는 컴퓨터 하드웨어 관리하는 프로그램입니다.</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ROM : 비회발성으로 메모리에서 극히 일부를 차지한다. (수 KB)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r>
              <a:t> RAM : 휘발성으로 메모리의 대부분을 차지하며 실제 프로그램이 할당되는 곳이다. (수 MB ~ 수 GB)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 위 그림은 부트 로더가 진행하는 모습입니다. 위와 같은 상태가 되면 운영체제가 수행할 준비를 마친 것입니다. 운영체제가 종료하는 시점은 컴퓨터의 전원이 꺼지는 시점입니다.</a:t>
            </a:r>
          </a:p>
          <a:p>
            <a:pPr/>
          </a:p>
          <a:p>
            <a:pPr/>
            <a:r>
              <a:t> 컴퓨터의 전원이 켜지면 프로세서(CPU)에서 ROM에 있는 내용을 읽습니다. ROM 안에는 POST(Power-On Self-Test), 부트 로더(boot loader)가 저장되어 있습니다. POST는 전원이 켜지면 가장 처음에 실행되는 프로그램으로 현재 컴퓨터의 상태를 검사합니다. POST 작업이 끝나면 부트 로더가 실행됩니다. 부트 로더는 하드디스크에 저장되어 있는 운영체제를 찾아서 메인 메모리(RAM)에 가지고 옵니다. 이러한 부트 로더의 과정을 부팅이라고 합니다.</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제목 슬라이드">
    <p:spTree>
      <p:nvGrpSpPr>
        <p:cNvPr id="1" name=""/>
        <p:cNvGrpSpPr/>
        <p:nvPr/>
      </p:nvGrpSpPr>
      <p:grpSpPr>
        <a:xfrm>
          <a:off x="0" y="0"/>
          <a:ext cx="0" cy="0"/>
          <a:chOff x="0" y="0"/>
          <a:chExt cx="0" cy="0"/>
        </a:xfrm>
      </p:grpSpPr>
      <p:sp>
        <p:nvSpPr>
          <p:cNvPr id="12"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13" name="제목 텍스트"/>
          <p:cNvSpPr txBox="1"/>
          <p:nvPr>
            <p:ph type="title"/>
          </p:nvPr>
        </p:nvSpPr>
        <p:spPr>
          <a:xfrm>
            <a:off x="810000" y="1449147"/>
            <a:ext cx="10572001" cy="2971052"/>
          </a:xfrm>
          <a:prstGeom prst="rect">
            <a:avLst/>
          </a:prstGeom>
        </p:spPr>
        <p:txBody>
          <a:bodyPr/>
          <a:lstStyle>
            <a:lvl1pPr algn="l">
              <a:defRPr>
                <a:solidFill>
                  <a:srgbClr val="FEFEFE"/>
                </a:solidFill>
                <a:latin typeface="Century Gothic"/>
                <a:ea typeface="Century Gothic"/>
                <a:cs typeface="Century Gothic"/>
                <a:sym typeface="Century Gothic"/>
              </a:defRPr>
            </a:lvl1pPr>
          </a:lstStyle>
          <a:p>
            <a:pPr/>
            <a:r>
              <a:t>제목 텍스트</a:t>
            </a:r>
          </a:p>
        </p:txBody>
      </p:sp>
      <p:sp>
        <p:nvSpPr>
          <p:cNvPr id="14" name="본문 첫 번째 줄…"/>
          <p:cNvSpPr txBox="1"/>
          <p:nvPr>
            <p:ph type="body" sz="quarter" idx="1"/>
          </p:nvPr>
        </p:nvSpPr>
        <p:spPr>
          <a:xfrm>
            <a:off x="810000" y="5280847"/>
            <a:ext cx="10572001" cy="434975"/>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sp>
        <p:nvSpPr>
          <p:cNvPr id="92" name="Freeform 6"/>
          <p:cNvSpPr/>
          <p:nvPr/>
        </p:nvSpPr>
        <p:spPr>
          <a:xfrm>
            <a:off x="1073151" y="446087"/>
            <a:ext cx="3547534" cy="1814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93" name="제목 텍스트"/>
          <p:cNvSpPr txBox="1"/>
          <p:nvPr>
            <p:ph type="title"/>
          </p:nvPr>
        </p:nvSpPr>
        <p:spPr>
          <a:xfrm>
            <a:off x="1073150" y="446087"/>
            <a:ext cx="3547535" cy="1618397"/>
          </a:xfrm>
          <a:prstGeom prst="rect">
            <a:avLst/>
          </a:prstGeom>
        </p:spPr>
        <p:txBody>
          <a:bodyPr/>
          <a:lstStyle>
            <a:lvl1pPr algn="l">
              <a:defRPr sz="2000">
                <a:solidFill>
                  <a:srgbClr val="FEFEFE"/>
                </a:solidFill>
                <a:latin typeface="Century Gothic"/>
                <a:ea typeface="Century Gothic"/>
                <a:cs typeface="Century Gothic"/>
                <a:sym typeface="Century Gothic"/>
              </a:defRPr>
            </a:lvl1pPr>
          </a:lstStyle>
          <a:p>
            <a:pPr/>
            <a:r>
              <a:t>제목 텍스트</a:t>
            </a:r>
          </a:p>
        </p:txBody>
      </p:sp>
      <p:sp>
        <p:nvSpPr>
          <p:cNvPr id="94" name="본문 첫 번째 줄…"/>
          <p:cNvSpPr txBox="1"/>
          <p:nvPr>
            <p:ph type="body" idx="1"/>
          </p:nvPr>
        </p:nvSpPr>
        <p:spPr>
          <a:xfrm>
            <a:off x="4855633" y="446087"/>
            <a:ext cx="6252634" cy="5414964"/>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5" name="Text Placeholder 3"/>
          <p:cNvSpPr/>
          <p:nvPr>
            <p:ph type="body" sz="quarter" idx="21"/>
          </p:nvPr>
        </p:nvSpPr>
        <p:spPr>
          <a:xfrm>
            <a:off x="1073150" y="2260737"/>
            <a:ext cx="3547535" cy="3600312"/>
          </a:xfrm>
          <a:prstGeom prst="rect">
            <a:avLst/>
          </a:prstGeom>
        </p:spPr>
        <p:txBody>
          <a:bodyPr/>
          <a:lstStyle/>
          <a:p>
            <a:pPr marL="0" indent="0" algn="ctr">
              <a:buClrTx/>
              <a:buSzTx/>
              <a:buNone/>
              <a:defRPr b="1" sz="1400">
                <a:latin typeface="Arial"/>
                <a:ea typeface="Arial"/>
                <a:cs typeface="Arial"/>
                <a:sym typeface="Arial"/>
              </a:defRPr>
            </a:pPr>
          </a:p>
        </p:txBody>
      </p:sp>
      <p:sp>
        <p:nvSpPr>
          <p:cNvPr id="9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sp>
        <p:nvSpPr>
          <p:cNvPr id="103" name="제목 텍스트"/>
          <p:cNvSpPr txBox="1"/>
          <p:nvPr>
            <p:ph type="title"/>
          </p:nvPr>
        </p:nvSpPr>
        <p:spPr>
          <a:xfrm>
            <a:off x="814727" y="727522"/>
            <a:ext cx="4852989" cy="1617164"/>
          </a:xfrm>
          <a:prstGeom prst="rect">
            <a:avLst/>
          </a:prstGeom>
        </p:spPr>
        <p:txBody>
          <a:bodyPr/>
          <a:lstStyle>
            <a:lvl1pPr algn="l">
              <a:defRPr b="0" sz="2400">
                <a:solidFill>
                  <a:srgbClr val="FEFEFE"/>
                </a:solidFill>
                <a:latin typeface="Century Gothic"/>
                <a:ea typeface="Century Gothic"/>
                <a:cs typeface="Century Gothic"/>
                <a:sym typeface="Century Gothic"/>
              </a:defRPr>
            </a:lvl1pPr>
          </a:lstStyle>
          <a:p>
            <a:pPr/>
            <a:r>
              <a:t>제목 텍스트</a:t>
            </a:r>
          </a:p>
        </p:txBody>
      </p:sp>
      <p:sp>
        <p:nvSpPr>
          <p:cNvPr id="104" name="Picture Placeholder 11"/>
          <p:cNvSpPr/>
          <p:nvPr>
            <p:ph type="pic" idx="21"/>
          </p:nvPr>
        </p:nvSpPr>
        <p:spPr>
          <a:xfrm>
            <a:off x="6098116" y="0"/>
            <a:ext cx="6093884" cy="6858000"/>
          </a:xfrm>
          <a:prstGeom prst="rect">
            <a:avLst/>
          </a:prstGeom>
          <a:ln w="9525">
            <a:solidFill>
              <a:srgbClr val="636363"/>
            </a:solidFill>
            <a:round/>
          </a:ln>
          <a:effectLst/>
        </p:spPr>
        <p:txBody>
          <a:bodyPr lIns="91439" rIns="91439" anchor="t">
            <a:noAutofit/>
          </a:bodyPr>
          <a:lstStyle/>
          <a:p>
            <a:pPr/>
          </a:p>
        </p:txBody>
      </p:sp>
      <p:sp>
        <p:nvSpPr>
          <p:cNvPr id="105" name="본문 첫 번째 줄…"/>
          <p:cNvSpPr txBox="1"/>
          <p:nvPr>
            <p:ph type="body" sz="half" idx="1"/>
          </p:nvPr>
        </p:nvSpPr>
        <p:spPr>
          <a:xfrm>
            <a:off x="814727" y="2344684"/>
            <a:ext cx="4852989" cy="3516365"/>
          </a:xfrm>
          <a:prstGeom prst="rect">
            <a:avLst/>
          </a:prstGeom>
        </p:spPr>
        <p:txBody>
          <a:bodyPr anchor="t"/>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06" name="슬라이드 번호"/>
          <p:cNvSpPr txBox="1"/>
          <p:nvPr>
            <p:ph type="sldNum" sz="quarter" idx="2"/>
          </p:nvPr>
        </p:nvSpPr>
        <p:spPr>
          <a:xfrm>
            <a:off x="5609010" y="6080087"/>
            <a:ext cx="315834" cy="326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파노라마 그림">
    <p:spTree>
      <p:nvGrpSpPr>
        <p:cNvPr id="1" name=""/>
        <p:cNvGrpSpPr/>
        <p:nvPr/>
      </p:nvGrpSpPr>
      <p:grpSpPr>
        <a:xfrm>
          <a:off x="0" y="0"/>
          <a:ext cx="0" cy="0"/>
          <a:chOff x="0" y="0"/>
          <a:chExt cx="0" cy="0"/>
        </a:xfrm>
      </p:grpSpPr>
      <p:sp>
        <p:nvSpPr>
          <p:cNvPr id="113" name="제목 텍스트"/>
          <p:cNvSpPr txBox="1"/>
          <p:nvPr>
            <p:ph type="title"/>
          </p:nvPr>
        </p:nvSpPr>
        <p:spPr>
          <a:xfrm>
            <a:off x="809999" y="4800600"/>
            <a:ext cx="10561420" cy="566738"/>
          </a:xfrm>
          <a:prstGeom prst="rect">
            <a:avLst/>
          </a:prstGeom>
        </p:spPr>
        <p:txBody>
          <a:bodyPr/>
          <a:lstStyle>
            <a:lvl1pPr algn="l">
              <a:defRPr b="0" sz="2400">
                <a:solidFill>
                  <a:srgbClr val="FEFEFE"/>
                </a:solidFill>
                <a:latin typeface="Century Gothic"/>
                <a:ea typeface="Century Gothic"/>
                <a:cs typeface="Century Gothic"/>
                <a:sym typeface="Century Gothic"/>
              </a:defRPr>
            </a:lvl1pPr>
          </a:lstStyle>
          <a:p>
            <a:pPr/>
            <a:r>
              <a:t>제목 텍스트</a:t>
            </a:r>
          </a:p>
        </p:txBody>
      </p:sp>
      <p:sp>
        <p:nvSpPr>
          <p:cNvPr id="114" name="Picture Placeholder 14"/>
          <p:cNvSpPr/>
          <p:nvPr>
            <p:ph type="pic" idx="21"/>
          </p:nvPr>
        </p:nvSpPr>
        <p:spPr>
          <a:xfrm>
            <a:off x="0" y="-1"/>
            <a:ext cx="12192001" cy="4800601"/>
          </a:xfrm>
          <a:prstGeom prst="rect">
            <a:avLst/>
          </a:prstGeom>
          <a:ln w="9525" cap="rnd">
            <a:solidFill>
              <a:srgbClr val="636363"/>
            </a:solidFill>
            <a:round/>
          </a:ln>
          <a:effectLst/>
        </p:spPr>
        <p:txBody>
          <a:bodyPr lIns="91439" rIns="91439" anchor="t">
            <a:noAutofit/>
          </a:bodyPr>
          <a:lstStyle/>
          <a:p>
            <a:pPr/>
          </a:p>
        </p:txBody>
      </p:sp>
      <p:sp>
        <p:nvSpPr>
          <p:cNvPr id="115" name="본문 첫 번째 줄…"/>
          <p:cNvSpPr txBox="1"/>
          <p:nvPr>
            <p:ph type="body" sz="quarter" idx="1"/>
          </p:nvPr>
        </p:nvSpPr>
        <p:spPr>
          <a:xfrm>
            <a:off x="809999" y="5367337"/>
            <a:ext cx="10561420"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인용문">
    <p:spTree>
      <p:nvGrpSpPr>
        <p:cNvPr id="1" name=""/>
        <p:cNvGrpSpPr/>
        <p:nvPr/>
      </p:nvGrpSpPr>
      <p:grpSpPr>
        <a:xfrm>
          <a:off x="0" y="0"/>
          <a:ext cx="0" cy="0"/>
          <a:chOff x="0" y="0"/>
          <a:chExt cx="0" cy="0"/>
        </a:xfrm>
      </p:grpSpPr>
      <p:sp>
        <p:nvSpPr>
          <p:cNvPr id="123" name="Freeform 6"/>
          <p:cNvSpPr/>
          <p:nvPr/>
        </p:nvSpPr>
        <p:spPr>
          <a:xfrm>
            <a:off x="631697" y="1081455"/>
            <a:ext cx="6332417" cy="323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124" name="제목 텍스트"/>
          <p:cNvSpPr txBox="1"/>
          <p:nvPr>
            <p:ph type="title"/>
          </p:nvPr>
        </p:nvSpPr>
        <p:spPr>
          <a:xfrm>
            <a:off x="850984" y="1238502"/>
            <a:ext cx="5893841" cy="2645912"/>
          </a:xfrm>
          <a:prstGeom prst="rect">
            <a:avLst/>
          </a:prstGeom>
        </p:spPr>
        <p:txBody>
          <a:bodyPr/>
          <a:lstStyle>
            <a:lvl1pPr algn="l">
              <a:defRPr sz="4200">
                <a:solidFill>
                  <a:srgbClr val="FEFEFE"/>
                </a:solidFill>
                <a:latin typeface="Century Gothic"/>
                <a:ea typeface="Century Gothic"/>
                <a:cs typeface="Century Gothic"/>
                <a:sym typeface="Century Gothic"/>
              </a:defRPr>
            </a:lvl1pPr>
          </a:lstStyle>
          <a:p>
            <a:pPr/>
            <a:r>
              <a:t>제목 텍스트</a:t>
            </a:r>
          </a:p>
        </p:txBody>
      </p:sp>
      <p:sp>
        <p:nvSpPr>
          <p:cNvPr id="125" name="본문 첫 번째 줄…"/>
          <p:cNvSpPr txBox="1"/>
          <p:nvPr>
            <p:ph type="body" sz="quarter" idx="1"/>
          </p:nvPr>
        </p:nvSpPr>
        <p:spPr>
          <a:xfrm>
            <a:off x="853189" y="4443679"/>
            <a:ext cx="5891638" cy="713242"/>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6" name="Text Placeholder 5"/>
          <p:cNvSpPr/>
          <p:nvPr>
            <p:ph type="body" sz="quarter" idx="21"/>
          </p:nvPr>
        </p:nvSpPr>
        <p:spPr>
          <a:xfrm>
            <a:off x="7574642" y="1081455"/>
            <a:ext cx="3810002" cy="4075467"/>
          </a:xfrm>
          <a:prstGeom prst="rect">
            <a:avLst/>
          </a:prstGeom>
        </p:spPr>
        <p:txBody>
          <a:bodyPr anchor="t"/>
          <a:lstStyle/>
          <a:p>
            <a:pPr marL="0" indent="0" algn="ctr">
              <a:buClrTx/>
              <a:buSzTx/>
              <a:buNone/>
              <a:defRPr b="1">
                <a:latin typeface="Arial"/>
                <a:ea typeface="Arial"/>
                <a:cs typeface="Arial"/>
                <a:sym typeface="Arial"/>
              </a:defRPr>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명함">
    <p:spTree>
      <p:nvGrpSpPr>
        <p:cNvPr id="1" name=""/>
        <p:cNvGrpSpPr/>
        <p:nvPr/>
      </p:nvGrpSpPr>
      <p:grpSpPr>
        <a:xfrm>
          <a:off x="0" y="0"/>
          <a:ext cx="0" cy="0"/>
          <a:chOff x="0" y="0"/>
          <a:chExt cx="0" cy="0"/>
        </a:xfrm>
      </p:grpSpPr>
      <p:sp>
        <p:nvSpPr>
          <p:cNvPr id="134" name="Freeform 6"/>
          <p:cNvSpPr/>
          <p:nvPr/>
        </p:nvSpPr>
        <p:spPr>
          <a:xfrm>
            <a:off x="1140883" y="2286585"/>
            <a:ext cx="4895117" cy="25039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135" name="제목 텍스트"/>
          <p:cNvSpPr txBox="1"/>
          <p:nvPr>
            <p:ph type="title"/>
          </p:nvPr>
        </p:nvSpPr>
        <p:spPr>
          <a:xfrm>
            <a:off x="1357088" y="2435956"/>
            <a:ext cx="4382522" cy="2007791"/>
          </a:xfrm>
          <a:prstGeom prst="rect">
            <a:avLst/>
          </a:prstGeom>
        </p:spPr>
        <p:txBody>
          <a:bodyPr/>
          <a:lstStyle>
            <a:lvl1pPr algn="l">
              <a:defRPr sz="3200">
                <a:solidFill>
                  <a:srgbClr val="FEFEFE"/>
                </a:solidFill>
                <a:latin typeface="Century Gothic"/>
                <a:ea typeface="Century Gothic"/>
                <a:cs typeface="Century Gothic"/>
                <a:sym typeface="Century Gothic"/>
              </a:defRPr>
            </a:lvl1pPr>
          </a:lstStyle>
          <a:p>
            <a:pPr/>
            <a:r>
              <a:t>제목 텍스트</a:t>
            </a:r>
          </a:p>
        </p:txBody>
      </p:sp>
      <p:sp>
        <p:nvSpPr>
          <p:cNvPr id="136" name="본문 첫 번째 줄…"/>
          <p:cNvSpPr txBox="1"/>
          <p:nvPr>
            <p:ph type="body" sz="quarter" idx="1"/>
          </p:nvPr>
        </p:nvSpPr>
        <p:spPr>
          <a:xfrm>
            <a:off x="6155999" y="2286000"/>
            <a:ext cx="4880301" cy="2295525"/>
          </a:xfrm>
          <a:prstGeom prst="rect">
            <a:avLst/>
          </a:prstGeom>
        </p:spPr>
        <p:txBody>
          <a:bodyPr anchor="t"/>
          <a:lstStyle>
            <a:lvl1pPr marL="0" indent="0">
              <a:buClrTx/>
              <a:buSzTx/>
              <a:buNone/>
            </a:lvl1pPr>
            <a:lvl2pPr>
              <a:buClrTx/>
            </a:lvl2pPr>
            <a:lvl3pPr>
              <a:buClrTx/>
            </a:lvl3pPr>
            <a:lvl4pPr>
              <a:buClrTx/>
            </a:lvl4pPr>
            <a:lvl5pPr>
              <a:buClrTx/>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2" name="제목 텍스트"/>
          <p:cNvSpPr txBox="1"/>
          <p:nvPr>
            <p:ph type="title"/>
          </p:nvPr>
        </p:nvSpPr>
        <p:spPr>
          <a:prstGeom prst="rect">
            <a:avLst/>
          </a:prstGeom>
        </p:spPr>
        <p:txBody>
          <a:bodyPr/>
          <a:lstStyle/>
          <a:p>
            <a:pPr/>
            <a:r>
              <a:t>제목 텍스트</a:t>
            </a:r>
          </a:p>
        </p:txBody>
      </p:sp>
      <p:sp>
        <p:nvSpPr>
          <p:cNvPr id="23" name="본문 첫 번째 줄…"/>
          <p:cNvSpPr txBox="1"/>
          <p:nvPr>
            <p:ph type="body" idx="1"/>
          </p:nvPr>
        </p:nvSpPr>
        <p:spPr>
          <a:xfrm>
            <a:off x="818712" y="2222287"/>
            <a:ext cx="10554575" cy="3636512"/>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0">
    <p:bg>
      <p:bgPr>
        <a:solidFill>
          <a:srgbClr val="FFFFFF"/>
        </a:solidFill>
      </p:bgPr>
    </p:bg>
    <p:spTree>
      <p:nvGrpSpPr>
        <p:cNvPr id="1" name=""/>
        <p:cNvGrpSpPr/>
        <p:nvPr/>
      </p:nvGrpSpPr>
      <p:grpSpPr>
        <a:xfrm>
          <a:off x="0" y="0"/>
          <a:ext cx="0" cy="0"/>
          <a:chOff x="0" y="0"/>
          <a:chExt cx="0" cy="0"/>
        </a:xfrm>
      </p:grpSpPr>
      <p:sp>
        <p:nvSpPr>
          <p:cNvPr id="31" name="제목 텍스트"/>
          <p:cNvSpPr txBox="1"/>
          <p:nvPr>
            <p:ph type="title"/>
          </p:nvPr>
        </p:nvSpPr>
        <p:spPr>
          <a:prstGeom prst="rect">
            <a:avLst/>
          </a:prstGeom>
        </p:spPr>
        <p:txBody>
          <a:bodyPr/>
          <a:lstStyle/>
          <a:p>
            <a:pPr/>
            <a:r>
              <a:t>제목 텍스트</a:t>
            </a:r>
          </a:p>
        </p:txBody>
      </p:sp>
      <p:sp>
        <p:nvSpPr>
          <p:cNvPr id="32" name="본문 첫 번째 줄…"/>
          <p:cNvSpPr txBox="1"/>
          <p:nvPr>
            <p:ph type="body" idx="1"/>
          </p:nvPr>
        </p:nvSpPr>
        <p:spPr>
          <a:xfrm>
            <a:off x="818712" y="2222287"/>
            <a:ext cx="10554575" cy="363651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spTree>
      <p:nvGrpSpPr>
        <p:cNvPr id="1" name=""/>
        <p:cNvGrpSpPr/>
        <p:nvPr/>
      </p:nvGrpSpPr>
      <p:grpSpPr>
        <a:xfrm>
          <a:off x="0" y="0"/>
          <a:ext cx="0" cy="0"/>
          <a:chOff x="0" y="0"/>
          <a:chExt cx="0" cy="0"/>
        </a:xfrm>
      </p:grpSpPr>
      <p:sp>
        <p:nvSpPr>
          <p:cNvPr id="40" name="Freeform 7"/>
          <p:cNvSpPr/>
          <p:nvPr/>
        </p:nvSpPr>
        <p:spPr>
          <a:xfrm>
            <a:off x="0" y="1"/>
            <a:ext cx="12192002" cy="520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0361"/>
                </a:lnTo>
                <a:lnTo>
                  <a:pt x="18064" y="20361"/>
                </a:lnTo>
                <a:lnTo>
                  <a:pt x="17389" y="21547"/>
                </a:lnTo>
                <a:lnTo>
                  <a:pt x="17329" y="21600"/>
                </a:lnTo>
                <a:lnTo>
                  <a:pt x="17287"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41" name="제목 텍스트"/>
          <p:cNvSpPr txBox="1"/>
          <p:nvPr>
            <p:ph type="title"/>
          </p:nvPr>
        </p:nvSpPr>
        <p:spPr>
          <a:xfrm>
            <a:off x="809999" y="2951396"/>
            <a:ext cx="10561420" cy="1468800"/>
          </a:xfrm>
          <a:prstGeom prst="rect">
            <a:avLst/>
          </a:prstGeom>
        </p:spPr>
        <p:txBody>
          <a:bodyPr/>
          <a:lstStyle>
            <a:lvl1pPr algn="r">
              <a:defRPr sz="4800">
                <a:solidFill>
                  <a:srgbClr val="FEFEFE"/>
                </a:solidFill>
                <a:latin typeface="Century Gothic"/>
                <a:ea typeface="Century Gothic"/>
                <a:cs typeface="Century Gothic"/>
                <a:sym typeface="Century Gothic"/>
              </a:defRPr>
            </a:lvl1pPr>
          </a:lstStyle>
          <a:p>
            <a:pPr/>
            <a:r>
              <a:t>제목 텍스트</a:t>
            </a:r>
          </a:p>
        </p:txBody>
      </p:sp>
      <p:sp>
        <p:nvSpPr>
          <p:cNvPr id="42" name="본문 첫 번째 줄…"/>
          <p:cNvSpPr txBox="1"/>
          <p:nvPr>
            <p:ph type="body" sz="quarter" idx="1"/>
          </p:nvPr>
        </p:nvSpPr>
        <p:spPr>
          <a:xfrm>
            <a:off x="809999" y="5281200"/>
            <a:ext cx="10561420" cy="433956"/>
          </a:xfrm>
          <a:prstGeom prst="rect">
            <a:avLst/>
          </a:prstGeom>
        </p:spPr>
        <p:txBody>
          <a:bodyPr anchor="t"/>
          <a:lstStyle>
            <a:lvl1pPr marL="0" indent="0" algn="r">
              <a:buClrTx/>
              <a:buSzTx/>
              <a:buNone/>
            </a:lvl1pPr>
            <a:lvl2pPr marL="0" indent="457200" algn="r">
              <a:buClrTx/>
              <a:buSzTx/>
              <a:buNone/>
            </a:lvl2pPr>
            <a:lvl3pPr marL="0" indent="914400" algn="r">
              <a:buClrTx/>
              <a:buSzTx/>
              <a:buNone/>
            </a:lvl3pPr>
            <a:lvl4pPr marL="0" indent="1371600" algn="r">
              <a:buClrTx/>
              <a:buSzTx/>
              <a:buNone/>
            </a:lvl4pPr>
            <a:lvl5pPr marL="0" indent="1828800" algn="r">
              <a:buClrTx/>
              <a:buSzTx/>
              <a:buNone/>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콘텐츠 2개">
    <p:spTree>
      <p:nvGrpSpPr>
        <p:cNvPr id="1" name=""/>
        <p:cNvGrpSpPr/>
        <p:nvPr/>
      </p:nvGrpSpPr>
      <p:grpSpPr>
        <a:xfrm>
          <a:off x="0" y="0"/>
          <a:ext cx="0" cy="0"/>
          <a:chOff x="0" y="0"/>
          <a:chExt cx="0" cy="0"/>
        </a:xfrm>
      </p:grpSpPr>
      <p:sp>
        <p:nvSpPr>
          <p:cNvPr id="50" name="제목 텍스트"/>
          <p:cNvSpPr txBox="1"/>
          <p:nvPr>
            <p:ph type="title"/>
          </p:nvPr>
        </p:nvSpPr>
        <p:spPr>
          <a:prstGeom prst="rect">
            <a:avLst/>
          </a:prstGeom>
        </p:spPr>
        <p:txBody>
          <a:bodyPr/>
          <a:lstStyle/>
          <a:p>
            <a:pPr/>
            <a:r>
              <a:t>제목 텍스트</a:t>
            </a:r>
          </a:p>
        </p:txBody>
      </p:sp>
      <p:sp>
        <p:nvSpPr>
          <p:cNvPr id="51" name="본문 첫 번째 줄…"/>
          <p:cNvSpPr txBox="1"/>
          <p:nvPr>
            <p:ph type="body" sz="half" idx="1"/>
          </p:nvPr>
        </p:nvSpPr>
        <p:spPr>
          <a:xfrm>
            <a:off x="818712" y="2222287"/>
            <a:ext cx="5185874" cy="3638764"/>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비교">
    <p:spTree>
      <p:nvGrpSpPr>
        <p:cNvPr id="1" name=""/>
        <p:cNvGrpSpPr/>
        <p:nvPr/>
      </p:nvGrpSpPr>
      <p:grpSpPr>
        <a:xfrm>
          <a:off x="0" y="0"/>
          <a:ext cx="0" cy="0"/>
          <a:chOff x="0" y="0"/>
          <a:chExt cx="0" cy="0"/>
        </a:xfrm>
      </p:grpSpPr>
      <p:sp>
        <p:nvSpPr>
          <p:cNvPr id="59" name="제목 텍스트"/>
          <p:cNvSpPr txBox="1"/>
          <p:nvPr>
            <p:ph type="title"/>
          </p:nvPr>
        </p:nvSpPr>
        <p:spPr>
          <a:prstGeom prst="rect">
            <a:avLst/>
          </a:prstGeom>
        </p:spPr>
        <p:txBody>
          <a:bodyPr/>
          <a:lstStyle/>
          <a:p>
            <a:pPr/>
            <a:r>
              <a:t>제목 텍스트</a:t>
            </a:r>
          </a:p>
        </p:txBody>
      </p:sp>
      <p:sp>
        <p:nvSpPr>
          <p:cNvPr id="60" name="본문 첫 번째 줄…"/>
          <p:cNvSpPr txBox="1"/>
          <p:nvPr>
            <p:ph type="body" sz="quarter" idx="1"/>
          </p:nvPr>
        </p:nvSpPr>
        <p:spPr>
          <a:xfrm>
            <a:off x="814727" y="2174875"/>
            <a:ext cx="5189858" cy="576263"/>
          </a:xfrm>
          <a:prstGeom prst="rect">
            <a:avLst/>
          </a:prstGeom>
        </p:spPr>
        <p:txBody>
          <a:bodyPr anchor="b"/>
          <a:lstStyle>
            <a:lvl1pPr marL="0" indent="0" algn="ctr">
              <a:buClrTx/>
              <a:buSzTx/>
              <a:buNone/>
              <a:defRPr sz="2000"/>
            </a:lvl1pPr>
            <a:lvl2pPr marL="0" indent="457200" algn="ctr">
              <a:buClrTx/>
              <a:buSzTx/>
              <a:buNone/>
              <a:defRPr sz="2000"/>
            </a:lvl2pPr>
            <a:lvl3pPr marL="0" indent="914400" algn="ctr">
              <a:buClrTx/>
              <a:buSzTx/>
              <a:buNone/>
              <a:defRPr sz="2000"/>
            </a:lvl3pPr>
            <a:lvl4pPr marL="0" indent="1371600" algn="ctr">
              <a:buClrTx/>
              <a:buSzTx/>
              <a:buNone/>
              <a:defRPr sz="2000"/>
            </a:lvl4pPr>
            <a:lvl5pPr marL="0" indent="1828800" algn="ctr">
              <a:buClrTx/>
              <a:buSzTx/>
              <a:buNone/>
              <a:defRPr sz="20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1" name="Text Placeholder 4"/>
          <p:cNvSpPr/>
          <p:nvPr>
            <p:ph type="body" sz="quarter" idx="21"/>
          </p:nvPr>
        </p:nvSpPr>
        <p:spPr>
          <a:xfrm>
            <a:off x="6187414" y="2174875"/>
            <a:ext cx="5194584" cy="576263"/>
          </a:xfrm>
          <a:prstGeom prst="rect">
            <a:avLst/>
          </a:prstGeom>
        </p:spPr>
        <p:txBody>
          <a:bodyPr anchor="b"/>
          <a:lstStyle/>
          <a:p>
            <a:pPr marL="0" indent="0" algn="ctr">
              <a:buClrTx/>
              <a:buSzTx/>
              <a:buNone/>
              <a:defRPr b="1" sz="2000">
                <a:latin typeface="Arial"/>
                <a:ea typeface="Arial"/>
                <a:cs typeface="Arial"/>
                <a:sym typeface="Arial"/>
              </a:defRPr>
            </a:pPr>
          </a:p>
        </p:txBody>
      </p:sp>
      <p:sp>
        <p:nvSpPr>
          <p:cNvPr id="6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p:spTree>
      <p:nvGrpSpPr>
        <p:cNvPr id="1" name=""/>
        <p:cNvGrpSpPr/>
        <p:nvPr/>
      </p:nvGrpSpPr>
      <p:grpSpPr>
        <a:xfrm>
          <a:off x="0" y="0"/>
          <a:ext cx="0" cy="0"/>
          <a:chOff x="0" y="0"/>
          <a:chExt cx="0" cy="0"/>
        </a:xfrm>
      </p:grpSpPr>
      <p:sp>
        <p:nvSpPr>
          <p:cNvPr id="69" name="제목 텍스트"/>
          <p:cNvSpPr txBox="1"/>
          <p:nvPr>
            <p:ph type="title"/>
          </p:nvPr>
        </p:nvSpPr>
        <p:spPr>
          <a:prstGeom prst="rect">
            <a:avLst/>
          </a:prstGeom>
        </p:spPr>
        <p:txBody>
          <a:bodyPr/>
          <a:lstStyle/>
          <a:p>
            <a:pPr/>
            <a:r>
              <a:t>제목 텍스트</a:t>
            </a:r>
          </a:p>
        </p:txBody>
      </p:sp>
      <p:sp>
        <p:nvSpPr>
          <p:cNvPr id="7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0">
    <p:bg>
      <p:bgPr>
        <a:solidFill>
          <a:srgbClr val="FFFFFF"/>
        </a:solidFill>
      </p:bgPr>
    </p:bg>
    <p:spTree>
      <p:nvGrpSpPr>
        <p:cNvPr id="1" name=""/>
        <p:cNvGrpSpPr/>
        <p:nvPr/>
      </p:nvGrpSpPr>
      <p:grpSpPr>
        <a:xfrm>
          <a:off x="0" y="0"/>
          <a:ext cx="0" cy="0"/>
          <a:chOff x="0" y="0"/>
          <a:chExt cx="0" cy="0"/>
        </a:xfrm>
      </p:grpSpPr>
      <p:sp>
        <p:nvSpPr>
          <p:cNvPr id="77" name="제목 텍스트"/>
          <p:cNvSpPr txBox="1"/>
          <p:nvPr>
            <p:ph type="title"/>
          </p:nvPr>
        </p:nvSpPr>
        <p:spPr>
          <a:prstGeom prst="rect">
            <a:avLst/>
          </a:prstGeom>
        </p:spPr>
        <p:txBody>
          <a:bodyPr/>
          <a:lstStyle/>
          <a:p>
            <a:pPr/>
            <a:r>
              <a:t>제목 텍스트</a:t>
            </a:r>
          </a:p>
        </p:txBody>
      </p:sp>
      <p:sp>
        <p:nvSpPr>
          <p:cNvPr id="7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화면">
    <p:spTree>
      <p:nvGrpSpPr>
        <p:cNvPr id="1" name=""/>
        <p:cNvGrpSpPr/>
        <p:nvPr/>
      </p:nvGrpSpPr>
      <p:grpSpPr>
        <a:xfrm>
          <a:off x="0" y="0"/>
          <a:ext cx="0" cy="0"/>
          <a:chOff x="0" y="0"/>
          <a:chExt cx="0" cy="0"/>
        </a:xfrm>
      </p:grpSpPr>
      <p:sp>
        <p:nvSpPr>
          <p:cNvPr id="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12121"/>
        </a:solidFill>
      </p:bgPr>
    </p:bg>
    <p:spTree>
      <p:nvGrpSpPr>
        <p:cNvPr id="1" name=""/>
        <p:cNvGrpSpPr/>
        <p:nvPr/>
      </p:nvGrpSpPr>
      <p:grpSpPr>
        <a:xfrm>
          <a:off x="0" y="0"/>
          <a:ext cx="0" cy="0"/>
          <a:chOff x="0" y="0"/>
          <a:chExt cx="0" cy="0"/>
        </a:xfrm>
      </p:grpSpPr>
      <p:sp>
        <p:nvSpPr>
          <p:cNvPr id="2" name="Freeform 6"/>
          <p:cNvSpPr/>
          <p:nvPr/>
        </p:nvSpPr>
        <p:spPr>
          <a:xfrm>
            <a:off x="0" y="-1"/>
            <a:ext cx="12192002" cy="2185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3" name="제목 텍스트"/>
          <p:cNvSpPr txBox="1"/>
          <p:nvPr>
            <p:ph type="title"/>
          </p:nvPr>
        </p:nvSpPr>
        <p:spPr>
          <a:xfrm>
            <a:off x="809999" y="447188"/>
            <a:ext cx="10572000" cy="970450"/>
          </a:xfrm>
          <a:prstGeom prst="rect">
            <a:avLst/>
          </a:prstGeom>
          <a:ln w="12700">
            <a:miter lim="400000"/>
          </a:ln>
          <a:effectLst>
            <a:outerShdw sx="100000" sy="100000" kx="0" ky="0" algn="b" rotWithShape="0" blurRad="50800" dist="0" dir="14400000">
              <a:srgbClr val="000000">
                <a:alpha val="60000"/>
              </a:srgbClr>
            </a:outerShdw>
          </a:effectLst>
          <a:extLst>
            <a:ext uri="{C572A759-6A51-4108-AA02-DFA0A04FC94B}">
              <ma14:wrappingTextBoxFlag xmlns:ma14="http://schemas.microsoft.com/office/mac/drawingml/2011/main" val="1"/>
            </a:ext>
          </a:extLst>
        </p:spPr>
        <p:txBody>
          <a:bodyPr lIns="45719" rIns="45719" anchor="b">
            <a:normAutofit fontScale="100000" lnSpcReduction="0"/>
          </a:bodyPr>
          <a:lstStyle/>
          <a:p>
            <a:pPr/>
            <a:r>
              <a:t>제목 텍스트</a:t>
            </a:r>
          </a:p>
        </p:txBody>
      </p:sp>
      <p:sp>
        <p:nvSpPr>
          <p:cNvPr id="4" name="본문 첫 번째 줄…"/>
          <p:cNvSpPr txBox="1"/>
          <p:nvPr>
            <p:ph type="body" idx="1"/>
          </p:nvPr>
        </p:nvSpPr>
        <p:spPr>
          <a:xfrm>
            <a:off x="609600" y="1417637"/>
            <a:ext cx="10972800" cy="4891088"/>
          </a:xfrm>
          <a:prstGeom prst="rect">
            <a:avLst/>
          </a:prstGeom>
          <a:ln w="12700">
            <a:miter lim="400000"/>
          </a:ln>
          <a:effectLst>
            <a:outerShdw sx="100000" sy="100000" kx="0" ky="0" algn="b" rotWithShape="0" blurRad="50800" dist="0" dir="14400000">
              <a:srgbClr val="000000">
                <a:alpha val="40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 name="슬라이드 번호"/>
          <p:cNvSpPr txBox="1"/>
          <p:nvPr>
            <p:ph type="sldNum" sz="quarter" idx="2"/>
          </p:nvPr>
        </p:nvSpPr>
        <p:spPr>
          <a:xfrm>
            <a:off x="11424653" y="6080087"/>
            <a:ext cx="315834" cy="326401"/>
          </a:xfrm>
          <a:prstGeom prst="rect">
            <a:avLst/>
          </a:prstGeom>
          <a:ln w="12700">
            <a:miter lim="400000"/>
          </a:ln>
        </p:spPr>
        <p:txBody>
          <a:bodyPr wrap="none" lIns="10800" tIns="10800" rIns="10800" bIns="10800" anchor="b">
            <a:spAutoFit/>
          </a:bodyPr>
          <a:lstStyle>
            <a:lvl1pPr algn="r">
              <a:defRPr sz="2000">
                <a:solidFill>
                  <a:schemeClr val="accent1"/>
                </a:solidFill>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2pPr>
      <a:lvl3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3pPr>
      <a:lvl4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4pPr>
      <a:lvl5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5pPr>
      <a:lvl6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6pPr>
      <a:lvl7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7pPr>
      <a:lvl8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8pPr>
      <a:lvl9pPr marL="0" marR="0" indent="0" algn="ctr" defTabSz="457200" rtl="0" latinLnBrk="0">
        <a:lnSpc>
          <a:spcPct val="100000"/>
        </a:lnSpc>
        <a:spcBef>
          <a:spcPts val="0"/>
        </a:spcBef>
        <a:spcAft>
          <a:spcPts val="0"/>
        </a:spcAft>
        <a:buClrTx/>
        <a:buSzTx/>
        <a:buFontTx/>
        <a:buNone/>
        <a:tabLst/>
        <a:defRPr b="1" baseline="0" cap="none" i="0" spc="0" strike="noStrike" sz="5400" u="none">
          <a:solidFill>
            <a:srgbClr val="FFFFFF"/>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1pPr>
      <a:lvl2pPr marL="778668" marR="0" indent="-321468"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2pPr>
      <a:lvl3pPr marL="1208314" marR="0" indent="-293914"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3pPr>
      <a:lvl4pPr marL="17145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4pPr>
      <a:lvl5pPr marL="21717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5pPr>
      <a:lvl6pPr marL="25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6pPr>
      <a:lvl7pPr marL="29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7pPr>
      <a:lvl8pPr marL="33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8pPr>
      <a:lvl9pPr marL="3714300" marR="0" indent="-342900" algn="l" defTabSz="457200" rtl="0" latinLnBrk="0">
        <a:lnSpc>
          <a:spcPct val="100000"/>
        </a:lnSpc>
        <a:spcBef>
          <a:spcPts val="600"/>
        </a:spcBef>
        <a:spcAft>
          <a:spcPts val="0"/>
        </a:spcAft>
        <a:buClr>
          <a:schemeClr val="accent1"/>
        </a:buClr>
        <a:buSzPct val="100000"/>
        <a:buFontTx/>
        <a:buChar char=""/>
        <a:tabLst/>
        <a:defRPr b="0" baseline="0" cap="none" i="0" spc="0" strike="noStrike" sz="1800" u="none">
          <a:solidFill>
            <a:srgbClr val="FFFFFF"/>
          </a:solidFill>
          <a:uFillTx/>
          <a:latin typeface="Century Gothic"/>
          <a:ea typeface="Century Gothic"/>
          <a:cs typeface="Century Gothic"/>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1pPr>
      <a:lvl2pPr marL="0" marR="0" indent="457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2pPr>
      <a:lvl3pPr marL="0" marR="0" indent="914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3pPr>
      <a:lvl4pPr marL="0" marR="0" indent="1371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4pPr>
      <a:lvl5pPr marL="0" marR="0" indent="18288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5pPr>
      <a:lvl6pPr marL="0" marR="0" indent="22860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6pPr>
      <a:lvl7pPr marL="0" marR="0" indent="27432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7pPr>
      <a:lvl8pPr marL="0" marR="0" indent="32004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8pPr>
      <a:lvl9pPr marL="0" marR="0" indent="3657600" algn="r" defTabSz="457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tif"/></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tif"/></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t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tif"/></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tif"/></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tif"/></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tif"/></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latin typeface="Arial"/>
                <a:ea typeface="Arial"/>
                <a:cs typeface="Arial"/>
                <a:sym typeface="Arial"/>
              </a:defRPr>
            </a:pPr>
          </a:p>
        </p:txBody>
      </p:sp>
      <p:sp>
        <p:nvSpPr>
          <p:cNvPr id="147" name="Rectangle 11"/>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148" name="Freeform: Shape 13"/>
          <p:cNvSpPr/>
          <p:nvPr/>
        </p:nvSpPr>
        <p:spPr>
          <a:xfrm rot="10800000">
            <a:off x="0" y="5388383"/>
            <a:ext cx="12192000" cy="1469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32" y="21600"/>
                </a:moveTo>
                <a:lnTo>
                  <a:pt x="10790" y="21600"/>
                </a:lnTo>
                <a:lnTo>
                  <a:pt x="10768" y="21530"/>
                </a:lnTo>
                <a:lnTo>
                  <a:pt x="10745" y="21460"/>
                </a:lnTo>
                <a:lnTo>
                  <a:pt x="10730" y="21413"/>
                </a:lnTo>
                <a:lnTo>
                  <a:pt x="10060" y="17239"/>
                </a:lnTo>
                <a:lnTo>
                  <a:pt x="0" y="17239"/>
                </a:lnTo>
                <a:lnTo>
                  <a:pt x="0" y="0"/>
                </a:lnTo>
                <a:lnTo>
                  <a:pt x="21600" y="0"/>
                </a:lnTo>
                <a:lnTo>
                  <a:pt x="21600" y="17239"/>
                </a:lnTo>
                <a:lnTo>
                  <a:pt x="11559" y="17239"/>
                </a:lnTo>
                <a:lnTo>
                  <a:pt x="10888" y="21413"/>
                </a:lnTo>
                <a:lnTo>
                  <a:pt x="10873" y="21460"/>
                </a:lnTo>
                <a:lnTo>
                  <a:pt x="10850" y="21530"/>
                </a:lnTo>
                <a:close/>
              </a:path>
            </a:pathLst>
          </a:custGeom>
          <a:blipFill>
            <a:blip r:embed="rId2"/>
          </a:blipFill>
          <a:ln w="12700">
            <a:miter lim="400000"/>
          </a:ln>
        </p:spPr>
        <p:txBody>
          <a:bodyPr lIns="45719" rIns="45719"/>
          <a:lstStyle/>
          <a:p>
            <a:pPr>
              <a:defRPr b="1">
                <a:latin typeface="Arial"/>
                <a:ea typeface="Arial"/>
                <a:cs typeface="Arial"/>
                <a:sym typeface="Arial"/>
              </a:defRPr>
            </a:pPr>
          </a:p>
        </p:txBody>
      </p:sp>
      <p:sp>
        <p:nvSpPr>
          <p:cNvPr id="149" name="Swift 세미나"/>
          <p:cNvSpPr txBox="1"/>
          <p:nvPr/>
        </p:nvSpPr>
        <p:spPr>
          <a:xfrm>
            <a:off x="4239760" y="2128957"/>
            <a:ext cx="3712480" cy="96496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5400"/>
            </a:lvl1pPr>
          </a:lstStyle>
          <a:p>
            <a:pPr/>
            <a:r>
              <a:t>Swift 세미나</a:t>
            </a:r>
          </a:p>
        </p:txBody>
      </p:sp>
      <p:sp>
        <p:nvSpPr>
          <p:cNvPr id="150" name="운영체제란?"/>
          <p:cNvSpPr txBox="1"/>
          <p:nvPr/>
        </p:nvSpPr>
        <p:spPr>
          <a:xfrm>
            <a:off x="5300042" y="3163058"/>
            <a:ext cx="1591916" cy="48108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400"/>
            </a:lvl1pPr>
          </a:lstStyle>
          <a:p>
            <a:pPr/>
            <a:r>
              <a:t>운영체제란?</a:t>
            </a:r>
          </a:p>
        </p:txBody>
      </p:sp>
      <p:sp>
        <p:nvSpPr>
          <p:cNvPr id="151" name="작성자: 정창용 연구원"/>
          <p:cNvSpPr txBox="1"/>
          <p:nvPr/>
        </p:nvSpPr>
        <p:spPr>
          <a:xfrm>
            <a:off x="4949380" y="4659039"/>
            <a:ext cx="2293239" cy="414026"/>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000"/>
            </a:lvl1pPr>
          </a:lstStyle>
          <a:p>
            <a:pPr/>
            <a:r>
              <a:t>작성자: 정창용 연구원</a:t>
            </a:r>
          </a:p>
        </p:txBody>
      </p:sp>
      <p:sp>
        <p:nvSpPr>
          <p:cNvPr id="152" name="슬라이드 번호"/>
          <p:cNvSpPr txBox="1"/>
          <p:nvPr>
            <p:ph type="sldNum" sz="quarter" idx="4294967295"/>
          </p:nvPr>
        </p:nvSpPr>
        <p:spPr>
          <a:xfrm>
            <a:off x="11565419" y="6080087"/>
            <a:ext cx="175068" cy="326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23"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24" name="사용자 편의 제공"/>
          <p:cNvSpPr txBox="1"/>
          <p:nvPr/>
        </p:nvSpPr>
        <p:spPr>
          <a:xfrm>
            <a:off x="4196910" y="691160"/>
            <a:ext cx="3798180"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사용자 편의 제공</a:t>
            </a:r>
          </a:p>
        </p:txBody>
      </p:sp>
      <p:pic>
        <p:nvPicPr>
          <p:cNvPr id="225" name="이미지" descr="이미지"/>
          <p:cNvPicPr>
            <a:picLocks noChangeAspect="1"/>
          </p:cNvPicPr>
          <p:nvPr/>
        </p:nvPicPr>
        <p:blipFill>
          <a:blip r:embed="rId3">
            <a:extLst/>
          </a:blip>
          <a:stretch>
            <a:fillRect/>
          </a:stretch>
        </p:blipFill>
        <p:spPr>
          <a:xfrm>
            <a:off x="3427850" y="2243704"/>
            <a:ext cx="5336300" cy="355753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30"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31" name="운영체제의 역할"/>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역할</a:t>
            </a:r>
          </a:p>
        </p:txBody>
      </p:sp>
      <p:sp>
        <p:nvSpPr>
          <p:cNvPr id="232" name="1. 자원관리 : 컴퓨터 시스템 자원 효율적 관리 (시스템 자원 - CPU, Memory, I/O 장치와 같은 하드웨어 자원과 프로세스, 파일 메시지 등의 소프트웨어 지원)…"/>
          <p:cNvSpPr txBox="1"/>
          <p:nvPr/>
        </p:nvSpPr>
        <p:spPr>
          <a:xfrm>
            <a:off x="991378" y="2852537"/>
            <a:ext cx="10209244" cy="208586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l">
              <a:defRPr baseline="88888"/>
            </a:pPr>
            <a:r>
              <a:t>1. 자원관리 : 컴퓨터 시스템 자원 효율적 관리</a:t>
            </a:r>
            <a:br/>
            <a:r>
              <a:t>(시스템 자원 - CPU, Memory, I/O 장치와 같은 하드웨어 자원과 프로세스, 파일 메시지 등의 소프트웨어 지원)</a:t>
            </a:r>
          </a:p>
          <a:p>
            <a:pPr algn="l">
              <a:defRPr baseline="88888"/>
            </a:pPr>
            <a:r>
              <a:t>2. 자원 보호 : 프로그램이나 다른 사용자가 데이터를 삭제하거나 중요 파일에 접근하지 못하게 컴퓨터 자원을 보호</a:t>
            </a:r>
          </a:p>
          <a:p>
            <a:pPr algn="l">
              <a:defRPr baseline="88888"/>
            </a:pPr>
            <a:r>
              <a:t>3. 인터페이스 제공 : 하드웨어 인터페이스와 사용자 인터페이스 제공하여 편리하게 사용하도록 지원</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35"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36" name="운영체제의 목적"/>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목적</a:t>
            </a:r>
          </a:p>
        </p:txBody>
      </p:sp>
      <p:graphicFrame>
        <p:nvGraphicFramePr>
          <p:cNvPr id="237" name="표"/>
          <p:cNvGraphicFramePr/>
          <p:nvPr/>
        </p:nvGraphicFramePr>
        <p:xfrm>
          <a:off x="1650417" y="2498470"/>
          <a:ext cx="8853066" cy="4069081"/>
        </p:xfrm>
        <a:graphic xmlns:a="http://schemas.openxmlformats.org/drawingml/2006/main">
          <a:graphicData uri="http://schemas.openxmlformats.org/drawingml/2006/table">
            <a:tbl>
              <a:tblPr firstCol="0" firstRow="0" lastCol="0" lastRow="0" bandCol="0" bandRow="1" rtl="0">
                <a:tableStyleId>{CF821DB8-F4EB-4A41-A1BA-3FCAFE7338EE}</a:tableStyleId>
              </a:tblPr>
              <a:tblGrid>
                <a:gridCol w="3178956"/>
                <a:gridCol w="5712209"/>
              </a:tblGrid>
              <a:tr h="762000">
                <a:tc>
                  <a:txBody>
                    <a:bodyPr/>
                    <a:lstStyle/>
                    <a:p>
                      <a:pPr algn="ctr">
                        <a:defRPr sz="1800"/>
                      </a:pPr>
                      <a:r>
                        <a:rPr b="1" sz="1600">
                          <a:sym typeface="Helvetica"/>
                        </a:rPr>
                        <a:t>응답 시간 (Turnaround Time)</a:t>
                      </a:r>
                    </a:p>
                  </a:txBody>
                  <a:tcPr marL="0" marR="0" marT="0" marB="0" anchor="ctr" anchorCtr="0" horzOverflow="overflow">
                    <a:lnT w="25400">
                      <a:solidFill>
                        <a:srgbClr val="000000"/>
                      </a:solidFill>
                    </a:lnT>
                  </a:tcPr>
                </a:tc>
                <a:tc>
                  <a:txBody>
                    <a:bodyPr/>
                    <a:lstStyle/>
                    <a:p>
                      <a:pPr algn="ctr">
                        <a:defRPr sz="1800"/>
                      </a:pPr>
                      <a:r>
                        <a:rPr sz="1600">
                          <a:sym typeface="Helvetica"/>
                        </a:rPr>
                        <a:t>작업 완료 후 시스템에서 결과가 얻어질 때까지의 시간</a:t>
                      </a:r>
                    </a:p>
                  </a:txBody>
                  <a:tcPr marL="0" marR="0" marT="0" marB="0" anchor="ctr" anchorCtr="0" horzOverflow="overflow">
                    <a:lnT w="25400">
                      <a:solidFill>
                        <a:srgbClr val="000000"/>
                      </a:solidFill>
                    </a:lnT>
                  </a:tcPr>
                </a:tc>
              </a:tr>
              <a:tr h="762000">
                <a:tc>
                  <a:txBody>
                    <a:bodyPr/>
                    <a:lstStyle/>
                    <a:p>
                      <a:pPr algn="ctr">
                        <a:defRPr sz="1800"/>
                      </a:pPr>
                      <a:r>
                        <a:rPr b="1" sz="1600">
                          <a:sym typeface="Helvetica"/>
                        </a:rPr>
                        <a:t>처리 능력 (Throughput)</a:t>
                      </a:r>
                    </a:p>
                  </a:txBody>
                  <a:tcPr marL="0" marR="0" marT="0" marB="0" anchor="ctr" anchorCtr="0" horzOverflow="overflow"/>
                </a:tc>
                <a:tc>
                  <a:txBody>
                    <a:bodyPr/>
                    <a:lstStyle/>
                    <a:p>
                      <a:pPr algn="ctr">
                        <a:defRPr sz="1800"/>
                      </a:pPr>
                      <a:r>
                        <a:rPr sz="1600">
                          <a:sym typeface="Helvetica"/>
                        </a:rPr>
                        <a:t>시스템의 생산성을 나타내는 단위. 일정 시간 동안 처리하는 일의 양</a:t>
                      </a:r>
                    </a:p>
                  </a:txBody>
                  <a:tcPr marL="0" marR="0" marT="0" marB="0" anchor="ctr" anchorCtr="0" horzOverflow="overflow"/>
                </a:tc>
              </a:tr>
              <a:tr h="762000">
                <a:tc>
                  <a:txBody>
                    <a:bodyPr/>
                    <a:lstStyle/>
                    <a:p>
                      <a:pPr algn="ctr">
                        <a:defRPr sz="1800"/>
                      </a:pPr>
                      <a:r>
                        <a:rPr b="1" sz="1600">
                          <a:sym typeface="Helvetica"/>
                        </a:rPr>
                        <a:t>사용 가능도 (Availability)</a:t>
                      </a:r>
                    </a:p>
                  </a:txBody>
                  <a:tcPr marL="0" marR="0" marT="0" marB="0" anchor="ctr" anchorCtr="0" horzOverflow="overflow"/>
                </a:tc>
                <a:tc>
                  <a:txBody>
                    <a:bodyPr/>
                    <a:lstStyle/>
                    <a:p>
                      <a:pPr algn="ctr">
                        <a:defRPr sz="1800"/>
                      </a:pPr>
                      <a:r>
                        <a:rPr sz="1600">
                          <a:sym typeface="Helvetica"/>
                        </a:rPr>
                        <a:t>시스템을 얼마나 빠르게 사용할 수 있는가의 정도</a:t>
                      </a:r>
                    </a:p>
                  </a:txBody>
                  <a:tcPr marL="0" marR="0" marT="0" marB="0" anchor="ctr" anchorCtr="0" horzOverflow="overflow"/>
                </a:tc>
              </a:tr>
              <a:tr h="762000">
                <a:tc>
                  <a:txBody>
                    <a:bodyPr/>
                    <a:lstStyle/>
                    <a:p>
                      <a:pPr algn="ctr">
                        <a:defRPr sz="1800"/>
                      </a:pPr>
                      <a:r>
                        <a:rPr b="1" sz="1600">
                          <a:sym typeface="Helvetica"/>
                        </a:rPr>
                        <a:t>신뢰도 (Reliability)</a:t>
                      </a:r>
                    </a:p>
                  </a:txBody>
                  <a:tcPr marL="0" marR="0" marT="0" marB="0" anchor="ctr" anchorCtr="0" horzOverflow="overflow">
                    <a:lnB w="25400">
                      <a:solidFill>
                        <a:srgbClr val="000000"/>
                      </a:solidFill>
                    </a:lnB>
                  </a:tcPr>
                </a:tc>
                <a:tc>
                  <a:txBody>
                    <a:bodyPr/>
                    <a:lstStyle/>
                    <a:p>
                      <a:pPr algn="ctr">
                        <a:defRPr sz="1800"/>
                      </a:pPr>
                      <a:r>
                        <a:rPr sz="1600">
                          <a:sym typeface="Helvetica"/>
                        </a:rPr>
                        <a:t>주어진 문제를 얼마나 정확하게 처리하는가의 정도</a:t>
                      </a:r>
                    </a:p>
                  </a:txBody>
                  <a:tcPr marL="0" marR="0" marT="0" marB="0" anchor="ctr" anchorCtr="0" horzOverflow="overflow">
                    <a:lnB w="25400">
                      <a:solidFill>
                        <a:srgbClr val="000000"/>
                      </a:solidFill>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40"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41" name="정리"/>
          <p:cNvSpPr txBox="1"/>
          <p:nvPr/>
        </p:nvSpPr>
        <p:spPr>
          <a:xfrm>
            <a:off x="5560568" y="710724"/>
            <a:ext cx="1070865"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정리</a:t>
            </a:r>
          </a:p>
        </p:txBody>
      </p:sp>
      <p:sp>
        <p:nvSpPr>
          <p:cNvPr id="242" name="운영체제는…"/>
          <p:cNvSpPr txBox="1"/>
          <p:nvPr/>
        </p:nvSpPr>
        <p:spPr>
          <a:xfrm>
            <a:off x="3878782" y="2925054"/>
            <a:ext cx="4434436" cy="1940832"/>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baseline="55555"/>
            </a:pPr>
            <a:r>
              <a:t>운영체제는</a:t>
            </a:r>
          </a:p>
          <a:p>
            <a:pPr>
              <a:defRPr baseline="55555"/>
            </a:pPr>
            <a:r>
              <a:rPr b="1" baseline="41666" sz="2400"/>
              <a:t>컴퓨터의 성능을 높이고</a:t>
            </a:r>
            <a:r>
              <a:t>(Performance),</a:t>
            </a:r>
          </a:p>
          <a:p>
            <a:pPr>
              <a:defRPr baseline="55555"/>
            </a:pPr>
            <a:r>
              <a:rPr b="1" baseline="41666" sz="2400"/>
              <a:t>사용자에게 편의성 제공</a:t>
            </a:r>
            <a:r>
              <a:t>(Convenience)</a:t>
            </a:r>
          </a:p>
          <a:p>
            <a:pPr>
              <a:defRPr baseline="55555"/>
            </a:pPr>
            <a:r>
              <a:t>을 목적으로 하는 프로그램</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247" name="Rectangle 8"/>
          <p:cNvSpPr/>
          <p:nvPr/>
        </p:nvSpPr>
        <p:spPr>
          <a:xfrm>
            <a:off x="0" y="0"/>
            <a:ext cx="12192000" cy="6858000"/>
          </a:xfrm>
          <a:prstGeom prst="rect">
            <a:avLst/>
          </a:prstGeom>
          <a:solidFill>
            <a:srgbClr val="212121"/>
          </a:solidFill>
          <a:ln w="12700">
            <a:miter lim="400000"/>
          </a:ln>
          <a:extLst>
            <a:ext uri="{C572A759-6A51-4108-AA02-DFA0A04FC94B}">
              <ma14:wrappingTextBoxFlag xmlns:ma14="http://schemas.microsoft.com/office/mac/drawingml/2011/main" val="1"/>
            </a:ext>
          </a:extLst>
        </p:spPr>
        <p:txBody>
          <a:bodyPr lIns="45719" rIns="45719" anchor="ctr"/>
          <a:lstStyle>
            <a:lvl1pPr>
              <a:defRPr b="1">
                <a:solidFill>
                  <a:srgbClr val="FFFFFF"/>
                </a:solidFill>
                <a:latin typeface="Arial"/>
                <a:ea typeface="Arial"/>
                <a:cs typeface="Arial"/>
                <a:sym typeface="Arial"/>
              </a:defRPr>
            </a:lvl1pPr>
          </a:lstStyle>
          <a:p>
            <a:pPr/>
            <a:r>
              <a:t>A</a:t>
            </a:r>
          </a:p>
        </p:txBody>
      </p:sp>
      <p:sp>
        <p:nvSpPr>
          <p:cNvPr id="248" name="Freeform: Shape 10"/>
          <p:cNvSpPr/>
          <p:nvPr/>
        </p:nvSpPr>
        <p:spPr>
          <a:xfrm rot="16200000">
            <a:off x="-40087" y="40084"/>
            <a:ext cx="6858004" cy="677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73"/>
                </a:moveTo>
                <a:lnTo>
                  <a:pt x="12061" y="21207"/>
                </a:lnTo>
                <a:lnTo>
                  <a:pt x="12055" y="21212"/>
                </a:lnTo>
                <a:lnTo>
                  <a:pt x="12046" y="21217"/>
                </a:lnTo>
                <a:lnTo>
                  <a:pt x="11964" y="21271"/>
                </a:lnTo>
                <a:lnTo>
                  <a:pt x="11921" y="21285"/>
                </a:lnTo>
                <a:lnTo>
                  <a:pt x="11674" y="21422"/>
                </a:lnTo>
                <a:cubicBezTo>
                  <a:pt x="11405" y="21536"/>
                  <a:pt x="11110" y="21600"/>
                  <a:pt x="10800" y="21600"/>
                </a:cubicBezTo>
                <a:cubicBezTo>
                  <a:pt x="10490" y="21600"/>
                  <a:pt x="10195" y="21536"/>
                  <a:pt x="9926" y="21422"/>
                </a:cubicBezTo>
                <a:lnTo>
                  <a:pt x="9679" y="21285"/>
                </a:lnTo>
                <a:lnTo>
                  <a:pt x="9636" y="21271"/>
                </a:lnTo>
                <a:lnTo>
                  <a:pt x="9554" y="21217"/>
                </a:lnTo>
                <a:lnTo>
                  <a:pt x="9545" y="21212"/>
                </a:lnTo>
                <a:lnTo>
                  <a:pt x="9539" y="21207"/>
                </a:lnTo>
                <a:lnTo>
                  <a:pt x="0" y="14873"/>
                </a:lnTo>
                <a:close/>
                <a:moveTo>
                  <a:pt x="21600" y="0"/>
                </a:moveTo>
                <a:lnTo>
                  <a:pt x="21600" y="5005"/>
                </a:lnTo>
                <a:lnTo>
                  <a:pt x="21600" y="5005"/>
                </a:lnTo>
                <a:lnTo>
                  <a:pt x="21600" y="14873"/>
                </a:lnTo>
                <a:lnTo>
                  <a:pt x="0" y="14873"/>
                </a:lnTo>
                <a:lnTo>
                  <a:pt x="0" y="1897"/>
                </a:lnTo>
                <a:lnTo>
                  <a:pt x="0" y="1897"/>
                </a:lnTo>
                <a:lnTo>
                  <a:pt x="0" y="0"/>
                </a:lnTo>
                <a:close/>
              </a:path>
            </a:pathLst>
          </a:custGeom>
          <a:blipFill>
            <a:blip r:embed="rId2"/>
          </a:blipFill>
          <a:ln w="12700">
            <a:miter lim="400000"/>
          </a:ln>
        </p:spPr>
        <p:txBody>
          <a:bodyPr lIns="45719" rIns="45719"/>
          <a:lstStyle/>
          <a:p>
            <a:pPr>
              <a:defRPr b="1">
                <a:solidFill>
                  <a:srgbClr val="FFFFFF"/>
                </a:solidFill>
                <a:latin typeface="Arial"/>
                <a:ea typeface="Arial"/>
                <a:cs typeface="Arial"/>
                <a:sym typeface="Arial"/>
              </a:defRPr>
            </a:pPr>
          </a:p>
        </p:txBody>
      </p:sp>
      <p:sp>
        <p:nvSpPr>
          <p:cNvPr id="249" name="부팅…"/>
          <p:cNvSpPr txBox="1"/>
          <p:nvPr/>
        </p:nvSpPr>
        <p:spPr>
          <a:xfrm>
            <a:off x="1192999" y="2405380"/>
            <a:ext cx="3714910"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b="1" sz="6400">
                <a:solidFill>
                  <a:srgbClr val="FFFFFF"/>
                </a:solidFill>
              </a:defRPr>
            </a:pPr>
            <a:r>
              <a:t>부팅</a:t>
            </a:r>
          </a:p>
          <a:p>
            <a:pPr>
              <a:defRPr b="1" sz="6400">
                <a:solidFill>
                  <a:srgbClr val="FFFFFF"/>
                </a:solidFill>
              </a:defRPr>
            </a:pPr>
            <a:r>
              <a:t>(Booting)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52"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53" name="부팅 (Booting)"/>
          <p:cNvSpPr txBox="1"/>
          <p:nvPr/>
        </p:nvSpPr>
        <p:spPr>
          <a:xfrm>
            <a:off x="4241739" y="691160"/>
            <a:ext cx="3708522"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부팅 (Booting)</a:t>
            </a:r>
          </a:p>
        </p:txBody>
      </p:sp>
      <p:pic>
        <p:nvPicPr>
          <p:cNvPr id="254" name="이미지" descr="이미지"/>
          <p:cNvPicPr>
            <a:picLocks noChangeAspect="1"/>
          </p:cNvPicPr>
          <p:nvPr/>
        </p:nvPicPr>
        <p:blipFill>
          <a:blip r:embed="rId3">
            <a:extLst/>
          </a:blip>
          <a:stretch>
            <a:fillRect/>
          </a:stretch>
        </p:blipFill>
        <p:spPr>
          <a:xfrm>
            <a:off x="1857709" y="2117470"/>
            <a:ext cx="8476582" cy="3810001"/>
          </a:xfrm>
          <a:prstGeom prst="rect">
            <a:avLst/>
          </a:prstGeom>
          <a:ln w="12700">
            <a:miter lim="400000"/>
          </a:ln>
        </p:spPr>
      </p:pic>
      <p:grpSp>
        <p:nvGrpSpPr>
          <p:cNvPr id="257" name="그룹"/>
          <p:cNvGrpSpPr/>
          <p:nvPr/>
        </p:nvGrpSpPr>
        <p:grpSpPr>
          <a:xfrm>
            <a:off x="2624754" y="2664494"/>
            <a:ext cx="1225857" cy="756930"/>
            <a:chOff x="0" y="0"/>
            <a:chExt cx="1225856" cy="756929"/>
          </a:xfrm>
        </p:grpSpPr>
        <p:sp>
          <p:nvSpPr>
            <p:cNvPr id="255" name="CPU"/>
            <p:cNvSpPr txBox="1"/>
            <p:nvPr/>
          </p:nvSpPr>
          <p:spPr>
            <a:xfrm>
              <a:off x="0" y="386089"/>
              <a:ext cx="58679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2600"/>
                  </a:solidFill>
                </a:defRPr>
              </a:lvl1pPr>
            </a:lstStyle>
            <a:p>
              <a:pPr/>
              <a:r>
                <a:t>CPU</a:t>
              </a:r>
            </a:p>
          </p:txBody>
        </p:sp>
        <p:sp>
          <p:nvSpPr>
            <p:cNvPr id="256" name="선"/>
            <p:cNvSpPr/>
            <p:nvPr/>
          </p:nvSpPr>
          <p:spPr>
            <a:xfrm flipV="1">
              <a:off x="549286" y="-1"/>
              <a:ext cx="676571" cy="351736"/>
            </a:xfrm>
            <a:prstGeom prst="line">
              <a:avLst/>
            </a:prstGeom>
            <a:noFill/>
            <a:ln w="15875" cap="rnd">
              <a:solidFill>
                <a:srgbClr val="FF0000"/>
              </a:solidFill>
              <a:prstDash val="solid"/>
              <a:round/>
              <a:tailEnd type="triangle" w="med" len="med"/>
            </a:ln>
            <a:effectLst/>
          </p:spPr>
          <p:txBody>
            <a:bodyPr wrap="square" lIns="45719" tIns="45719" rIns="45719" bIns="45719" numCol="1" anchor="t">
              <a:noAutofit/>
            </a:bodyPr>
            <a:lstStyle/>
            <a:p>
              <a:pPr algn="l">
                <a:defRPr>
                  <a:solidFill>
                    <a:srgbClr val="FFFFFF"/>
                  </a:solidFill>
                  <a:latin typeface="Century Gothic"/>
                  <a:ea typeface="Century Gothic"/>
                  <a:cs typeface="Century Gothic"/>
                  <a:sym typeface="Century Gothic"/>
                </a:defRPr>
              </a:pPr>
            </a:p>
          </p:txBody>
        </p:sp>
      </p:grpSp>
      <p:grpSp>
        <p:nvGrpSpPr>
          <p:cNvPr id="260" name="그룹"/>
          <p:cNvGrpSpPr/>
          <p:nvPr/>
        </p:nvGrpSpPr>
        <p:grpSpPr>
          <a:xfrm>
            <a:off x="6699545" y="4705885"/>
            <a:ext cx="3781788" cy="1484827"/>
            <a:chOff x="0" y="0"/>
            <a:chExt cx="3781786" cy="1484826"/>
          </a:xfrm>
        </p:grpSpPr>
        <p:sp>
          <p:nvSpPr>
            <p:cNvPr id="258" name="직사각형"/>
            <p:cNvSpPr/>
            <p:nvPr/>
          </p:nvSpPr>
          <p:spPr>
            <a:xfrm>
              <a:off x="0" y="0"/>
              <a:ext cx="1936652" cy="787793"/>
            </a:xfrm>
            <a:prstGeom prst="rect">
              <a:avLst/>
            </a:prstGeom>
            <a:noFill/>
            <a:ln w="15875" cap="rnd">
              <a:solidFill>
                <a:srgbClr val="FF0000"/>
              </a:solidFill>
              <a:prstDash val="solid"/>
              <a:round/>
            </a:ln>
            <a:effectLst/>
          </p:spPr>
          <p:txBody>
            <a:bodyPr wrap="square" lIns="45719" tIns="45719" rIns="45719" bIns="45719" numCol="1" anchor="ctr">
              <a:noAutofit/>
            </a:bodyPr>
            <a:lstStyle/>
            <a:p>
              <a:pPr>
                <a:defRPr b="1">
                  <a:latin typeface="Arial"/>
                  <a:ea typeface="Arial"/>
                  <a:cs typeface="Arial"/>
                  <a:sym typeface="Arial"/>
                </a:defRPr>
              </a:pPr>
            </a:p>
          </p:txBody>
        </p:sp>
        <p:sp>
          <p:nvSpPr>
            <p:cNvPr id="259" name="비휘발성"/>
            <p:cNvSpPr/>
            <p:nvPr/>
          </p:nvSpPr>
          <p:spPr>
            <a:xfrm>
              <a:off x="2511786" y="2148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2600"/>
                  </a:solidFill>
                </a:defRPr>
              </a:lvl1pPr>
            </a:lstStyle>
            <a:p>
              <a:pPr/>
              <a:r>
                <a:t>비휘발성</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57"/>
                                        </p:tgtEl>
                                        <p:attrNameLst>
                                          <p:attrName>style.visibility</p:attrName>
                                        </p:attrNameLst>
                                      </p:cBhvr>
                                      <p:to>
                                        <p:strVal val="visible"/>
                                      </p:to>
                                    </p:set>
                                    <p:animEffect filter="fade" transition="in">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60"/>
                                        </p:tgtEl>
                                        <p:attrNameLst>
                                          <p:attrName>style.visibility</p:attrName>
                                        </p:attrNameLst>
                                      </p:cBhvr>
                                      <p:to>
                                        <p:strVal val="visible"/>
                                      </p:to>
                                    </p:set>
                                    <p:animEffect filter="fade" transition="in">
                                      <p:cBhvr>
                                        <p:cTn id="12"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7" grpId="1"/>
      <p:bldP build="whole" bldLvl="1" animBg="1" rev="0" advAuto="0" spid="260"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65"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66" name="부팅 (Booting)"/>
          <p:cNvSpPr txBox="1"/>
          <p:nvPr/>
        </p:nvSpPr>
        <p:spPr>
          <a:xfrm>
            <a:off x="4241739" y="691160"/>
            <a:ext cx="3708522"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부팅 (Booting)</a:t>
            </a:r>
          </a:p>
        </p:txBody>
      </p:sp>
      <p:pic>
        <p:nvPicPr>
          <p:cNvPr id="267" name="이미지" descr="이미지"/>
          <p:cNvPicPr>
            <a:picLocks noChangeAspect="1"/>
          </p:cNvPicPr>
          <p:nvPr/>
        </p:nvPicPr>
        <p:blipFill>
          <a:blip r:embed="rId3">
            <a:extLst/>
          </a:blip>
          <a:stretch>
            <a:fillRect/>
          </a:stretch>
        </p:blipFill>
        <p:spPr>
          <a:xfrm>
            <a:off x="1857709" y="2117470"/>
            <a:ext cx="8476582" cy="3810001"/>
          </a:xfrm>
          <a:prstGeom prst="rect">
            <a:avLst/>
          </a:prstGeom>
          <a:ln w="12700">
            <a:miter lim="400000"/>
          </a:ln>
        </p:spPr>
      </p:pic>
      <p:grpSp>
        <p:nvGrpSpPr>
          <p:cNvPr id="270" name="그룹"/>
          <p:cNvGrpSpPr/>
          <p:nvPr/>
        </p:nvGrpSpPr>
        <p:grpSpPr>
          <a:xfrm>
            <a:off x="2624754" y="2664494"/>
            <a:ext cx="1225857" cy="756930"/>
            <a:chOff x="0" y="0"/>
            <a:chExt cx="1225856" cy="756929"/>
          </a:xfrm>
        </p:grpSpPr>
        <p:sp>
          <p:nvSpPr>
            <p:cNvPr id="268" name="CPU"/>
            <p:cNvSpPr txBox="1"/>
            <p:nvPr/>
          </p:nvSpPr>
          <p:spPr>
            <a:xfrm>
              <a:off x="0" y="386089"/>
              <a:ext cx="58679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2600"/>
                  </a:solidFill>
                </a:defRPr>
              </a:lvl1pPr>
            </a:lstStyle>
            <a:p>
              <a:pPr/>
              <a:r>
                <a:t>CPU</a:t>
              </a:r>
            </a:p>
          </p:txBody>
        </p:sp>
        <p:sp>
          <p:nvSpPr>
            <p:cNvPr id="269" name="선"/>
            <p:cNvSpPr/>
            <p:nvPr/>
          </p:nvSpPr>
          <p:spPr>
            <a:xfrm flipV="1">
              <a:off x="549286" y="-1"/>
              <a:ext cx="676571" cy="351736"/>
            </a:xfrm>
            <a:prstGeom prst="line">
              <a:avLst/>
            </a:prstGeom>
            <a:noFill/>
            <a:ln w="15875" cap="rnd">
              <a:solidFill>
                <a:srgbClr val="FF0000"/>
              </a:solidFill>
              <a:prstDash val="solid"/>
              <a:round/>
              <a:tailEnd type="triangle" w="med" len="med"/>
            </a:ln>
            <a:effectLst/>
          </p:spPr>
          <p:txBody>
            <a:bodyPr wrap="square" lIns="45719" tIns="45719" rIns="45719" bIns="45719" numCol="1" anchor="t">
              <a:noAutofit/>
            </a:bodyPr>
            <a:lstStyle/>
            <a:p>
              <a:pPr algn="l">
                <a:defRPr>
                  <a:solidFill>
                    <a:srgbClr val="FFFFFF"/>
                  </a:solidFill>
                  <a:latin typeface="Century Gothic"/>
                  <a:ea typeface="Century Gothic"/>
                  <a:cs typeface="Century Gothic"/>
                  <a:sym typeface="Century Gothic"/>
                </a:defRPr>
              </a:pPr>
            </a:p>
          </p:txBody>
        </p:sp>
      </p:grpSp>
      <p:grpSp>
        <p:nvGrpSpPr>
          <p:cNvPr id="273" name="그룹"/>
          <p:cNvGrpSpPr/>
          <p:nvPr/>
        </p:nvGrpSpPr>
        <p:grpSpPr>
          <a:xfrm>
            <a:off x="6699545" y="2130092"/>
            <a:ext cx="2755599" cy="2597816"/>
            <a:chOff x="0" y="0"/>
            <a:chExt cx="2755598" cy="2597815"/>
          </a:xfrm>
        </p:grpSpPr>
        <p:sp>
          <p:nvSpPr>
            <p:cNvPr id="271" name="직사각형"/>
            <p:cNvSpPr/>
            <p:nvPr/>
          </p:nvSpPr>
          <p:spPr>
            <a:xfrm>
              <a:off x="0" y="0"/>
              <a:ext cx="1936653" cy="2597816"/>
            </a:xfrm>
            <a:prstGeom prst="rect">
              <a:avLst/>
            </a:prstGeom>
            <a:noFill/>
            <a:ln w="15875" cap="rnd">
              <a:solidFill>
                <a:srgbClr val="FF0000"/>
              </a:solidFill>
              <a:prstDash val="solid"/>
              <a:round/>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defRPr b="1">
                  <a:latin typeface="Arial"/>
                  <a:ea typeface="Arial"/>
                  <a:cs typeface="Arial"/>
                  <a:sym typeface="Arial"/>
                </a:defRPr>
              </a:pPr>
            </a:p>
            <a:p>
              <a:pPr>
                <a:defRPr b="1">
                  <a:latin typeface="Arial"/>
                  <a:ea typeface="Arial"/>
                  <a:cs typeface="Arial"/>
                  <a:sym typeface="Arial"/>
                </a:defRPr>
              </a:pPr>
            </a:p>
            <a:p>
              <a:pPr>
                <a:defRPr b="1">
                  <a:latin typeface="Arial"/>
                  <a:ea typeface="Arial"/>
                  <a:cs typeface="Arial"/>
                  <a:sym typeface="Arial"/>
                </a:defRPr>
              </a:pPr>
            </a:p>
            <a:p>
              <a:pPr>
                <a:defRPr b="1">
                  <a:latin typeface="Arial"/>
                  <a:ea typeface="Arial"/>
                  <a:cs typeface="Arial"/>
                  <a:sym typeface="Arial"/>
                </a:defRPr>
              </a:pPr>
            </a:p>
            <a:p>
              <a:pPr>
                <a:defRPr b="1">
                  <a:latin typeface="Arial"/>
                  <a:ea typeface="Arial"/>
                  <a:cs typeface="Arial"/>
                  <a:sym typeface="Arial"/>
                </a:defRPr>
              </a:pPr>
            </a:p>
            <a:p>
              <a:pPr>
                <a:defRPr b="1">
                  <a:latin typeface="Arial"/>
                  <a:ea typeface="Arial"/>
                  <a:cs typeface="Arial"/>
                  <a:sym typeface="Arial"/>
                </a:defRPr>
              </a:pPr>
            </a:p>
            <a:p>
              <a:pPr>
                <a:defRPr b="1">
                  <a:latin typeface="Arial"/>
                  <a:ea typeface="Arial"/>
                  <a:cs typeface="Arial"/>
                  <a:sym typeface="Arial"/>
                </a:defRPr>
              </a:pPr>
            </a:p>
          </p:txBody>
        </p:sp>
        <p:sp>
          <p:nvSpPr>
            <p:cNvPr id="272" name="휘발성"/>
            <p:cNvSpPr txBox="1"/>
            <p:nvPr/>
          </p:nvSpPr>
          <p:spPr>
            <a:xfrm>
              <a:off x="2058241" y="1119837"/>
              <a:ext cx="697358"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FF2600"/>
                  </a:solidFill>
                </a:defRPr>
              </a:lvl1pPr>
            </a:lstStyle>
            <a:p>
              <a:pPr/>
              <a:r>
                <a:t>휘발성</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73"/>
                                        </p:tgtEl>
                                        <p:attrNameLst>
                                          <p:attrName>style.visibility</p:attrName>
                                        </p:attrNameLst>
                                      </p:cBhvr>
                                      <p:to>
                                        <p:strVal val="visible"/>
                                      </p:to>
                                    </p:set>
                                    <p:animEffect filter="fade" transition="in">
                                      <p:cBhvr>
                                        <p:cTn id="7"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3"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78"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79" name="부팅 (Booting)"/>
          <p:cNvSpPr txBox="1"/>
          <p:nvPr/>
        </p:nvSpPr>
        <p:spPr>
          <a:xfrm>
            <a:off x="4241739" y="691160"/>
            <a:ext cx="3708522"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부팅 (Booting)</a:t>
            </a:r>
          </a:p>
        </p:txBody>
      </p:sp>
      <p:pic>
        <p:nvPicPr>
          <p:cNvPr id="280" name="이미지" descr="이미지"/>
          <p:cNvPicPr>
            <a:picLocks noChangeAspect="1"/>
          </p:cNvPicPr>
          <p:nvPr/>
        </p:nvPicPr>
        <p:blipFill>
          <a:blip r:embed="rId3">
            <a:extLst/>
          </a:blip>
          <a:stretch>
            <a:fillRect/>
          </a:stretch>
        </p:blipFill>
        <p:spPr>
          <a:xfrm>
            <a:off x="1847760" y="2117470"/>
            <a:ext cx="8496480" cy="38100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285" name="Rectangle 8"/>
          <p:cNvSpPr/>
          <p:nvPr/>
        </p:nvSpPr>
        <p:spPr>
          <a:xfrm>
            <a:off x="0" y="0"/>
            <a:ext cx="12192000" cy="6858000"/>
          </a:xfrm>
          <a:prstGeom prst="rect">
            <a:avLst/>
          </a:prstGeom>
          <a:solidFill>
            <a:srgbClr val="212121"/>
          </a:solidFill>
          <a:ln w="12700">
            <a:miter lim="400000"/>
          </a:ln>
          <a:extLst>
            <a:ext uri="{C572A759-6A51-4108-AA02-DFA0A04FC94B}">
              <ma14:wrappingTextBoxFlag xmlns:ma14="http://schemas.microsoft.com/office/mac/drawingml/2011/main" val="1"/>
            </a:ext>
          </a:extLst>
        </p:spPr>
        <p:txBody>
          <a:bodyPr lIns="45719" rIns="45719" anchor="ctr"/>
          <a:lstStyle>
            <a:lvl1pPr>
              <a:defRPr b="1">
                <a:solidFill>
                  <a:srgbClr val="FFFFFF"/>
                </a:solidFill>
                <a:latin typeface="Arial"/>
                <a:ea typeface="Arial"/>
                <a:cs typeface="Arial"/>
                <a:sym typeface="Arial"/>
              </a:defRPr>
            </a:lvl1pPr>
          </a:lstStyle>
          <a:p>
            <a:pPr/>
            <a:r>
              <a:t>A</a:t>
            </a:r>
          </a:p>
        </p:txBody>
      </p:sp>
      <p:sp>
        <p:nvSpPr>
          <p:cNvPr id="286" name="Freeform: Shape 10"/>
          <p:cNvSpPr/>
          <p:nvPr/>
        </p:nvSpPr>
        <p:spPr>
          <a:xfrm rot="16200000">
            <a:off x="-40087" y="40084"/>
            <a:ext cx="6858004" cy="677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73"/>
                </a:moveTo>
                <a:lnTo>
                  <a:pt x="12061" y="21207"/>
                </a:lnTo>
                <a:lnTo>
                  <a:pt x="12055" y="21212"/>
                </a:lnTo>
                <a:lnTo>
                  <a:pt x="12046" y="21217"/>
                </a:lnTo>
                <a:lnTo>
                  <a:pt x="11964" y="21271"/>
                </a:lnTo>
                <a:lnTo>
                  <a:pt x="11921" y="21285"/>
                </a:lnTo>
                <a:lnTo>
                  <a:pt x="11674" y="21422"/>
                </a:lnTo>
                <a:cubicBezTo>
                  <a:pt x="11405" y="21536"/>
                  <a:pt x="11110" y="21600"/>
                  <a:pt x="10800" y="21600"/>
                </a:cubicBezTo>
                <a:cubicBezTo>
                  <a:pt x="10490" y="21600"/>
                  <a:pt x="10195" y="21536"/>
                  <a:pt x="9926" y="21422"/>
                </a:cubicBezTo>
                <a:lnTo>
                  <a:pt x="9679" y="21285"/>
                </a:lnTo>
                <a:lnTo>
                  <a:pt x="9636" y="21271"/>
                </a:lnTo>
                <a:lnTo>
                  <a:pt x="9554" y="21217"/>
                </a:lnTo>
                <a:lnTo>
                  <a:pt x="9545" y="21212"/>
                </a:lnTo>
                <a:lnTo>
                  <a:pt x="9539" y="21207"/>
                </a:lnTo>
                <a:lnTo>
                  <a:pt x="0" y="14873"/>
                </a:lnTo>
                <a:close/>
                <a:moveTo>
                  <a:pt x="21600" y="0"/>
                </a:moveTo>
                <a:lnTo>
                  <a:pt x="21600" y="5005"/>
                </a:lnTo>
                <a:lnTo>
                  <a:pt x="21600" y="5005"/>
                </a:lnTo>
                <a:lnTo>
                  <a:pt x="21600" y="14873"/>
                </a:lnTo>
                <a:lnTo>
                  <a:pt x="0" y="14873"/>
                </a:lnTo>
                <a:lnTo>
                  <a:pt x="0" y="1897"/>
                </a:lnTo>
                <a:lnTo>
                  <a:pt x="0" y="1897"/>
                </a:lnTo>
                <a:lnTo>
                  <a:pt x="0" y="0"/>
                </a:lnTo>
                <a:close/>
              </a:path>
            </a:pathLst>
          </a:custGeom>
          <a:blipFill>
            <a:blip r:embed="rId2"/>
          </a:blipFill>
          <a:ln w="12700">
            <a:miter lim="400000"/>
          </a:ln>
        </p:spPr>
        <p:txBody>
          <a:bodyPr lIns="45719" rIns="45719"/>
          <a:lstStyle/>
          <a:p>
            <a:pPr>
              <a:defRPr b="1">
                <a:solidFill>
                  <a:srgbClr val="FFFFFF"/>
                </a:solidFill>
                <a:latin typeface="Arial"/>
                <a:ea typeface="Arial"/>
                <a:cs typeface="Arial"/>
                <a:sym typeface="Arial"/>
              </a:defRPr>
            </a:pPr>
          </a:p>
        </p:txBody>
      </p:sp>
      <p:sp>
        <p:nvSpPr>
          <p:cNvPr id="287" name="운영체제의…"/>
          <p:cNvSpPr txBox="1"/>
          <p:nvPr/>
        </p:nvSpPr>
        <p:spPr>
          <a:xfrm>
            <a:off x="1240703" y="2405380"/>
            <a:ext cx="3619501"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b="1" sz="6400">
                <a:solidFill>
                  <a:srgbClr val="FFFFFF"/>
                </a:solidFill>
              </a:defRPr>
            </a:pPr>
            <a:r>
              <a:t>운영체제의</a:t>
            </a:r>
          </a:p>
          <a:p>
            <a:pPr>
              <a:defRPr b="1" sz="6400">
                <a:solidFill>
                  <a:srgbClr val="FFFFFF"/>
                </a:solidFill>
              </a:defRPr>
            </a:pPr>
            <a:r>
              <a:t>구조</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90"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91" name="운영체제의 구조"/>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구조</a:t>
            </a:r>
          </a:p>
        </p:txBody>
      </p:sp>
      <p:sp>
        <p:nvSpPr>
          <p:cNvPr id="292" name="부트 로더(Boot Loader)"/>
          <p:cNvSpPr txBox="1"/>
          <p:nvPr/>
        </p:nvSpPr>
        <p:spPr>
          <a:xfrm>
            <a:off x="4542397" y="2734624"/>
            <a:ext cx="3107206"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부트 로더(Boot Loader)</a:t>
            </a:r>
          </a:p>
        </p:txBody>
      </p:sp>
      <p:sp>
        <p:nvSpPr>
          <p:cNvPr id="293" name="커널(Kernel)"/>
          <p:cNvSpPr txBox="1"/>
          <p:nvPr/>
        </p:nvSpPr>
        <p:spPr>
          <a:xfrm>
            <a:off x="5238245" y="3781929"/>
            <a:ext cx="1715510"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커널(Kernel)</a:t>
            </a:r>
          </a:p>
        </p:txBody>
      </p:sp>
      <p:sp>
        <p:nvSpPr>
          <p:cNvPr id="294" name="명령어 해석기(Command Interpreter, Shell)"/>
          <p:cNvSpPr txBox="1"/>
          <p:nvPr/>
        </p:nvSpPr>
        <p:spPr>
          <a:xfrm>
            <a:off x="3245505" y="4829234"/>
            <a:ext cx="5700990"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명령어 해석기(Command Interpreter, Shell)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54"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155"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156" name="내용 개체 틀 2"/>
          <p:cNvSpPr txBox="1"/>
          <p:nvPr>
            <p:ph type="body" sz="half" idx="1"/>
          </p:nvPr>
        </p:nvSpPr>
        <p:spPr>
          <a:xfrm>
            <a:off x="859614" y="2420896"/>
            <a:ext cx="5003801" cy="3556001"/>
          </a:xfrm>
          <a:prstGeom prst="rect">
            <a:avLst/>
          </a:prstGeom>
          <a:effectLst/>
        </p:spPr>
        <p:txBody>
          <a:bodyPr anchor="t"/>
          <a:lstStyle/>
          <a:p>
            <a:pPr>
              <a:buAutoNum type="arabicPeriod" startAt="1"/>
              <a:defRPr sz="2400">
                <a:latin typeface="+mn-lt"/>
                <a:ea typeface="+mn-ea"/>
                <a:cs typeface="+mn-cs"/>
                <a:sym typeface="Helvetica"/>
              </a:defRPr>
            </a:pPr>
            <a:r>
              <a:t>Binding</a:t>
            </a:r>
          </a:p>
          <a:p>
            <a:pPr lvl="1" marL="742950" indent="-285750">
              <a:defRPr>
                <a:latin typeface="+mn-lt"/>
                <a:ea typeface="+mn-ea"/>
                <a:cs typeface="+mn-cs"/>
                <a:sym typeface="Helvetica"/>
              </a:defRPr>
            </a:pPr>
            <a:r>
              <a:t>View to ViewModel</a:t>
            </a:r>
          </a:p>
          <a:p>
            <a:pPr lvl="1" marL="742950" indent="-285750">
              <a:defRPr>
                <a:latin typeface="+mn-lt"/>
                <a:ea typeface="+mn-ea"/>
                <a:cs typeface="+mn-cs"/>
                <a:sym typeface="Helvetica"/>
              </a:defRPr>
            </a:pPr>
            <a:r>
              <a:t>ViewModel to View</a:t>
            </a:r>
          </a:p>
          <a:p>
            <a:pPr lvl="1" marL="742950" indent="-285750">
              <a:defRPr>
                <a:latin typeface="+mn-lt"/>
                <a:ea typeface="+mn-ea"/>
                <a:cs typeface="+mn-cs"/>
                <a:sym typeface="Helvetica"/>
              </a:defRPr>
            </a:pPr>
            <a:endParaRPr sz="1600"/>
          </a:p>
          <a:p>
            <a:pPr>
              <a:buAutoNum type="arabicPeriod" startAt="1"/>
              <a:defRPr sz="2400">
                <a:latin typeface="+mn-lt"/>
                <a:ea typeface="+mn-ea"/>
                <a:cs typeface="+mn-cs"/>
                <a:sym typeface="Helvetica"/>
              </a:defRPr>
            </a:pPr>
            <a:r>
              <a:t>State</a:t>
            </a:r>
          </a:p>
        </p:txBody>
      </p:sp>
      <p:sp>
        <p:nvSpPr>
          <p:cNvPr id="157" name="직선 연결선[R] 5"/>
          <p:cNvSpPr/>
          <p:nvPr/>
        </p:nvSpPr>
        <p:spPr>
          <a:xfrm flipH="1">
            <a:off x="6095999" y="2401879"/>
            <a:ext cx="1" cy="3598643"/>
          </a:xfrm>
          <a:prstGeom prst="line">
            <a:avLst/>
          </a:prstGeom>
          <a:ln w="19050"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158" name="목 차"/>
          <p:cNvSpPr txBox="1"/>
          <p:nvPr/>
        </p:nvSpPr>
        <p:spPr>
          <a:xfrm>
            <a:off x="5482941" y="691160"/>
            <a:ext cx="122611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목 차</a:t>
            </a:r>
          </a:p>
        </p:txBody>
      </p:sp>
      <p:sp>
        <p:nvSpPr>
          <p:cNvPr id="159" name="내용 개체 틀 2"/>
          <p:cNvSpPr txBox="1"/>
          <p:nvPr/>
        </p:nvSpPr>
        <p:spPr>
          <a:xfrm>
            <a:off x="6307231" y="2373736"/>
            <a:ext cx="4821469" cy="294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Clr>
                <a:schemeClr val="accent1"/>
              </a:buClr>
              <a:buSzPct val="100000"/>
              <a:buAutoNum type="arabicPeriod" startAt="3"/>
              <a:defRPr sz="2400"/>
            </a:pPr>
            <a:r>
              <a:t>프로젝트</a:t>
            </a:r>
          </a:p>
          <a:p>
            <a:pPr lvl="1" marL="742950" indent="-285750" algn="l">
              <a:spcBef>
                <a:spcPts val="600"/>
              </a:spcBef>
              <a:buClr>
                <a:schemeClr val="accent1"/>
              </a:buClr>
              <a:buSzPct val="100000"/>
              <a:buChar char=""/>
            </a:pPr>
            <a:r>
              <a:t>UI</a:t>
            </a:r>
          </a:p>
          <a:p>
            <a:pPr lvl="1" marL="742950" indent="-285750" algn="l">
              <a:spcBef>
                <a:spcPts val="600"/>
              </a:spcBef>
              <a:buClr>
                <a:schemeClr val="accent1"/>
              </a:buClr>
              <a:buSzPct val="100000"/>
              <a:buChar char=""/>
            </a:pPr>
            <a:r>
              <a:t>State &amp; Binding</a:t>
            </a:r>
          </a:p>
          <a:p>
            <a:pPr>
              <a:spcBef>
                <a:spcPts val="600"/>
              </a:spcBef>
              <a:defRPr sz="2400"/>
            </a:pPr>
          </a:p>
          <a:p>
            <a:pPr marL="342900" indent="-342900">
              <a:spcBef>
                <a:spcPts val="600"/>
              </a:spcBef>
              <a:buClr>
                <a:schemeClr val="accent1"/>
              </a:buClr>
              <a:buSzPct val="100000"/>
              <a:buAutoNum type="arabicPeriod" startAt="4"/>
              <a:defRPr sz="2400"/>
            </a:pPr>
            <a:r>
              <a:t>StateObject</a:t>
            </a:r>
          </a:p>
          <a:p>
            <a:pPr>
              <a:spcBef>
                <a:spcPts val="600"/>
              </a:spcBef>
              <a:defRPr sz="2400"/>
            </a:pPr>
          </a:p>
          <a:p>
            <a:pPr marL="342900" indent="-342900">
              <a:spcBef>
                <a:spcPts val="600"/>
              </a:spcBef>
              <a:buClr>
                <a:schemeClr val="accent1"/>
              </a:buClr>
              <a:buSzPct val="100000"/>
              <a:buAutoNum type="arabicPeriod" startAt="5"/>
              <a:defRPr sz="2400"/>
            </a:pPr>
            <a:r>
              <a:t>EnvironmentObject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9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00" name="운영체제의 구조"/>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구조</a:t>
            </a:r>
          </a:p>
        </p:txBody>
      </p:sp>
      <p:pic>
        <p:nvPicPr>
          <p:cNvPr id="301" name="이미지" descr="이미지"/>
          <p:cNvPicPr>
            <a:picLocks noChangeAspect="1"/>
          </p:cNvPicPr>
          <p:nvPr/>
        </p:nvPicPr>
        <p:blipFill>
          <a:blip r:embed="rId3">
            <a:extLst/>
          </a:blip>
          <a:stretch>
            <a:fillRect/>
          </a:stretch>
        </p:blipFill>
        <p:spPr>
          <a:xfrm>
            <a:off x="1847760" y="2117470"/>
            <a:ext cx="8496480" cy="3810001"/>
          </a:xfrm>
          <a:prstGeom prst="rect">
            <a:avLst/>
          </a:prstGeom>
          <a:ln w="12700">
            <a:miter lim="400000"/>
          </a:ln>
        </p:spPr>
      </p:pic>
      <p:sp>
        <p:nvSpPr>
          <p:cNvPr id="302" name="직사각형"/>
          <p:cNvSpPr/>
          <p:nvPr/>
        </p:nvSpPr>
        <p:spPr>
          <a:xfrm>
            <a:off x="6956056" y="4983772"/>
            <a:ext cx="1270001" cy="262719"/>
          </a:xfrm>
          <a:prstGeom prst="rect">
            <a:avLst/>
          </a:prstGeom>
          <a:ln w="15875" cap="rnd">
            <a:solidFill>
              <a:srgbClr val="FF0000"/>
            </a:solidFill>
          </a:ln>
        </p:spPr>
        <p:txBody>
          <a:bodyPr lIns="45719" rIns="45719" anchor="ctr"/>
          <a:lstStyle/>
          <a:p>
            <a:pPr>
              <a:defRPr b="1">
                <a:latin typeface="Arial"/>
                <a:ea typeface="Arial"/>
                <a:cs typeface="Arial"/>
                <a:sym typeface="Aria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07" name="운영체제의 구조"/>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구조</a:t>
            </a:r>
          </a:p>
        </p:txBody>
      </p:sp>
      <p:pic>
        <p:nvPicPr>
          <p:cNvPr id="308" name="이미지" descr="이미지"/>
          <p:cNvPicPr>
            <a:picLocks noChangeAspect="1"/>
          </p:cNvPicPr>
          <p:nvPr/>
        </p:nvPicPr>
        <p:blipFill>
          <a:blip r:embed="rId3">
            <a:extLst/>
          </a:blip>
          <a:stretch>
            <a:fillRect/>
          </a:stretch>
        </p:blipFill>
        <p:spPr>
          <a:xfrm>
            <a:off x="-1" y="2278426"/>
            <a:ext cx="12192001" cy="3234089"/>
          </a:xfrm>
          <a:prstGeom prst="rect">
            <a:avLst/>
          </a:prstGeom>
          <a:ln w="12700">
            <a:miter lim="400000"/>
          </a:ln>
        </p:spPr>
      </p:pic>
      <p:sp>
        <p:nvSpPr>
          <p:cNvPr id="30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10" name="직사각형"/>
          <p:cNvSpPr/>
          <p:nvPr/>
        </p:nvSpPr>
        <p:spPr>
          <a:xfrm>
            <a:off x="4198568" y="3260470"/>
            <a:ext cx="3658326" cy="2179639"/>
          </a:xfrm>
          <a:prstGeom prst="rect">
            <a:avLst/>
          </a:prstGeom>
          <a:ln w="38100" cap="rnd">
            <a:solidFill>
              <a:srgbClr val="FF0000"/>
            </a:solidFill>
          </a:ln>
        </p:spPr>
        <p:txBody>
          <a:bodyPr lIns="45719" rIns="45719" anchor="ctr"/>
          <a:lstStyle/>
          <a:p>
            <a:pPr>
              <a:defRPr b="1">
                <a:latin typeface="Arial"/>
                <a:ea typeface="Arial"/>
                <a:cs typeface="Arial"/>
                <a:sym typeface="Arial"/>
              </a:defRPr>
            </a:pPr>
          </a:p>
        </p:txBody>
      </p:sp>
      <p:sp>
        <p:nvSpPr>
          <p:cNvPr id="311" name="직사각형"/>
          <p:cNvSpPr/>
          <p:nvPr/>
        </p:nvSpPr>
        <p:spPr>
          <a:xfrm>
            <a:off x="4401639" y="2805651"/>
            <a:ext cx="3252184" cy="463393"/>
          </a:xfrm>
          <a:prstGeom prst="rect">
            <a:avLst/>
          </a:prstGeom>
          <a:ln w="38100" cap="rnd">
            <a:solidFill>
              <a:srgbClr val="FF0000"/>
            </a:solidFill>
          </a:ln>
        </p:spPr>
        <p:txBody>
          <a:bodyPr lIns="45719" rIns="45719" anchor="ctr"/>
          <a:lstStyle/>
          <a:p>
            <a:pPr>
              <a:defRPr b="1">
                <a:latin typeface="Arial"/>
                <a:ea typeface="Arial"/>
                <a:cs typeface="Arial"/>
                <a:sym typeface="Aria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10"/>
                                        </p:tgtEl>
                                        <p:attrNameLst>
                                          <p:attrName>style.visibility</p:attrName>
                                        </p:attrNameLst>
                                      </p:cBhvr>
                                      <p:to>
                                        <p:strVal val="visible"/>
                                      </p:to>
                                    </p:set>
                                    <p:animEffect filter="dissolve" transition="in">
                                      <p:cBhvr>
                                        <p:cTn id="7" dur="1000"/>
                                        <p:tgtEl>
                                          <p:spTgt spid="310"/>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2000" fill="hold"/>
                                        <p:tgtEl>
                                          <p:spTgt spid="310"/>
                                        </p:tgtEl>
                                      </p:cBhvr>
                                    </p:animEffect>
                                    <p:set>
                                      <p:cBhvr>
                                        <p:cTn id="12" fill="hold">
                                          <p:stCondLst>
                                            <p:cond delay="1999"/>
                                          </p:stCondLst>
                                        </p:cTn>
                                        <p:tgtEl>
                                          <p:spTgt spid="3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11"/>
                                        </p:tgtEl>
                                        <p:attrNameLst>
                                          <p:attrName>style.visibility</p:attrName>
                                        </p:attrNameLst>
                                      </p:cBhvr>
                                      <p:to>
                                        <p:strVal val="visible"/>
                                      </p:to>
                                    </p:set>
                                    <p:animEffect filter="dissolve" transition="in">
                                      <p:cBhvr>
                                        <p:cTn id="17" dur="1000"/>
                                        <p:tgtEl>
                                          <p:spTgt spid="311"/>
                                        </p:tgtEl>
                                      </p:cBhvr>
                                    </p:animEffect>
                                  </p:childTnLst>
                                </p:cTn>
                              </p:par>
                            </p:childTnLst>
                          </p:cTn>
                        </p:par>
                      </p:childTnLst>
                    </p:cTn>
                  </p:par>
                  <p:par>
                    <p:cTn id="18" fill="hold">
                      <p:stCondLst>
                        <p:cond delay="indefinite"/>
                      </p:stCondLst>
                      <p:childTnLst>
                        <p:par>
                          <p:cTn id="19" fill="hold">
                            <p:stCondLst>
                              <p:cond delay="0"/>
                            </p:stCondLst>
                            <p:childTnLst>
                              <p:par>
                                <p:cTn id="20" presetClass="exit" nodeType="clickEffect" presetID="9" grpId="4" fill="hold">
                                  <p:stCondLst>
                                    <p:cond delay="0"/>
                                  </p:stCondLst>
                                  <p:iterate type="el" backwards="0">
                                    <p:tmAbs val="0"/>
                                  </p:iterate>
                                  <p:childTnLst>
                                    <p:animEffect filter="dissolve" transition="out">
                                      <p:cBhvr>
                                        <p:cTn id="21" dur="2000" fill="hold"/>
                                        <p:tgtEl>
                                          <p:spTgt spid="311"/>
                                        </p:tgtEl>
                                      </p:cBhvr>
                                    </p:animEffect>
                                    <p:set>
                                      <p:cBhvr>
                                        <p:cTn id="22" fill="hold">
                                          <p:stCondLst>
                                            <p:cond delay="1999"/>
                                          </p:stCondLst>
                                        </p:cTn>
                                        <p:tgtEl>
                                          <p:spTgt spid="3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1"/>
      <p:bldP build="whole" bldLvl="1" animBg="1" rev="0" advAuto="0" spid="310" grpId="2"/>
      <p:bldP build="whole" bldLvl="1" animBg="1" rev="0" advAuto="0" spid="311" grpId="3"/>
      <p:bldP build="whole" bldLvl="1" animBg="1" rev="0" advAuto="0" spid="311" grpId="4"/>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16" name="운영체제의 구조"/>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구조</a:t>
            </a:r>
          </a:p>
        </p:txBody>
      </p:sp>
      <p:sp>
        <p:nvSpPr>
          <p:cNvPr id="317"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pic>
        <p:nvPicPr>
          <p:cNvPr id="318" name="이미지" descr="이미지"/>
          <p:cNvPicPr>
            <a:picLocks noChangeAspect="1"/>
          </p:cNvPicPr>
          <p:nvPr/>
        </p:nvPicPr>
        <p:blipFill>
          <a:blip r:embed="rId3">
            <a:extLst/>
          </a:blip>
          <a:stretch>
            <a:fillRect/>
          </a:stretch>
        </p:blipFill>
        <p:spPr>
          <a:xfrm>
            <a:off x="4430224" y="2117968"/>
            <a:ext cx="3331553" cy="380900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23"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24" name="운영체제의 위치"/>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위치</a:t>
            </a:r>
          </a:p>
        </p:txBody>
      </p:sp>
      <p:sp>
        <p:nvSpPr>
          <p:cNvPr id="325" name="Safari"/>
          <p:cNvSpPr txBox="1"/>
          <p:nvPr/>
        </p:nvSpPr>
        <p:spPr>
          <a:xfrm>
            <a:off x="5645814" y="3665600"/>
            <a:ext cx="900372"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400"/>
            </a:lvl1pPr>
          </a:lstStyle>
          <a:p>
            <a:pPr/>
            <a:r>
              <a:t>Safari</a:t>
            </a:r>
          </a:p>
        </p:txBody>
      </p:sp>
      <p:sp>
        <p:nvSpPr>
          <p:cNvPr id="326" name="Windows"/>
          <p:cNvSpPr txBox="1"/>
          <p:nvPr/>
        </p:nvSpPr>
        <p:spPr>
          <a:xfrm>
            <a:off x="2529266" y="3665600"/>
            <a:ext cx="134060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400"/>
            </a:lvl1pPr>
          </a:lstStyle>
          <a:p>
            <a:pPr/>
            <a:r>
              <a:t>Windows</a:t>
            </a:r>
          </a:p>
        </p:txBody>
      </p:sp>
      <p:sp>
        <p:nvSpPr>
          <p:cNvPr id="327" name="macOS"/>
          <p:cNvSpPr txBox="1"/>
          <p:nvPr/>
        </p:nvSpPr>
        <p:spPr>
          <a:xfrm>
            <a:off x="8322128" y="3665600"/>
            <a:ext cx="1120340"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400"/>
            </a:lvl1pPr>
          </a:lstStyle>
          <a:p>
            <a:pPr/>
            <a:r>
              <a:t>macOS</a:t>
            </a:r>
          </a:p>
        </p:txBody>
      </p:sp>
      <p:sp>
        <p:nvSpPr>
          <p:cNvPr id="328" name="선"/>
          <p:cNvSpPr/>
          <p:nvPr/>
        </p:nvSpPr>
        <p:spPr>
          <a:xfrm flipH="1">
            <a:off x="4087540" y="3895470"/>
            <a:ext cx="1332668" cy="1"/>
          </a:xfrm>
          <a:prstGeom prst="line">
            <a:avLst/>
          </a:prstGeom>
          <a:ln w="15875" cap="rnd">
            <a:solidFill>
              <a:schemeClr val="accent1"/>
            </a:solidFill>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29" name="선"/>
          <p:cNvSpPr/>
          <p:nvPr/>
        </p:nvSpPr>
        <p:spPr>
          <a:xfrm>
            <a:off x="6771792" y="3895470"/>
            <a:ext cx="1332668" cy="1"/>
          </a:xfrm>
          <a:prstGeom prst="line">
            <a:avLst/>
          </a:prstGeom>
          <a:ln w="15875" cap="rnd">
            <a:solidFill>
              <a:schemeClr val="accent1"/>
            </a:solidFill>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30" name="선"/>
          <p:cNvSpPr/>
          <p:nvPr/>
        </p:nvSpPr>
        <p:spPr>
          <a:xfrm flipV="1">
            <a:off x="2436256" y="3577772"/>
            <a:ext cx="1526626" cy="635398"/>
          </a:xfrm>
          <a:prstGeom prst="line">
            <a:avLst/>
          </a:prstGeom>
          <a:ln w="15875" cap="rnd">
            <a:solidFill>
              <a:srgbClr val="FF0000"/>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31" name="선"/>
          <p:cNvSpPr/>
          <p:nvPr/>
        </p:nvSpPr>
        <p:spPr>
          <a:xfrm flipH="1" flipV="1">
            <a:off x="2436256" y="3577772"/>
            <a:ext cx="1526626" cy="635398"/>
          </a:xfrm>
          <a:prstGeom prst="line">
            <a:avLst/>
          </a:prstGeom>
          <a:ln w="15875" cap="rnd">
            <a:solidFill>
              <a:srgbClr val="FF0000"/>
            </a:solidFill>
          </a:ln>
        </p:spPr>
        <p:txBody>
          <a:bodyPr lIns="45719" rIns="45719"/>
          <a:lstStyle/>
          <a:p>
            <a:pPr algn="l">
              <a:defRPr>
                <a:solidFill>
                  <a:srgbClr val="FFFFFF"/>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36" name="운영체제의 위치"/>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위치</a:t>
            </a:r>
          </a:p>
        </p:txBody>
      </p:sp>
      <p:pic>
        <p:nvPicPr>
          <p:cNvPr id="337" name="이미지" descr="이미지"/>
          <p:cNvPicPr>
            <a:picLocks noChangeAspect="1"/>
          </p:cNvPicPr>
          <p:nvPr/>
        </p:nvPicPr>
        <p:blipFill>
          <a:blip r:embed="rId3">
            <a:extLst/>
          </a:blip>
          <a:stretch>
            <a:fillRect/>
          </a:stretch>
        </p:blipFill>
        <p:spPr>
          <a:xfrm>
            <a:off x="0" y="2232171"/>
            <a:ext cx="12192001" cy="3580599"/>
          </a:xfrm>
          <a:prstGeom prst="rect">
            <a:avLst/>
          </a:prstGeom>
          <a:ln w="12700">
            <a:miter lim="400000"/>
          </a:ln>
        </p:spPr>
      </p:pic>
      <p:sp>
        <p:nvSpPr>
          <p:cNvPr id="338"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343" name="Rectangle 8"/>
          <p:cNvSpPr/>
          <p:nvPr/>
        </p:nvSpPr>
        <p:spPr>
          <a:xfrm>
            <a:off x="0" y="0"/>
            <a:ext cx="12192000" cy="6858000"/>
          </a:xfrm>
          <a:prstGeom prst="rect">
            <a:avLst/>
          </a:prstGeom>
          <a:solidFill>
            <a:srgbClr val="212121"/>
          </a:solidFill>
          <a:ln w="12700">
            <a:miter lim="400000"/>
          </a:ln>
          <a:extLst>
            <a:ext uri="{C572A759-6A51-4108-AA02-DFA0A04FC94B}">
              <ma14:wrappingTextBoxFlag xmlns:ma14="http://schemas.microsoft.com/office/mac/drawingml/2011/main" val="1"/>
            </a:ext>
          </a:extLst>
        </p:spPr>
        <p:txBody>
          <a:bodyPr lIns="45719" rIns="45719" anchor="ctr"/>
          <a:lstStyle>
            <a:lvl1pPr>
              <a:defRPr b="1">
                <a:solidFill>
                  <a:srgbClr val="FFFFFF"/>
                </a:solidFill>
                <a:latin typeface="Arial"/>
                <a:ea typeface="Arial"/>
                <a:cs typeface="Arial"/>
                <a:sym typeface="Arial"/>
              </a:defRPr>
            </a:lvl1pPr>
          </a:lstStyle>
          <a:p>
            <a:pPr/>
            <a:r>
              <a:t>A</a:t>
            </a:r>
          </a:p>
        </p:txBody>
      </p:sp>
      <p:sp>
        <p:nvSpPr>
          <p:cNvPr id="344" name="Freeform: Shape 10"/>
          <p:cNvSpPr/>
          <p:nvPr/>
        </p:nvSpPr>
        <p:spPr>
          <a:xfrm rot="16200000">
            <a:off x="-40087" y="40084"/>
            <a:ext cx="6858004" cy="677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73"/>
                </a:moveTo>
                <a:lnTo>
                  <a:pt x="12061" y="21207"/>
                </a:lnTo>
                <a:lnTo>
                  <a:pt x="12055" y="21212"/>
                </a:lnTo>
                <a:lnTo>
                  <a:pt x="12046" y="21217"/>
                </a:lnTo>
                <a:lnTo>
                  <a:pt x="11964" y="21271"/>
                </a:lnTo>
                <a:lnTo>
                  <a:pt x="11921" y="21285"/>
                </a:lnTo>
                <a:lnTo>
                  <a:pt x="11674" y="21422"/>
                </a:lnTo>
                <a:cubicBezTo>
                  <a:pt x="11405" y="21536"/>
                  <a:pt x="11110" y="21600"/>
                  <a:pt x="10800" y="21600"/>
                </a:cubicBezTo>
                <a:cubicBezTo>
                  <a:pt x="10490" y="21600"/>
                  <a:pt x="10195" y="21536"/>
                  <a:pt x="9926" y="21422"/>
                </a:cubicBezTo>
                <a:lnTo>
                  <a:pt x="9679" y="21285"/>
                </a:lnTo>
                <a:lnTo>
                  <a:pt x="9636" y="21271"/>
                </a:lnTo>
                <a:lnTo>
                  <a:pt x="9554" y="21217"/>
                </a:lnTo>
                <a:lnTo>
                  <a:pt x="9545" y="21212"/>
                </a:lnTo>
                <a:lnTo>
                  <a:pt x="9539" y="21207"/>
                </a:lnTo>
                <a:lnTo>
                  <a:pt x="0" y="14873"/>
                </a:lnTo>
                <a:close/>
                <a:moveTo>
                  <a:pt x="21600" y="0"/>
                </a:moveTo>
                <a:lnTo>
                  <a:pt x="21600" y="5005"/>
                </a:lnTo>
                <a:lnTo>
                  <a:pt x="21600" y="5005"/>
                </a:lnTo>
                <a:lnTo>
                  <a:pt x="21600" y="14873"/>
                </a:lnTo>
                <a:lnTo>
                  <a:pt x="0" y="14873"/>
                </a:lnTo>
                <a:lnTo>
                  <a:pt x="0" y="1897"/>
                </a:lnTo>
                <a:lnTo>
                  <a:pt x="0" y="1897"/>
                </a:lnTo>
                <a:lnTo>
                  <a:pt x="0" y="0"/>
                </a:lnTo>
                <a:close/>
              </a:path>
            </a:pathLst>
          </a:custGeom>
          <a:blipFill>
            <a:blip r:embed="rId2"/>
          </a:blipFill>
          <a:ln w="12700">
            <a:miter lim="400000"/>
          </a:ln>
        </p:spPr>
        <p:txBody>
          <a:bodyPr lIns="45719" rIns="45719"/>
          <a:lstStyle/>
          <a:p>
            <a:pPr>
              <a:defRPr b="1">
                <a:solidFill>
                  <a:srgbClr val="FFFFFF"/>
                </a:solidFill>
                <a:latin typeface="Arial"/>
                <a:ea typeface="Arial"/>
                <a:cs typeface="Arial"/>
                <a:sym typeface="Arial"/>
              </a:defRPr>
            </a:pPr>
          </a:p>
        </p:txBody>
      </p:sp>
      <p:sp>
        <p:nvSpPr>
          <p:cNvPr id="345" name="운영체제의…"/>
          <p:cNvSpPr txBox="1"/>
          <p:nvPr/>
        </p:nvSpPr>
        <p:spPr>
          <a:xfrm>
            <a:off x="1240703" y="2405380"/>
            <a:ext cx="3619501"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b="1" sz="6400">
                <a:solidFill>
                  <a:srgbClr val="FFFFFF"/>
                </a:solidFill>
              </a:defRPr>
            </a:pPr>
            <a:r>
              <a:t>운영체제의</a:t>
            </a:r>
          </a:p>
          <a:p>
            <a:pPr>
              <a:defRPr b="1" sz="6400">
                <a:solidFill>
                  <a:srgbClr val="FFFFFF"/>
                </a:solidFill>
              </a:defRPr>
            </a:pPr>
            <a:r>
              <a:t>종류</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48"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49" name="운영체제의 종류"/>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종류</a:t>
            </a:r>
          </a:p>
        </p:txBody>
      </p:sp>
      <p:sp>
        <p:nvSpPr>
          <p:cNvPr id="350" name="임베디드"/>
          <p:cNvSpPr txBox="1"/>
          <p:nvPr/>
        </p:nvSpPr>
        <p:spPr>
          <a:xfrm>
            <a:off x="3411102" y="2885381"/>
            <a:ext cx="115874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임베디드</a:t>
            </a:r>
          </a:p>
        </p:txBody>
      </p:sp>
      <p:sp>
        <p:nvSpPr>
          <p:cNvPr id="351" name="서버"/>
          <p:cNvSpPr txBox="1"/>
          <p:nvPr/>
        </p:nvSpPr>
        <p:spPr>
          <a:xfrm>
            <a:off x="7885802" y="2885381"/>
            <a:ext cx="63144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서버</a:t>
            </a:r>
          </a:p>
        </p:txBody>
      </p:sp>
      <p:sp>
        <p:nvSpPr>
          <p:cNvPr id="352" name="모바일"/>
          <p:cNvSpPr txBox="1"/>
          <p:nvPr/>
        </p:nvSpPr>
        <p:spPr>
          <a:xfrm>
            <a:off x="3542928" y="4445820"/>
            <a:ext cx="89509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모바일</a:t>
            </a:r>
          </a:p>
        </p:txBody>
      </p:sp>
      <p:sp>
        <p:nvSpPr>
          <p:cNvPr id="353" name="데스크톱"/>
          <p:cNvSpPr txBox="1"/>
          <p:nvPr/>
        </p:nvSpPr>
        <p:spPr>
          <a:xfrm>
            <a:off x="7622150" y="4445820"/>
            <a:ext cx="115874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데스크톱</a:t>
            </a:r>
          </a:p>
        </p:txBody>
      </p:sp>
      <p:sp>
        <p:nvSpPr>
          <p:cNvPr id="354" name="운영체제 시장"/>
          <p:cNvSpPr txBox="1"/>
          <p:nvPr/>
        </p:nvSpPr>
        <p:spPr>
          <a:xfrm>
            <a:off x="5210632" y="3654929"/>
            <a:ext cx="1770736"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운영체제 시장</a:t>
            </a:r>
          </a:p>
        </p:txBody>
      </p:sp>
      <p:sp>
        <p:nvSpPr>
          <p:cNvPr id="355" name="선"/>
          <p:cNvSpPr/>
          <p:nvPr/>
        </p:nvSpPr>
        <p:spPr>
          <a:xfrm flipV="1">
            <a:off x="7009495" y="3259322"/>
            <a:ext cx="879222" cy="465208"/>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56" name="선"/>
          <p:cNvSpPr/>
          <p:nvPr/>
        </p:nvSpPr>
        <p:spPr>
          <a:xfrm flipH="1" flipV="1">
            <a:off x="7009495" y="4028854"/>
            <a:ext cx="615570" cy="443866"/>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57" name="선"/>
          <p:cNvSpPr/>
          <p:nvPr/>
        </p:nvSpPr>
        <p:spPr>
          <a:xfrm flipH="1" flipV="1">
            <a:off x="4565636" y="3246622"/>
            <a:ext cx="733128" cy="465208"/>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58" name="선"/>
          <p:cNvSpPr/>
          <p:nvPr/>
        </p:nvSpPr>
        <p:spPr>
          <a:xfrm flipH="1">
            <a:off x="4387239" y="4048323"/>
            <a:ext cx="879222" cy="443866"/>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59" name="리눅스"/>
          <p:cNvSpPr txBox="1"/>
          <p:nvPr/>
        </p:nvSpPr>
        <p:spPr>
          <a:xfrm>
            <a:off x="2704401" y="2299970"/>
            <a:ext cx="69735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리눅스</a:t>
            </a:r>
          </a:p>
        </p:txBody>
      </p:sp>
      <p:sp>
        <p:nvSpPr>
          <p:cNvPr id="360" name="유닉스"/>
          <p:cNvSpPr txBox="1"/>
          <p:nvPr/>
        </p:nvSpPr>
        <p:spPr>
          <a:xfrm>
            <a:off x="8820721" y="3051810"/>
            <a:ext cx="69735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유닉스</a:t>
            </a:r>
          </a:p>
        </p:txBody>
      </p:sp>
      <p:sp>
        <p:nvSpPr>
          <p:cNvPr id="361" name="안드로이드"/>
          <p:cNvSpPr txBox="1"/>
          <p:nvPr/>
        </p:nvSpPr>
        <p:spPr>
          <a:xfrm>
            <a:off x="2110422" y="4689659"/>
            <a:ext cx="1092836"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안드로이드</a:t>
            </a:r>
          </a:p>
        </p:txBody>
      </p:sp>
      <p:sp>
        <p:nvSpPr>
          <p:cNvPr id="362" name="iOS"/>
          <p:cNvSpPr txBox="1"/>
          <p:nvPr/>
        </p:nvSpPr>
        <p:spPr>
          <a:xfrm>
            <a:off x="4192232" y="5093156"/>
            <a:ext cx="48521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iOS</a:t>
            </a:r>
          </a:p>
        </p:txBody>
      </p:sp>
      <p:sp>
        <p:nvSpPr>
          <p:cNvPr id="363" name="윈도우즈"/>
          <p:cNvSpPr txBox="1"/>
          <p:nvPr/>
        </p:nvSpPr>
        <p:spPr>
          <a:xfrm>
            <a:off x="9260332" y="4792979"/>
            <a:ext cx="89509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윈도우즈</a:t>
            </a:r>
          </a:p>
        </p:txBody>
      </p:sp>
      <p:sp>
        <p:nvSpPr>
          <p:cNvPr id="364" name="선"/>
          <p:cNvSpPr/>
          <p:nvPr/>
        </p:nvSpPr>
        <p:spPr>
          <a:xfrm flipH="1" flipV="1">
            <a:off x="3438356" y="2598922"/>
            <a:ext cx="469340" cy="257222"/>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65" name="선"/>
          <p:cNvSpPr/>
          <p:nvPr/>
        </p:nvSpPr>
        <p:spPr>
          <a:xfrm flipH="1">
            <a:off x="3209330" y="4656707"/>
            <a:ext cx="317366" cy="177666"/>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66" name="선"/>
          <p:cNvSpPr/>
          <p:nvPr/>
        </p:nvSpPr>
        <p:spPr>
          <a:xfrm>
            <a:off x="4186943" y="4852772"/>
            <a:ext cx="232063" cy="282862"/>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67" name="선"/>
          <p:cNvSpPr/>
          <p:nvPr/>
        </p:nvSpPr>
        <p:spPr>
          <a:xfrm>
            <a:off x="8768259" y="4654340"/>
            <a:ext cx="507441" cy="266066"/>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368" name="선"/>
          <p:cNvSpPr/>
          <p:nvPr/>
        </p:nvSpPr>
        <p:spPr>
          <a:xfrm>
            <a:off x="8512801" y="3097847"/>
            <a:ext cx="307843" cy="137424"/>
          </a:xfrm>
          <a:prstGeom prst="line">
            <a:avLst/>
          </a:prstGeom>
          <a:ln w="15875" cap="rnd">
            <a:solidFill>
              <a:schemeClr val="accent1"/>
            </a:solidFill>
          </a:ln>
        </p:spPr>
        <p:txBody>
          <a:bodyPr lIns="45719" rIns="45719"/>
          <a:lstStyle/>
          <a:p>
            <a:pPr algn="l">
              <a:defRPr>
                <a:solidFill>
                  <a:srgbClr val="FFFFFF"/>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73"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74" name="운영체제의 종류"/>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종류</a:t>
            </a:r>
          </a:p>
        </p:txBody>
      </p:sp>
      <p:pic>
        <p:nvPicPr>
          <p:cNvPr id="375" name="이미지" descr="이미지"/>
          <p:cNvPicPr>
            <a:picLocks noChangeAspect="1"/>
          </p:cNvPicPr>
          <p:nvPr/>
        </p:nvPicPr>
        <p:blipFill>
          <a:blip r:embed="rId2">
            <a:extLst/>
          </a:blip>
          <a:stretch>
            <a:fillRect/>
          </a:stretch>
        </p:blipFill>
        <p:spPr>
          <a:xfrm>
            <a:off x="3442681" y="2117470"/>
            <a:ext cx="5306639" cy="3810001"/>
          </a:xfrm>
          <a:prstGeom prst="rect">
            <a:avLst/>
          </a:prstGeom>
          <a:ln w="12700">
            <a:miter lim="400000"/>
          </a:ln>
        </p:spPr>
      </p:pic>
      <p:grpSp>
        <p:nvGrpSpPr>
          <p:cNvPr id="380" name="그룹"/>
          <p:cNvGrpSpPr/>
          <p:nvPr/>
        </p:nvGrpSpPr>
        <p:grpSpPr>
          <a:xfrm>
            <a:off x="3470116" y="2132527"/>
            <a:ext cx="1307288" cy="3137584"/>
            <a:chOff x="0" y="0"/>
            <a:chExt cx="1307286" cy="3137582"/>
          </a:xfrm>
        </p:grpSpPr>
        <p:sp>
          <p:nvSpPr>
            <p:cNvPr id="376" name="직사각형"/>
            <p:cNvSpPr/>
            <p:nvPr/>
          </p:nvSpPr>
          <p:spPr>
            <a:xfrm>
              <a:off x="0" y="0"/>
              <a:ext cx="1307287" cy="244400"/>
            </a:xfrm>
            <a:prstGeom prst="rect">
              <a:avLst/>
            </a:prstGeom>
            <a:noFill/>
            <a:ln w="15875" cap="rnd">
              <a:solidFill>
                <a:srgbClr val="FF0000"/>
              </a:solidFill>
              <a:prstDash val="solid"/>
              <a:round/>
            </a:ln>
            <a:effectLst/>
          </p:spPr>
          <p:txBody>
            <a:bodyPr wrap="square" lIns="45719" tIns="45719" rIns="45719" bIns="45719" numCol="1" anchor="ctr">
              <a:noAutofit/>
            </a:bodyPr>
            <a:lstStyle/>
            <a:p>
              <a:pPr>
                <a:defRPr b="1">
                  <a:latin typeface="Arial"/>
                  <a:ea typeface="Arial"/>
                  <a:cs typeface="Arial"/>
                  <a:sym typeface="Arial"/>
                </a:defRPr>
              </a:pPr>
            </a:p>
          </p:txBody>
        </p:sp>
        <p:sp>
          <p:nvSpPr>
            <p:cNvPr id="377" name="직사각형"/>
            <p:cNvSpPr/>
            <p:nvPr/>
          </p:nvSpPr>
          <p:spPr>
            <a:xfrm>
              <a:off x="0" y="242568"/>
              <a:ext cx="323919" cy="2895015"/>
            </a:xfrm>
            <a:prstGeom prst="rect">
              <a:avLst/>
            </a:prstGeom>
            <a:noFill/>
            <a:ln w="15875" cap="rnd">
              <a:solidFill>
                <a:srgbClr val="FF0000"/>
              </a:solidFill>
              <a:prstDash val="solid"/>
              <a:round/>
            </a:ln>
            <a:effectLst/>
          </p:spPr>
          <p:txBody>
            <a:bodyPr wrap="square" lIns="45719" tIns="45719" rIns="45719" bIns="45719" numCol="1" anchor="ctr">
              <a:noAutofit/>
            </a:bodyPr>
            <a:lstStyle/>
            <a:p>
              <a:pPr>
                <a:defRPr b="1">
                  <a:latin typeface="Arial"/>
                  <a:ea typeface="Arial"/>
                  <a:cs typeface="Arial"/>
                  <a:sym typeface="Arial"/>
                </a:defRPr>
              </a:pPr>
            </a:p>
          </p:txBody>
        </p:sp>
        <p:sp>
          <p:nvSpPr>
            <p:cNvPr id="378" name="직사각형"/>
            <p:cNvSpPr/>
            <p:nvPr/>
          </p:nvSpPr>
          <p:spPr>
            <a:xfrm>
              <a:off x="325734" y="2418019"/>
              <a:ext cx="977026" cy="244400"/>
            </a:xfrm>
            <a:prstGeom prst="rect">
              <a:avLst/>
            </a:prstGeom>
            <a:noFill/>
            <a:ln w="15875" cap="rnd">
              <a:solidFill>
                <a:srgbClr val="FF0000"/>
              </a:solidFill>
              <a:prstDash val="solid"/>
              <a:round/>
            </a:ln>
            <a:effectLst/>
          </p:spPr>
          <p:txBody>
            <a:bodyPr wrap="square" lIns="45719" tIns="45719" rIns="45719" bIns="45719" numCol="1" anchor="ctr">
              <a:noAutofit/>
            </a:bodyPr>
            <a:lstStyle/>
            <a:p>
              <a:pPr>
                <a:defRPr b="1">
                  <a:latin typeface="Arial"/>
                  <a:ea typeface="Arial"/>
                  <a:cs typeface="Arial"/>
                  <a:sym typeface="Arial"/>
                </a:defRPr>
              </a:pPr>
            </a:p>
          </p:txBody>
        </p:sp>
        <p:sp>
          <p:nvSpPr>
            <p:cNvPr id="379" name="직사각형"/>
            <p:cNvSpPr/>
            <p:nvPr/>
          </p:nvSpPr>
          <p:spPr>
            <a:xfrm>
              <a:off x="325734" y="241836"/>
              <a:ext cx="336620" cy="2179639"/>
            </a:xfrm>
            <a:prstGeom prst="rect">
              <a:avLst/>
            </a:prstGeom>
            <a:noFill/>
            <a:ln w="15875" cap="rnd">
              <a:solidFill>
                <a:srgbClr val="FF0000"/>
              </a:solidFill>
              <a:prstDash val="solid"/>
              <a:round/>
            </a:ln>
            <a:effectLst/>
          </p:spPr>
          <p:txBody>
            <a:bodyPr wrap="square" lIns="45719" tIns="45719" rIns="45719" bIns="45719" numCol="1" anchor="ctr">
              <a:noAutofit/>
            </a:bodyPr>
            <a:lstStyle/>
            <a:p>
              <a:pPr>
                <a:defRPr b="1">
                  <a:latin typeface="Arial"/>
                  <a:ea typeface="Arial"/>
                  <a:cs typeface="Arial"/>
                  <a:sym typeface="Aria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380"/>
                                        </p:tgtEl>
                                        <p:attrNameLst>
                                          <p:attrName>style.visibility</p:attrName>
                                        </p:attrNameLst>
                                      </p:cBhvr>
                                      <p:to>
                                        <p:strVal val="visible"/>
                                      </p:to>
                                    </p:set>
                                    <p:animEffect filter="fade" transition="in">
                                      <p:cBhvr>
                                        <p:cTn id="7"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0"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83"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84" name="Windows"/>
          <p:cNvSpPr txBox="1"/>
          <p:nvPr/>
        </p:nvSpPr>
        <p:spPr>
          <a:xfrm>
            <a:off x="4820327" y="710724"/>
            <a:ext cx="2551346"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Windows</a:t>
            </a:r>
          </a:p>
        </p:txBody>
      </p:sp>
      <p:pic>
        <p:nvPicPr>
          <p:cNvPr id="385" name="이미지" descr="이미지"/>
          <p:cNvPicPr>
            <a:picLocks noChangeAspect="1"/>
          </p:cNvPicPr>
          <p:nvPr/>
        </p:nvPicPr>
        <p:blipFill>
          <a:blip r:embed="rId3">
            <a:extLst/>
          </a:blip>
          <a:stretch>
            <a:fillRect/>
          </a:stretch>
        </p:blipFill>
        <p:spPr>
          <a:xfrm>
            <a:off x="4667250" y="2129342"/>
            <a:ext cx="2857500" cy="2857501"/>
          </a:xfrm>
          <a:prstGeom prst="rect">
            <a:avLst/>
          </a:prstGeom>
          <a:ln w="12700">
            <a:miter lim="400000"/>
          </a:ln>
        </p:spPr>
      </p:pic>
      <p:sp>
        <p:nvSpPr>
          <p:cNvPr id="386" name="마이크로소프트에서 개발하는 컴퓨터용 운영체제이자 가장 대표적인 운영체제"/>
          <p:cNvSpPr txBox="1"/>
          <p:nvPr/>
        </p:nvSpPr>
        <p:spPr>
          <a:xfrm>
            <a:off x="2590699" y="5274752"/>
            <a:ext cx="7010602"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마이크로소프트에서 개발하는 컴퓨터용 운영체제이자 가장 대표적인 운영체제</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91"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92" name="장단점"/>
          <p:cNvSpPr txBox="1"/>
          <p:nvPr/>
        </p:nvSpPr>
        <p:spPr>
          <a:xfrm>
            <a:off x="5318887" y="710724"/>
            <a:ext cx="155422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장단점</a:t>
            </a:r>
          </a:p>
        </p:txBody>
      </p:sp>
      <p:sp>
        <p:nvSpPr>
          <p:cNvPr id="393" name="장점…"/>
          <p:cNvSpPr txBox="1"/>
          <p:nvPr/>
        </p:nvSpPr>
        <p:spPr>
          <a:xfrm>
            <a:off x="1185572" y="2433437"/>
            <a:ext cx="9896981" cy="3178067"/>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lgn="l">
              <a:defRPr b="1" baseline="41666" sz="2400"/>
            </a:pPr>
            <a:r>
              <a:t>장점</a:t>
            </a:r>
          </a:p>
          <a:p>
            <a:pPr algn="l">
              <a:defRPr baseline="55555"/>
            </a:pPr>
            <a:r>
              <a:t>- 사용자에게 최적화가 가장 잘 되어있는 운영체제, 명령의 입력이 아닌 클릭으로 여러 기능들을 수행할 수 있음</a:t>
            </a:r>
          </a:p>
          <a:p>
            <a:pPr algn="l">
              <a:defRPr baseline="55555"/>
            </a:pPr>
            <a:r>
              <a:t>- 프로그램들이 일관성이 있기 때문에 다른 프로그램들도 적응하기에 어려움이 없음</a:t>
            </a:r>
          </a:p>
          <a:p>
            <a:pPr algn="l">
              <a:defRPr baseline="55555"/>
            </a:pPr>
          </a:p>
          <a:p>
            <a:pPr algn="l">
              <a:defRPr b="1" baseline="41666" sz="2400"/>
            </a:pPr>
            <a:r>
              <a:t>단점</a:t>
            </a:r>
          </a:p>
          <a:p>
            <a:pPr algn="l">
              <a:defRPr baseline="55555"/>
            </a:pPr>
            <a:r>
              <a:t>- 오픈소스가 아님 : 사용자가 변경 X, 사용자는 버그나 에러가 발생해도 개발자의 업데이트를 기다려야 함</a:t>
            </a:r>
          </a:p>
          <a:p>
            <a:pPr algn="l">
              <a:defRPr baseline="55555"/>
            </a:pPr>
            <a:r>
              <a:t>- 개발자를 위한 환경이 제대로 갖추어지지 않음</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162" name="Rectangle 8"/>
          <p:cNvSpPr/>
          <p:nvPr/>
        </p:nvSpPr>
        <p:spPr>
          <a:xfrm>
            <a:off x="0" y="0"/>
            <a:ext cx="12192000" cy="6858000"/>
          </a:xfrm>
          <a:prstGeom prst="rect">
            <a:avLst/>
          </a:prstGeom>
          <a:solidFill>
            <a:srgbClr val="212121"/>
          </a:solidFill>
          <a:ln w="12700">
            <a:miter lim="400000"/>
          </a:ln>
          <a:extLst>
            <a:ext uri="{C572A759-6A51-4108-AA02-DFA0A04FC94B}">
              <ma14:wrappingTextBoxFlag xmlns:ma14="http://schemas.microsoft.com/office/mac/drawingml/2011/main" val="1"/>
            </a:ext>
          </a:extLst>
        </p:spPr>
        <p:txBody>
          <a:bodyPr lIns="45719" rIns="45719" anchor="ctr"/>
          <a:lstStyle>
            <a:lvl1pPr>
              <a:defRPr b="1">
                <a:solidFill>
                  <a:srgbClr val="FFFFFF"/>
                </a:solidFill>
                <a:latin typeface="Arial"/>
                <a:ea typeface="Arial"/>
                <a:cs typeface="Arial"/>
                <a:sym typeface="Arial"/>
              </a:defRPr>
            </a:lvl1pPr>
          </a:lstStyle>
          <a:p>
            <a:pPr/>
            <a:r>
              <a:t>A</a:t>
            </a:r>
          </a:p>
        </p:txBody>
      </p:sp>
      <p:sp>
        <p:nvSpPr>
          <p:cNvPr id="163" name="Freeform: Shape 10"/>
          <p:cNvSpPr/>
          <p:nvPr/>
        </p:nvSpPr>
        <p:spPr>
          <a:xfrm rot="16200000">
            <a:off x="-40087" y="40084"/>
            <a:ext cx="6858004" cy="677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73"/>
                </a:moveTo>
                <a:lnTo>
                  <a:pt x="12061" y="21207"/>
                </a:lnTo>
                <a:lnTo>
                  <a:pt x="12055" y="21212"/>
                </a:lnTo>
                <a:lnTo>
                  <a:pt x="12046" y="21217"/>
                </a:lnTo>
                <a:lnTo>
                  <a:pt x="11964" y="21271"/>
                </a:lnTo>
                <a:lnTo>
                  <a:pt x="11921" y="21285"/>
                </a:lnTo>
                <a:lnTo>
                  <a:pt x="11674" y="21422"/>
                </a:lnTo>
                <a:cubicBezTo>
                  <a:pt x="11405" y="21536"/>
                  <a:pt x="11110" y="21600"/>
                  <a:pt x="10800" y="21600"/>
                </a:cubicBezTo>
                <a:cubicBezTo>
                  <a:pt x="10490" y="21600"/>
                  <a:pt x="10195" y="21536"/>
                  <a:pt x="9926" y="21422"/>
                </a:cubicBezTo>
                <a:lnTo>
                  <a:pt x="9679" y="21285"/>
                </a:lnTo>
                <a:lnTo>
                  <a:pt x="9636" y="21271"/>
                </a:lnTo>
                <a:lnTo>
                  <a:pt x="9554" y="21217"/>
                </a:lnTo>
                <a:lnTo>
                  <a:pt x="9545" y="21212"/>
                </a:lnTo>
                <a:lnTo>
                  <a:pt x="9539" y="21207"/>
                </a:lnTo>
                <a:lnTo>
                  <a:pt x="0" y="14873"/>
                </a:lnTo>
                <a:close/>
                <a:moveTo>
                  <a:pt x="21600" y="0"/>
                </a:moveTo>
                <a:lnTo>
                  <a:pt x="21600" y="5005"/>
                </a:lnTo>
                <a:lnTo>
                  <a:pt x="21600" y="5005"/>
                </a:lnTo>
                <a:lnTo>
                  <a:pt x="21600" y="14873"/>
                </a:lnTo>
                <a:lnTo>
                  <a:pt x="0" y="14873"/>
                </a:lnTo>
                <a:lnTo>
                  <a:pt x="0" y="1897"/>
                </a:lnTo>
                <a:lnTo>
                  <a:pt x="0" y="1897"/>
                </a:lnTo>
                <a:lnTo>
                  <a:pt x="0" y="0"/>
                </a:lnTo>
                <a:close/>
              </a:path>
            </a:pathLst>
          </a:custGeom>
          <a:blipFill>
            <a:blip r:embed="rId2"/>
          </a:blipFill>
          <a:ln w="12700">
            <a:miter lim="400000"/>
          </a:ln>
        </p:spPr>
        <p:txBody>
          <a:bodyPr lIns="45719" rIns="45719"/>
          <a:lstStyle/>
          <a:p>
            <a:pPr>
              <a:defRPr b="1">
                <a:solidFill>
                  <a:srgbClr val="FFFFFF"/>
                </a:solidFill>
                <a:latin typeface="Arial"/>
                <a:ea typeface="Arial"/>
                <a:cs typeface="Arial"/>
                <a:sym typeface="Arial"/>
              </a:defRPr>
            </a:pPr>
          </a:p>
        </p:txBody>
      </p:sp>
      <p:sp>
        <p:nvSpPr>
          <p:cNvPr id="164" name="운영체제란?"/>
          <p:cNvSpPr txBox="1"/>
          <p:nvPr/>
        </p:nvSpPr>
        <p:spPr>
          <a:xfrm>
            <a:off x="992458" y="2865873"/>
            <a:ext cx="4115992" cy="112625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6400">
                <a:solidFill>
                  <a:srgbClr val="FFFFFF"/>
                </a:solidFill>
              </a:defRPr>
            </a:lvl1pPr>
          </a:lstStyle>
          <a:p>
            <a:pPr/>
            <a:r>
              <a:t>운영체제란?</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396"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397" name="UNIX"/>
          <p:cNvSpPr txBox="1"/>
          <p:nvPr/>
        </p:nvSpPr>
        <p:spPr>
          <a:xfrm>
            <a:off x="5376398" y="710724"/>
            <a:ext cx="1439204"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UNIX</a:t>
            </a:r>
          </a:p>
        </p:txBody>
      </p:sp>
      <p:pic>
        <p:nvPicPr>
          <p:cNvPr id="398" name="이미지" descr="이미지"/>
          <p:cNvPicPr>
            <a:picLocks noChangeAspect="1"/>
          </p:cNvPicPr>
          <p:nvPr/>
        </p:nvPicPr>
        <p:blipFill>
          <a:blip r:embed="rId3">
            <a:extLst/>
          </a:blip>
          <a:stretch>
            <a:fillRect/>
          </a:stretch>
        </p:blipFill>
        <p:spPr>
          <a:xfrm>
            <a:off x="2603921" y="2130978"/>
            <a:ext cx="6984158" cy="2863505"/>
          </a:xfrm>
          <a:prstGeom prst="rect">
            <a:avLst/>
          </a:prstGeom>
          <a:ln w="12700">
            <a:miter lim="400000"/>
          </a:ln>
        </p:spPr>
      </p:pic>
      <p:sp>
        <p:nvSpPr>
          <p:cNvPr id="399" name="대부분의 현대적 컴퓨터 운영체제의 원형이 된 운영체제"/>
          <p:cNvSpPr txBox="1"/>
          <p:nvPr/>
        </p:nvSpPr>
        <p:spPr>
          <a:xfrm>
            <a:off x="3579394" y="5274752"/>
            <a:ext cx="5033212"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대부분의 현대적 컴퓨터 운영체제의 원형이 된 운영체제</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04"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05" name="장단점"/>
          <p:cNvSpPr txBox="1"/>
          <p:nvPr/>
        </p:nvSpPr>
        <p:spPr>
          <a:xfrm>
            <a:off x="5318887" y="710724"/>
            <a:ext cx="155422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장단점</a:t>
            </a:r>
          </a:p>
        </p:txBody>
      </p:sp>
      <p:sp>
        <p:nvSpPr>
          <p:cNvPr id="406" name="장점…"/>
          <p:cNvSpPr txBox="1"/>
          <p:nvPr/>
        </p:nvSpPr>
        <p:spPr>
          <a:xfrm>
            <a:off x="1225961" y="2222234"/>
            <a:ext cx="9740078" cy="360047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lgn="l">
              <a:defRPr b="1" baseline="41666" sz="2400"/>
            </a:pPr>
            <a:r>
              <a:t>장점</a:t>
            </a:r>
          </a:p>
          <a:p>
            <a:pPr algn="l">
              <a:defRPr baseline="55555"/>
            </a:pPr>
            <a:r>
              <a:t>- 현존하는 운영체제 중 가장 이식성이 높음 (여러 분야에 널리 사용됨)</a:t>
            </a:r>
          </a:p>
          <a:p>
            <a:pPr marL="180473" indent="-180473" algn="l">
              <a:buSzPct val="100000"/>
              <a:buChar char="-"/>
              <a:defRPr baseline="55555"/>
            </a:pPr>
            <a:r>
              <a:t>오랜 기간 발전해 오면서 안전성을 인정 받고, 위협으로부터 대응하기 위해 업계 표준의 다양한 보안 기능을</a:t>
            </a:r>
          </a:p>
          <a:p>
            <a:pPr algn="l">
              <a:defRPr baseline="55555"/>
            </a:pPr>
            <a:r>
              <a:t>탑재하고 있음</a:t>
            </a:r>
          </a:p>
          <a:p>
            <a:pPr algn="l">
              <a:defRPr baseline="55555"/>
            </a:pPr>
          </a:p>
          <a:p>
            <a:pPr algn="l">
              <a:defRPr b="1" baseline="41666" sz="2400"/>
            </a:pPr>
            <a:r>
              <a:t>단점</a:t>
            </a:r>
          </a:p>
          <a:p>
            <a:pPr algn="l">
              <a:defRPr baseline="55555"/>
            </a:pPr>
            <a:r>
              <a:t>- 하드웨어 호환성이 윈도우즈에 비해 낮음</a:t>
            </a:r>
          </a:p>
          <a:p>
            <a:pPr algn="l">
              <a:defRPr baseline="55555"/>
            </a:pPr>
            <a:r>
              <a:t>- 멀티미디어를 사용하기 어려움</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11"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12" name="LINUX"/>
          <p:cNvSpPr txBox="1"/>
          <p:nvPr/>
        </p:nvSpPr>
        <p:spPr>
          <a:xfrm>
            <a:off x="5205730" y="710724"/>
            <a:ext cx="1780541"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LINUX</a:t>
            </a:r>
          </a:p>
        </p:txBody>
      </p:sp>
      <p:pic>
        <p:nvPicPr>
          <p:cNvPr id="413" name="이미지" descr="이미지"/>
          <p:cNvPicPr>
            <a:picLocks noChangeAspect="1"/>
          </p:cNvPicPr>
          <p:nvPr/>
        </p:nvPicPr>
        <p:blipFill>
          <a:blip r:embed="rId3">
            <a:extLst/>
          </a:blip>
          <a:stretch>
            <a:fillRect/>
          </a:stretch>
        </p:blipFill>
        <p:spPr>
          <a:xfrm>
            <a:off x="4942766" y="2134870"/>
            <a:ext cx="2306468" cy="2857501"/>
          </a:xfrm>
          <a:prstGeom prst="rect">
            <a:avLst/>
          </a:prstGeom>
          <a:ln w="12700">
            <a:miter lim="400000"/>
          </a:ln>
        </p:spPr>
      </p:pic>
      <p:sp>
        <p:nvSpPr>
          <p:cNvPr id="414" name="커널의 일종인 리눅스 커널, 또는 리눅스 커널을 사용하는 운영체제"/>
          <p:cNvSpPr txBox="1"/>
          <p:nvPr/>
        </p:nvSpPr>
        <p:spPr>
          <a:xfrm>
            <a:off x="3088647" y="5274752"/>
            <a:ext cx="6014706"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커널의 일종인 리눅스 커널, 또는 리눅스 커널을 사용하는 운영체제</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1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20" name="장단점"/>
          <p:cNvSpPr txBox="1"/>
          <p:nvPr/>
        </p:nvSpPr>
        <p:spPr>
          <a:xfrm>
            <a:off x="5318887" y="710724"/>
            <a:ext cx="1554227"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장단점</a:t>
            </a:r>
          </a:p>
        </p:txBody>
      </p:sp>
      <p:sp>
        <p:nvSpPr>
          <p:cNvPr id="421" name="장점…"/>
          <p:cNvSpPr txBox="1"/>
          <p:nvPr/>
        </p:nvSpPr>
        <p:spPr>
          <a:xfrm>
            <a:off x="1185572" y="2433437"/>
            <a:ext cx="6620536" cy="3178067"/>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lgn="l">
              <a:defRPr b="1" baseline="41666" sz="2400"/>
            </a:pPr>
            <a:r>
              <a:t>장점</a:t>
            </a:r>
          </a:p>
          <a:p>
            <a:pPr algn="l">
              <a:defRPr baseline="55555"/>
            </a:pPr>
            <a:r>
              <a:t>- 오픈소스이므로 사용자가 원하는대로 수정하여 이용할 수 있음</a:t>
            </a:r>
          </a:p>
          <a:p>
            <a:pPr algn="l">
              <a:defRPr baseline="55555"/>
            </a:pPr>
            <a:r>
              <a:t>- 버그나 에러 사항이 발생했을 때 사용자가 그 자리에서 개선할 수 있음</a:t>
            </a:r>
          </a:p>
          <a:p>
            <a:pPr algn="l">
              <a:defRPr baseline="55555"/>
            </a:pPr>
          </a:p>
          <a:p>
            <a:pPr algn="l">
              <a:defRPr b="1" baseline="41666" sz="2400"/>
            </a:pPr>
            <a:r>
              <a:t>단점</a:t>
            </a:r>
          </a:p>
          <a:p>
            <a:pPr algn="l">
              <a:defRPr baseline="55555"/>
            </a:pPr>
            <a:r>
              <a:t>- 배포될 때 커널과 소스들이 잘 정리되어 있지 않음</a:t>
            </a:r>
          </a:p>
          <a:p>
            <a:pPr algn="l">
              <a:defRPr baseline="55555"/>
            </a:pPr>
            <a:r>
              <a:t>- 오픈소스이기 때문에 실시간으로 처리해주는 것이 미약하고 보안에 취약</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424" name="Rectangle 8"/>
          <p:cNvSpPr/>
          <p:nvPr/>
        </p:nvSpPr>
        <p:spPr>
          <a:xfrm>
            <a:off x="0" y="0"/>
            <a:ext cx="12192000" cy="6858000"/>
          </a:xfrm>
          <a:prstGeom prst="rect">
            <a:avLst/>
          </a:prstGeom>
          <a:solidFill>
            <a:srgbClr val="212121"/>
          </a:solidFill>
          <a:ln w="12700">
            <a:miter lim="400000"/>
          </a:ln>
          <a:extLst>
            <a:ext uri="{C572A759-6A51-4108-AA02-DFA0A04FC94B}">
              <ma14:wrappingTextBoxFlag xmlns:ma14="http://schemas.microsoft.com/office/mac/drawingml/2011/main" val="1"/>
            </a:ext>
          </a:extLst>
        </p:spPr>
        <p:txBody>
          <a:bodyPr lIns="45719" rIns="45719" anchor="ctr"/>
          <a:lstStyle>
            <a:lvl1pPr>
              <a:defRPr b="1">
                <a:solidFill>
                  <a:srgbClr val="FFFFFF"/>
                </a:solidFill>
                <a:latin typeface="Arial"/>
                <a:ea typeface="Arial"/>
                <a:cs typeface="Arial"/>
                <a:sym typeface="Arial"/>
              </a:defRPr>
            </a:lvl1pPr>
          </a:lstStyle>
          <a:p>
            <a:pPr/>
            <a:r>
              <a:t>A</a:t>
            </a:r>
          </a:p>
        </p:txBody>
      </p:sp>
      <p:sp>
        <p:nvSpPr>
          <p:cNvPr id="425" name="Freeform: Shape 10"/>
          <p:cNvSpPr/>
          <p:nvPr/>
        </p:nvSpPr>
        <p:spPr>
          <a:xfrm rot="16200000">
            <a:off x="-40087" y="40084"/>
            <a:ext cx="6858004" cy="677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73"/>
                </a:moveTo>
                <a:lnTo>
                  <a:pt x="12061" y="21207"/>
                </a:lnTo>
                <a:lnTo>
                  <a:pt x="12055" y="21212"/>
                </a:lnTo>
                <a:lnTo>
                  <a:pt x="12046" y="21217"/>
                </a:lnTo>
                <a:lnTo>
                  <a:pt x="11964" y="21271"/>
                </a:lnTo>
                <a:lnTo>
                  <a:pt x="11921" y="21285"/>
                </a:lnTo>
                <a:lnTo>
                  <a:pt x="11674" y="21422"/>
                </a:lnTo>
                <a:cubicBezTo>
                  <a:pt x="11405" y="21536"/>
                  <a:pt x="11110" y="21600"/>
                  <a:pt x="10800" y="21600"/>
                </a:cubicBezTo>
                <a:cubicBezTo>
                  <a:pt x="10490" y="21600"/>
                  <a:pt x="10195" y="21536"/>
                  <a:pt x="9926" y="21422"/>
                </a:cubicBezTo>
                <a:lnTo>
                  <a:pt x="9679" y="21285"/>
                </a:lnTo>
                <a:lnTo>
                  <a:pt x="9636" y="21271"/>
                </a:lnTo>
                <a:lnTo>
                  <a:pt x="9554" y="21217"/>
                </a:lnTo>
                <a:lnTo>
                  <a:pt x="9545" y="21212"/>
                </a:lnTo>
                <a:lnTo>
                  <a:pt x="9539" y="21207"/>
                </a:lnTo>
                <a:lnTo>
                  <a:pt x="0" y="14873"/>
                </a:lnTo>
                <a:close/>
                <a:moveTo>
                  <a:pt x="21600" y="0"/>
                </a:moveTo>
                <a:lnTo>
                  <a:pt x="21600" y="5005"/>
                </a:lnTo>
                <a:lnTo>
                  <a:pt x="21600" y="5005"/>
                </a:lnTo>
                <a:lnTo>
                  <a:pt x="21600" y="14873"/>
                </a:lnTo>
                <a:lnTo>
                  <a:pt x="0" y="14873"/>
                </a:lnTo>
                <a:lnTo>
                  <a:pt x="0" y="1897"/>
                </a:lnTo>
                <a:lnTo>
                  <a:pt x="0" y="1897"/>
                </a:lnTo>
                <a:lnTo>
                  <a:pt x="0" y="0"/>
                </a:lnTo>
                <a:close/>
              </a:path>
            </a:pathLst>
          </a:custGeom>
          <a:blipFill>
            <a:blip r:embed="rId2"/>
          </a:blipFill>
          <a:ln w="12700">
            <a:miter lim="400000"/>
          </a:ln>
        </p:spPr>
        <p:txBody>
          <a:bodyPr lIns="45719" rIns="45719"/>
          <a:lstStyle/>
          <a:p>
            <a:pPr>
              <a:defRPr b="1">
                <a:solidFill>
                  <a:srgbClr val="FFFFFF"/>
                </a:solidFill>
                <a:latin typeface="Arial"/>
                <a:ea typeface="Arial"/>
                <a:cs typeface="Arial"/>
                <a:sym typeface="Arial"/>
              </a:defRPr>
            </a:pPr>
          </a:p>
        </p:txBody>
      </p:sp>
      <p:sp>
        <p:nvSpPr>
          <p:cNvPr id="426" name="운영체제의…"/>
          <p:cNvSpPr txBox="1"/>
          <p:nvPr/>
        </p:nvSpPr>
        <p:spPr>
          <a:xfrm>
            <a:off x="1240703" y="2405380"/>
            <a:ext cx="3619501" cy="204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b="1" sz="6400">
                <a:solidFill>
                  <a:srgbClr val="FFFFFF"/>
                </a:solidFill>
              </a:defRPr>
            </a:pPr>
            <a:r>
              <a:t>운영체제의</a:t>
            </a:r>
          </a:p>
          <a:p>
            <a:pPr>
              <a:defRPr b="1" sz="6400">
                <a:solidFill>
                  <a:srgbClr val="FFFFFF"/>
                </a:solidFill>
              </a:defRPr>
            </a:pPr>
            <a:r>
              <a:t>기능</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2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3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43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434" name="연결선"/>
          <p:cNvSpPr/>
          <p:nvPr/>
        </p:nvSpPr>
        <p:spPr>
          <a:xfrm>
            <a:off x="5390792" y="2242382"/>
            <a:ext cx="3223485" cy="1788868"/>
          </a:xfrm>
          <a:custGeom>
            <a:avLst/>
            <a:gdLst/>
            <a:ahLst/>
            <a:cxnLst>
              <a:cxn ang="0">
                <a:pos x="wd2" y="hd2"/>
              </a:cxn>
              <a:cxn ang="5400000">
                <a:pos x="wd2" y="hd2"/>
              </a:cxn>
              <a:cxn ang="10800000">
                <a:pos x="wd2" y="hd2"/>
              </a:cxn>
              <a:cxn ang="16200000">
                <a:pos x="wd2" y="hd2"/>
              </a:cxn>
            </a:cxnLst>
            <a:rect l="0" t="0" r="r" b="b"/>
            <a:pathLst>
              <a:path w="17435" h="17740" fill="norm" stroke="1" extrusionOk="0">
                <a:moveTo>
                  <a:pt x="3814" y="17740"/>
                </a:moveTo>
                <a:cubicBezTo>
                  <a:pt x="-4165" y="1056"/>
                  <a:pt x="375" y="-3860"/>
                  <a:pt x="17435" y="2993"/>
                </a:cubicBezTo>
              </a:path>
            </a:pathLst>
          </a:custGeom>
          <a:ln w="15875" cap="rnd">
            <a:solidFill>
              <a:schemeClr val="accent1"/>
            </a:solidFill>
          </a:ln>
        </p:spPr>
        <p:txBody>
          <a:bodyPr/>
          <a:lstStyle/>
          <a:p>
            <a:pPr/>
          </a:p>
        </p:txBody>
      </p:sp>
      <p:sp>
        <p:nvSpPr>
          <p:cNvPr id="433" name="프로세스 관리"/>
          <p:cNvSpPr txBox="1"/>
          <p:nvPr/>
        </p:nvSpPr>
        <p:spPr>
          <a:xfrm>
            <a:off x="8614276" y="2350770"/>
            <a:ext cx="1354087"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프로세스 관리</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3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4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44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444" name="연결선"/>
          <p:cNvSpPr/>
          <p:nvPr/>
        </p:nvSpPr>
        <p:spPr>
          <a:xfrm>
            <a:off x="7983441" y="3039250"/>
            <a:ext cx="796311" cy="2082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6598" y="4223"/>
                  <a:pt x="13798" y="11423"/>
                  <a:pt x="21600" y="21600"/>
                </a:cubicBezTo>
              </a:path>
            </a:pathLst>
          </a:custGeom>
          <a:ln w="15875" cap="rnd">
            <a:solidFill>
              <a:schemeClr val="accent1"/>
            </a:solidFill>
          </a:ln>
        </p:spPr>
        <p:txBody>
          <a:bodyPr/>
          <a:lstStyle/>
          <a:p>
            <a:pPr/>
          </a:p>
        </p:txBody>
      </p:sp>
      <p:sp>
        <p:nvSpPr>
          <p:cNvPr id="443" name="파일 관리"/>
          <p:cNvSpPr txBox="1"/>
          <p:nvPr/>
        </p:nvSpPr>
        <p:spPr>
          <a:xfrm>
            <a:off x="9259055" y="3235576"/>
            <a:ext cx="958610"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파일 관리</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4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5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45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454" name="연결선"/>
          <p:cNvSpPr/>
          <p:nvPr/>
        </p:nvSpPr>
        <p:spPr>
          <a:xfrm>
            <a:off x="7983453" y="3622423"/>
            <a:ext cx="1163000" cy="263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382" y="16220"/>
                  <a:pt x="14582" y="9020"/>
                  <a:pt x="21600" y="0"/>
                </a:cubicBezTo>
              </a:path>
            </a:pathLst>
          </a:custGeom>
          <a:ln w="15875" cap="rnd">
            <a:solidFill>
              <a:schemeClr val="accent1"/>
            </a:solidFill>
          </a:ln>
        </p:spPr>
        <p:txBody>
          <a:bodyPr/>
          <a:lstStyle/>
          <a:p>
            <a:pPr/>
          </a:p>
        </p:txBody>
      </p:sp>
      <p:sp>
        <p:nvSpPr>
          <p:cNvPr id="453" name="네트워크 관리"/>
          <p:cNvSpPr txBox="1"/>
          <p:nvPr/>
        </p:nvSpPr>
        <p:spPr>
          <a:xfrm>
            <a:off x="9061316" y="3235576"/>
            <a:ext cx="1354088"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네트워크 관리</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5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6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46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464" name="연결선"/>
          <p:cNvSpPr/>
          <p:nvPr/>
        </p:nvSpPr>
        <p:spPr>
          <a:xfrm>
            <a:off x="7983414" y="4516503"/>
            <a:ext cx="1401525" cy="600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930" y="20824"/>
                  <a:pt x="14130" y="13624"/>
                  <a:pt x="21600" y="0"/>
                </a:cubicBezTo>
              </a:path>
            </a:pathLst>
          </a:custGeom>
          <a:ln w="15875" cap="rnd">
            <a:solidFill>
              <a:schemeClr val="accent1"/>
            </a:solidFill>
          </a:ln>
        </p:spPr>
        <p:txBody>
          <a:bodyPr/>
          <a:lstStyle/>
          <a:p>
            <a:pPr/>
          </a:p>
        </p:txBody>
      </p:sp>
      <p:sp>
        <p:nvSpPr>
          <p:cNvPr id="463" name="메인 메모리 관리"/>
          <p:cNvSpPr txBox="1"/>
          <p:nvPr/>
        </p:nvSpPr>
        <p:spPr>
          <a:xfrm>
            <a:off x="8808771" y="4129656"/>
            <a:ext cx="1615339"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메인 메모리 관리</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6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7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47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474" name="연결선"/>
          <p:cNvSpPr/>
          <p:nvPr/>
        </p:nvSpPr>
        <p:spPr>
          <a:xfrm>
            <a:off x="2326300" y="5329338"/>
            <a:ext cx="3072972" cy="551179"/>
          </a:xfrm>
          <a:custGeom>
            <a:avLst/>
            <a:gdLst/>
            <a:ahLst/>
            <a:cxnLst>
              <a:cxn ang="0">
                <a:pos x="wd2" y="hd2"/>
              </a:cxn>
              <a:cxn ang="5400000">
                <a:pos x="wd2" y="hd2"/>
              </a:cxn>
              <a:cxn ang="10800000">
                <a:pos x="wd2" y="hd2"/>
              </a:cxn>
              <a:cxn ang="16200000">
                <a:pos x="wd2" y="hd2"/>
              </a:cxn>
            </a:cxnLst>
            <a:rect l="0" t="0" r="r" b="b"/>
            <a:pathLst>
              <a:path w="21600" h="18924" fill="norm" stroke="1" extrusionOk="0">
                <a:moveTo>
                  <a:pt x="21600" y="17824"/>
                </a:moveTo>
                <a:cubicBezTo>
                  <a:pt x="16997" y="21600"/>
                  <a:pt x="9797" y="15659"/>
                  <a:pt x="0" y="0"/>
                </a:cubicBezTo>
              </a:path>
            </a:pathLst>
          </a:custGeom>
          <a:ln w="15875" cap="rnd">
            <a:solidFill>
              <a:schemeClr val="accent1"/>
            </a:solidFill>
          </a:ln>
        </p:spPr>
        <p:txBody>
          <a:bodyPr/>
          <a:lstStyle/>
          <a:p>
            <a:pPr/>
          </a:p>
        </p:txBody>
      </p:sp>
      <p:sp>
        <p:nvSpPr>
          <p:cNvPr id="473" name="보조 스토리지 관리"/>
          <p:cNvSpPr txBox="1"/>
          <p:nvPr/>
        </p:nvSpPr>
        <p:spPr>
          <a:xfrm>
            <a:off x="1760461" y="4942456"/>
            <a:ext cx="1813078"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보조 스토리지 관리</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167"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168" name="운영체제란?"/>
          <p:cNvSpPr txBox="1"/>
          <p:nvPr/>
        </p:nvSpPr>
        <p:spPr>
          <a:xfrm>
            <a:off x="4664856" y="691160"/>
            <a:ext cx="286228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운영체제란?</a:t>
            </a:r>
          </a:p>
        </p:txBody>
      </p:sp>
      <p:sp>
        <p:nvSpPr>
          <p:cNvPr id="169" name="컴퓨터 시스템의 하드웨어, 소프트웨어적인 자원들을 효율적으로 운영 및 관리함으로써…"/>
          <p:cNvSpPr txBox="1"/>
          <p:nvPr/>
        </p:nvSpPr>
        <p:spPr>
          <a:xfrm>
            <a:off x="1863000" y="3296787"/>
            <a:ext cx="8466000" cy="11973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baseline="88888">
                <a:solidFill>
                  <a:srgbClr val="111111"/>
                </a:solidFill>
              </a:defRPr>
            </a:pPr>
            <a:r>
              <a:t>컴퓨터 시스템의 하드웨어, 소프트웨어적인 </a:t>
            </a:r>
            <a:r>
              <a:rPr b="1" baseline="72727" sz="2200"/>
              <a:t>자원들을 효율적으로 운영 및 관리</a:t>
            </a:r>
            <a:r>
              <a:t>함으로써</a:t>
            </a:r>
          </a:p>
          <a:p>
            <a:pPr>
              <a:defRPr baseline="88888">
                <a:solidFill>
                  <a:srgbClr val="111111"/>
                </a:solidFill>
              </a:defRPr>
            </a:pPr>
            <a:r>
              <a:t>사용자가 </a:t>
            </a:r>
            <a:r>
              <a:rPr b="1" baseline="72727" sz="2200"/>
              <a:t>컴퓨터를 편리하고, 효과적</a:t>
            </a:r>
            <a:r>
              <a:t>으로 사용할 수 있도록 하는 </a:t>
            </a:r>
            <a:r>
              <a:rPr b="1" baseline="72727" sz="2200"/>
              <a:t>시스템 소프트웨어</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7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8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48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484" name="연결선"/>
          <p:cNvSpPr/>
          <p:nvPr/>
        </p:nvSpPr>
        <p:spPr>
          <a:xfrm>
            <a:off x="2410441" y="3845943"/>
            <a:ext cx="1798145" cy="1064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578" y="16772"/>
                  <a:pt x="8378" y="9572"/>
                  <a:pt x="0" y="0"/>
                </a:cubicBezTo>
              </a:path>
            </a:pathLst>
          </a:custGeom>
          <a:ln w="15875" cap="rnd">
            <a:solidFill>
              <a:schemeClr val="accent1"/>
            </a:solidFill>
          </a:ln>
        </p:spPr>
        <p:txBody>
          <a:bodyPr/>
          <a:lstStyle/>
          <a:p>
            <a:pPr/>
          </a:p>
        </p:txBody>
      </p:sp>
      <p:sp>
        <p:nvSpPr>
          <p:cNvPr id="483" name="입출력 장치 관리"/>
          <p:cNvSpPr txBox="1"/>
          <p:nvPr/>
        </p:nvSpPr>
        <p:spPr>
          <a:xfrm>
            <a:off x="1320851" y="3459097"/>
            <a:ext cx="1615339"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입출력 장치 관리</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8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49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49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494" name="연결선"/>
          <p:cNvSpPr/>
          <p:nvPr/>
        </p:nvSpPr>
        <p:spPr>
          <a:xfrm>
            <a:off x="2128545" y="3731886"/>
            <a:ext cx="2080013" cy="263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211" y="17295"/>
                  <a:pt x="8011" y="10095"/>
                  <a:pt x="0" y="0"/>
                </a:cubicBezTo>
              </a:path>
            </a:pathLst>
          </a:custGeom>
          <a:ln w="15875" cap="rnd">
            <a:solidFill>
              <a:schemeClr val="accent1"/>
            </a:solidFill>
          </a:ln>
        </p:spPr>
        <p:txBody>
          <a:bodyPr/>
          <a:lstStyle/>
          <a:p>
            <a:pPr/>
          </a:p>
        </p:txBody>
      </p:sp>
      <p:sp>
        <p:nvSpPr>
          <p:cNvPr id="493" name="보안 관리"/>
          <p:cNvSpPr txBox="1"/>
          <p:nvPr/>
        </p:nvSpPr>
        <p:spPr>
          <a:xfrm>
            <a:off x="1649216" y="3459097"/>
            <a:ext cx="958609"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보안 관리</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49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50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pic>
        <p:nvPicPr>
          <p:cNvPr id="501" name="이미지" descr="이미지"/>
          <p:cNvPicPr>
            <a:picLocks noChangeAspect="1"/>
          </p:cNvPicPr>
          <p:nvPr/>
        </p:nvPicPr>
        <p:blipFill>
          <a:blip r:embed="rId3">
            <a:extLst/>
          </a:blip>
          <a:stretch>
            <a:fillRect/>
          </a:stretch>
        </p:blipFill>
        <p:spPr>
          <a:xfrm>
            <a:off x="4120769" y="2117470"/>
            <a:ext cx="3950462" cy="3810001"/>
          </a:xfrm>
          <a:prstGeom prst="rect">
            <a:avLst/>
          </a:prstGeom>
          <a:ln w="12700">
            <a:miter lim="400000"/>
          </a:ln>
        </p:spPr>
      </p:pic>
      <p:sp>
        <p:nvSpPr>
          <p:cNvPr id="504" name="연결선"/>
          <p:cNvSpPr/>
          <p:nvPr/>
        </p:nvSpPr>
        <p:spPr>
          <a:xfrm>
            <a:off x="1883866" y="2881907"/>
            <a:ext cx="2324716" cy="1115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770" y="2701"/>
                  <a:pt x="8570" y="9901"/>
                  <a:pt x="0" y="21600"/>
                </a:cubicBezTo>
              </a:path>
            </a:pathLst>
          </a:custGeom>
          <a:ln w="15875" cap="rnd">
            <a:solidFill>
              <a:schemeClr val="accent1"/>
            </a:solidFill>
          </a:ln>
        </p:spPr>
        <p:txBody>
          <a:bodyPr/>
          <a:lstStyle/>
          <a:p>
            <a:pPr/>
          </a:p>
        </p:txBody>
      </p:sp>
      <p:sp>
        <p:nvSpPr>
          <p:cNvPr id="503" name="명령어 해석 관리"/>
          <p:cNvSpPr txBox="1"/>
          <p:nvPr/>
        </p:nvSpPr>
        <p:spPr>
          <a:xfrm>
            <a:off x="1595171" y="3997576"/>
            <a:ext cx="1615339"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명령어 해석 관리</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509"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510" name="운영체제의 기능"/>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기능</a:t>
            </a:r>
          </a:p>
        </p:txBody>
      </p:sp>
      <p:sp>
        <p:nvSpPr>
          <p:cNvPr id="511" name="- 프로세서, 메모리, 입출력 장치, 파일 및 정보 등의 자원 관리"/>
          <p:cNvSpPr txBox="1"/>
          <p:nvPr/>
        </p:nvSpPr>
        <p:spPr>
          <a:xfrm>
            <a:off x="1579909" y="2343498"/>
            <a:ext cx="5553925"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프로세서, 메모리, 입출력 장치, 파일 및 정보 등의 자원 관리</a:t>
            </a:r>
          </a:p>
        </p:txBody>
      </p:sp>
      <p:sp>
        <p:nvSpPr>
          <p:cNvPr id="512" name="- 시스템 자원 보호 기능"/>
          <p:cNvSpPr txBox="1"/>
          <p:nvPr/>
        </p:nvSpPr>
        <p:spPr>
          <a:xfrm>
            <a:off x="1573488" y="2826882"/>
            <a:ext cx="2213967"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시스템 자원 보호 기능</a:t>
            </a:r>
          </a:p>
        </p:txBody>
      </p:sp>
      <p:sp>
        <p:nvSpPr>
          <p:cNvPr id="513" name="- 효율적인 자원 관리 및 분배를 위한 스케줄링 기능"/>
          <p:cNvSpPr txBox="1"/>
          <p:nvPr/>
        </p:nvSpPr>
        <p:spPr>
          <a:xfrm>
            <a:off x="1562858" y="3310267"/>
            <a:ext cx="4643146"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효율적인 자원 관리 및 분배를 위한 스케줄링 기능</a:t>
            </a:r>
          </a:p>
        </p:txBody>
      </p:sp>
      <p:sp>
        <p:nvSpPr>
          <p:cNvPr id="514" name="- 사용자와 시스템 간의 편리한 인터페이스 제공"/>
          <p:cNvSpPr txBox="1"/>
          <p:nvPr/>
        </p:nvSpPr>
        <p:spPr>
          <a:xfrm>
            <a:off x="1562680" y="3793652"/>
            <a:ext cx="4318382"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사용자와 시스템 간의 편리한 인터페이스 제공</a:t>
            </a:r>
          </a:p>
        </p:txBody>
      </p:sp>
      <p:sp>
        <p:nvSpPr>
          <p:cNvPr id="515" name="- 각종 시스템 하드웨어와 네트워크 관리 및 제어"/>
          <p:cNvSpPr txBox="1"/>
          <p:nvPr/>
        </p:nvSpPr>
        <p:spPr>
          <a:xfrm>
            <a:off x="1556324" y="4277036"/>
            <a:ext cx="4381894"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각종 시스템 하드웨어와 네트워크 관리 및 제어</a:t>
            </a:r>
          </a:p>
        </p:txBody>
      </p:sp>
      <p:sp>
        <p:nvSpPr>
          <p:cNvPr id="516" name="- 데이터 관리, 공유"/>
          <p:cNvSpPr txBox="1"/>
          <p:nvPr/>
        </p:nvSpPr>
        <p:spPr>
          <a:xfrm>
            <a:off x="8817187" y="3793652"/>
            <a:ext cx="1818489"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데이터 관리, 공유</a:t>
            </a:r>
          </a:p>
        </p:txBody>
      </p:sp>
      <p:sp>
        <p:nvSpPr>
          <p:cNvPr id="517" name="- 시스템의 오류 검사 및 복구"/>
          <p:cNvSpPr txBox="1"/>
          <p:nvPr/>
        </p:nvSpPr>
        <p:spPr>
          <a:xfrm>
            <a:off x="7947992" y="4277036"/>
            <a:ext cx="2672958"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시스템의 오류 검사 및 복구</a:t>
            </a:r>
          </a:p>
        </p:txBody>
      </p:sp>
      <p:sp>
        <p:nvSpPr>
          <p:cNvPr id="518" name="- 입출력에 대한 보조 기능"/>
          <p:cNvSpPr txBox="1"/>
          <p:nvPr/>
        </p:nvSpPr>
        <p:spPr>
          <a:xfrm>
            <a:off x="8200538" y="4795816"/>
            <a:ext cx="2411706" cy="3868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입출력에 대한 보조 기능</a:t>
            </a:r>
          </a:p>
        </p:txBody>
      </p:sp>
      <p:sp>
        <p:nvSpPr>
          <p:cNvPr id="519" name="- 가상 계산기 능력 제공"/>
          <p:cNvSpPr txBox="1"/>
          <p:nvPr/>
        </p:nvSpPr>
        <p:spPr>
          <a:xfrm>
            <a:off x="8406088" y="5314596"/>
            <a:ext cx="2213967" cy="3868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가상 계산기 능력 제공</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Freeform 6"/>
          <p:cNvSpPr/>
          <p:nvPr/>
        </p:nvSpPr>
        <p:spPr>
          <a:xfrm>
            <a:off x="0" y="-3175"/>
            <a:ext cx="12192002" cy="5203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b="1">
                <a:solidFill>
                  <a:srgbClr val="FFFFFF"/>
                </a:solidFill>
                <a:latin typeface="Arial"/>
                <a:ea typeface="Arial"/>
                <a:cs typeface="Arial"/>
                <a:sym typeface="Arial"/>
              </a:defRPr>
            </a:pPr>
          </a:p>
        </p:txBody>
      </p:sp>
      <p:sp>
        <p:nvSpPr>
          <p:cNvPr id="172" name="Rectangle 8"/>
          <p:cNvSpPr/>
          <p:nvPr/>
        </p:nvSpPr>
        <p:spPr>
          <a:xfrm>
            <a:off x="0" y="0"/>
            <a:ext cx="12192000" cy="6858000"/>
          </a:xfrm>
          <a:prstGeom prst="rect">
            <a:avLst/>
          </a:prstGeom>
          <a:solidFill>
            <a:srgbClr val="212121"/>
          </a:solidFill>
          <a:ln w="12700">
            <a:miter lim="400000"/>
          </a:ln>
          <a:extLst>
            <a:ext uri="{C572A759-6A51-4108-AA02-DFA0A04FC94B}">
              <ma14:wrappingTextBoxFlag xmlns:ma14="http://schemas.microsoft.com/office/mac/drawingml/2011/main" val="1"/>
            </a:ext>
          </a:extLst>
        </p:spPr>
        <p:txBody>
          <a:bodyPr lIns="45719" rIns="45719" anchor="ctr"/>
          <a:lstStyle>
            <a:lvl1pPr>
              <a:defRPr b="1">
                <a:solidFill>
                  <a:srgbClr val="FFFFFF"/>
                </a:solidFill>
                <a:latin typeface="Arial"/>
                <a:ea typeface="Arial"/>
                <a:cs typeface="Arial"/>
                <a:sym typeface="Arial"/>
              </a:defRPr>
            </a:lvl1pPr>
          </a:lstStyle>
          <a:p>
            <a:pPr/>
            <a:r>
              <a:t>A</a:t>
            </a:r>
          </a:p>
        </p:txBody>
      </p:sp>
      <p:sp>
        <p:nvSpPr>
          <p:cNvPr id="173" name="Freeform: Shape 10"/>
          <p:cNvSpPr/>
          <p:nvPr/>
        </p:nvSpPr>
        <p:spPr>
          <a:xfrm rot="16200000">
            <a:off x="-40087" y="40084"/>
            <a:ext cx="6858004" cy="6777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73"/>
                </a:moveTo>
                <a:lnTo>
                  <a:pt x="12061" y="21207"/>
                </a:lnTo>
                <a:lnTo>
                  <a:pt x="12055" y="21212"/>
                </a:lnTo>
                <a:lnTo>
                  <a:pt x="12046" y="21217"/>
                </a:lnTo>
                <a:lnTo>
                  <a:pt x="11964" y="21271"/>
                </a:lnTo>
                <a:lnTo>
                  <a:pt x="11921" y="21285"/>
                </a:lnTo>
                <a:lnTo>
                  <a:pt x="11674" y="21422"/>
                </a:lnTo>
                <a:cubicBezTo>
                  <a:pt x="11405" y="21536"/>
                  <a:pt x="11110" y="21600"/>
                  <a:pt x="10800" y="21600"/>
                </a:cubicBezTo>
                <a:cubicBezTo>
                  <a:pt x="10490" y="21600"/>
                  <a:pt x="10195" y="21536"/>
                  <a:pt x="9926" y="21422"/>
                </a:cubicBezTo>
                <a:lnTo>
                  <a:pt x="9679" y="21285"/>
                </a:lnTo>
                <a:lnTo>
                  <a:pt x="9636" y="21271"/>
                </a:lnTo>
                <a:lnTo>
                  <a:pt x="9554" y="21217"/>
                </a:lnTo>
                <a:lnTo>
                  <a:pt x="9545" y="21212"/>
                </a:lnTo>
                <a:lnTo>
                  <a:pt x="9539" y="21207"/>
                </a:lnTo>
                <a:lnTo>
                  <a:pt x="0" y="14873"/>
                </a:lnTo>
                <a:close/>
                <a:moveTo>
                  <a:pt x="21600" y="0"/>
                </a:moveTo>
                <a:lnTo>
                  <a:pt x="21600" y="5005"/>
                </a:lnTo>
                <a:lnTo>
                  <a:pt x="21600" y="5005"/>
                </a:lnTo>
                <a:lnTo>
                  <a:pt x="21600" y="14873"/>
                </a:lnTo>
                <a:lnTo>
                  <a:pt x="0" y="14873"/>
                </a:lnTo>
                <a:lnTo>
                  <a:pt x="0" y="1897"/>
                </a:lnTo>
                <a:lnTo>
                  <a:pt x="0" y="1897"/>
                </a:lnTo>
                <a:lnTo>
                  <a:pt x="0" y="0"/>
                </a:lnTo>
                <a:close/>
              </a:path>
            </a:pathLst>
          </a:custGeom>
          <a:blipFill>
            <a:blip r:embed="rId2"/>
          </a:blipFill>
          <a:ln w="12700">
            <a:miter lim="400000"/>
          </a:ln>
        </p:spPr>
        <p:txBody>
          <a:bodyPr lIns="45719" rIns="45719"/>
          <a:lstStyle/>
          <a:p>
            <a:pPr>
              <a:defRPr b="1">
                <a:solidFill>
                  <a:srgbClr val="FFFFFF"/>
                </a:solidFill>
                <a:latin typeface="Arial"/>
                <a:ea typeface="Arial"/>
                <a:cs typeface="Arial"/>
                <a:sym typeface="Arial"/>
              </a:defRPr>
            </a:pPr>
          </a:p>
        </p:txBody>
      </p:sp>
      <p:sp>
        <p:nvSpPr>
          <p:cNvPr id="174" name="운영체제의…"/>
          <p:cNvSpPr txBox="1"/>
          <p:nvPr/>
        </p:nvSpPr>
        <p:spPr>
          <a:xfrm>
            <a:off x="1014881" y="2376923"/>
            <a:ext cx="4071145" cy="210415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b="1" sz="6400">
                <a:solidFill>
                  <a:srgbClr val="FFFFFF"/>
                </a:solidFill>
              </a:defRPr>
            </a:pPr>
            <a:r>
              <a:t>운영체제의</a:t>
            </a:r>
          </a:p>
          <a:p>
            <a:pPr>
              <a:defRPr b="1" sz="6400">
                <a:solidFill>
                  <a:srgbClr val="FFFFFF"/>
                </a:solidFill>
              </a:defRPr>
            </a:pPr>
            <a:r>
              <a:t>역할 및 목적</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177"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178" name="운영체제의 역할"/>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역할</a:t>
            </a:r>
          </a:p>
        </p:txBody>
      </p:sp>
      <p:sp>
        <p:nvSpPr>
          <p:cNvPr id="179" name="1. 하드웨어 관리"/>
          <p:cNvSpPr txBox="1"/>
          <p:nvPr/>
        </p:nvSpPr>
        <p:spPr>
          <a:xfrm>
            <a:off x="5041191" y="3052688"/>
            <a:ext cx="2109618"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400">
                <a:solidFill>
                  <a:srgbClr val="111111"/>
                </a:solidFill>
              </a:defRPr>
            </a:lvl1pPr>
          </a:lstStyle>
          <a:p>
            <a:pPr/>
            <a:r>
              <a:t>1. 하드웨어 관리</a:t>
            </a:r>
          </a:p>
        </p:txBody>
      </p:sp>
      <p:sp>
        <p:nvSpPr>
          <p:cNvPr id="180" name="2. 사용자 편의 제공"/>
          <p:cNvSpPr txBox="1"/>
          <p:nvPr/>
        </p:nvSpPr>
        <p:spPr>
          <a:xfrm>
            <a:off x="4867023" y="4257170"/>
            <a:ext cx="2457953"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400">
                <a:solidFill>
                  <a:srgbClr val="111111"/>
                </a:solidFill>
              </a:defRPr>
            </a:lvl1pPr>
          </a:lstStyle>
          <a:p>
            <a:pPr/>
            <a:r>
              <a:t>2. 사용자 편의 제공</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185"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186" name="운영체제의 역할"/>
          <p:cNvSpPr txBox="1"/>
          <p:nvPr/>
        </p:nvSpPr>
        <p:spPr>
          <a:xfrm>
            <a:off x="4274536" y="691160"/>
            <a:ext cx="3642928"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운영체제의 역할</a:t>
            </a:r>
          </a:p>
        </p:txBody>
      </p:sp>
      <p:sp>
        <p:nvSpPr>
          <p:cNvPr id="187" name="1. 하드웨어 관리"/>
          <p:cNvSpPr txBox="1"/>
          <p:nvPr/>
        </p:nvSpPr>
        <p:spPr>
          <a:xfrm>
            <a:off x="5041191" y="3052688"/>
            <a:ext cx="2109618"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400">
                <a:solidFill>
                  <a:srgbClr val="111111"/>
                </a:solidFill>
              </a:defRPr>
            </a:lvl1pPr>
          </a:lstStyle>
          <a:p>
            <a:pPr/>
            <a:r>
              <a:t>1. 하드웨어 관리</a:t>
            </a:r>
          </a:p>
        </p:txBody>
      </p:sp>
      <p:sp>
        <p:nvSpPr>
          <p:cNvPr id="188" name="운영체제를 사용하는 가장 주된 목적"/>
          <p:cNvSpPr txBox="1"/>
          <p:nvPr/>
        </p:nvSpPr>
        <p:spPr>
          <a:xfrm>
            <a:off x="4214952" y="3654929"/>
            <a:ext cx="3762096"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운영체제를 사용하는 </a:t>
            </a:r>
            <a:r>
              <a:rPr b="1" sz="2400"/>
              <a:t>가장 주된 목적</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000000 -0.111017" origin="layout" pathEditMode="relative">
                                      <p:cBhvr>
                                        <p:cTn id="6" dur="1000" fill="hold"/>
                                        <p:tgtEl>
                                          <p:spTgt spid="18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ID="10" grpId="2" fill="hold">
                                  <p:stCondLst>
                                    <p:cond delay="0"/>
                                  </p:stCondLst>
                                  <p:iterate type="el" backwards="0">
                                    <p:tmAbs val="0"/>
                                  </p:iterate>
                                  <p:childTnLst>
                                    <p:set>
                                      <p:cBhvr>
                                        <p:cTn id="10" fill="hold"/>
                                        <p:tgtEl>
                                          <p:spTgt spid="188"/>
                                        </p:tgtEl>
                                        <p:attrNameLst>
                                          <p:attrName>style.visibility</p:attrName>
                                        </p:attrNameLst>
                                      </p:cBhvr>
                                      <p:to>
                                        <p:strVal val="visible"/>
                                      </p:to>
                                    </p:set>
                                    <p:animEffect filter="fade" transition="in">
                                      <p:cBhvr>
                                        <p:cTn id="11"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193"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194" name="하드웨어 관리"/>
          <p:cNvSpPr txBox="1"/>
          <p:nvPr/>
        </p:nvSpPr>
        <p:spPr>
          <a:xfrm>
            <a:off x="4516217" y="691160"/>
            <a:ext cx="3159566"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하드웨어 관리</a:t>
            </a:r>
          </a:p>
        </p:txBody>
      </p:sp>
      <p:sp>
        <p:nvSpPr>
          <p:cNvPr id="195" name="운영체제"/>
          <p:cNvSpPr txBox="1"/>
          <p:nvPr/>
        </p:nvSpPr>
        <p:spPr>
          <a:xfrm>
            <a:off x="5516625" y="3665600"/>
            <a:ext cx="115874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운영체제</a:t>
            </a:r>
          </a:p>
        </p:txBody>
      </p:sp>
      <p:sp>
        <p:nvSpPr>
          <p:cNvPr id="196" name="CPU"/>
          <p:cNvSpPr txBox="1"/>
          <p:nvPr/>
        </p:nvSpPr>
        <p:spPr>
          <a:xfrm>
            <a:off x="5802605" y="2245772"/>
            <a:ext cx="58679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CPU</a:t>
            </a:r>
          </a:p>
        </p:txBody>
      </p:sp>
      <p:sp>
        <p:nvSpPr>
          <p:cNvPr id="197" name="메모리"/>
          <p:cNvSpPr txBox="1"/>
          <p:nvPr/>
        </p:nvSpPr>
        <p:spPr>
          <a:xfrm>
            <a:off x="7695708" y="2774505"/>
            <a:ext cx="69735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메모리</a:t>
            </a:r>
          </a:p>
        </p:txBody>
      </p:sp>
      <p:sp>
        <p:nvSpPr>
          <p:cNvPr id="198" name="네트워크"/>
          <p:cNvSpPr txBox="1"/>
          <p:nvPr/>
        </p:nvSpPr>
        <p:spPr>
          <a:xfrm>
            <a:off x="4829203" y="5042987"/>
            <a:ext cx="89509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네트워크</a:t>
            </a:r>
          </a:p>
        </p:txBody>
      </p:sp>
      <p:sp>
        <p:nvSpPr>
          <p:cNvPr id="199" name="디스크"/>
          <p:cNvSpPr txBox="1"/>
          <p:nvPr/>
        </p:nvSpPr>
        <p:spPr>
          <a:xfrm>
            <a:off x="8241004" y="3850152"/>
            <a:ext cx="69735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디스크</a:t>
            </a:r>
          </a:p>
        </p:txBody>
      </p:sp>
      <p:sp>
        <p:nvSpPr>
          <p:cNvPr id="200" name="마우스"/>
          <p:cNvSpPr txBox="1"/>
          <p:nvPr/>
        </p:nvSpPr>
        <p:spPr>
          <a:xfrm>
            <a:off x="3878635" y="2688183"/>
            <a:ext cx="69735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마우스</a:t>
            </a:r>
          </a:p>
        </p:txBody>
      </p:sp>
      <p:sp>
        <p:nvSpPr>
          <p:cNvPr id="201" name="모니터"/>
          <p:cNvSpPr txBox="1"/>
          <p:nvPr/>
        </p:nvSpPr>
        <p:spPr>
          <a:xfrm>
            <a:off x="3541719" y="4169099"/>
            <a:ext cx="697358"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모니터</a:t>
            </a:r>
          </a:p>
        </p:txBody>
      </p:sp>
      <p:sp>
        <p:nvSpPr>
          <p:cNvPr id="202" name="기타"/>
          <p:cNvSpPr txBox="1"/>
          <p:nvPr/>
        </p:nvSpPr>
        <p:spPr>
          <a:xfrm>
            <a:off x="7208380" y="4758077"/>
            <a:ext cx="499619"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기타</a:t>
            </a:r>
          </a:p>
        </p:txBody>
      </p:sp>
      <p:sp>
        <p:nvSpPr>
          <p:cNvPr id="203" name="선"/>
          <p:cNvSpPr/>
          <p:nvPr/>
        </p:nvSpPr>
        <p:spPr>
          <a:xfrm flipV="1">
            <a:off x="6096000" y="2779960"/>
            <a:ext cx="1" cy="722293"/>
          </a:xfrm>
          <a:prstGeom prst="line">
            <a:avLst/>
          </a:prstGeom>
          <a:ln w="15875" cap="rnd">
            <a:solidFill>
              <a:schemeClr val="accent1"/>
            </a:solidFill>
            <a:headEnd type="triangle"/>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204" name="선"/>
          <p:cNvSpPr/>
          <p:nvPr/>
        </p:nvSpPr>
        <p:spPr>
          <a:xfrm flipV="1">
            <a:off x="6703027" y="3104244"/>
            <a:ext cx="895097" cy="459741"/>
          </a:xfrm>
          <a:prstGeom prst="line">
            <a:avLst/>
          </a:prstGeom>
          <a:ln w="15875" cap="rnd">
            <a:solidFill>
              <a:schemeClr val="accent1"/>
            </a:solidFill>
            <a:headEnd type="triangle"/>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205" name="선"/>
          <p:cNvSpPr/>
          <p:nvPr/>
        </p:nvSpPr>
        <p:spPr>
          <a:xfrm flipH="1" flipV="1">
            <a:off x="6763087" y="3895470"/>
            <a:ext cx="1390204" cy="102405"/>
          </a:xfrm>
          <a:prstGeom prst="line">
            <a:avLst/>
          </a:prstGeom>
          <a:ln w="15875" cap="rnd">
            <a:solidFill>
              <a:schemeClr val="accent1"/>
            </a:solidFill>
            <a:headEnd type="triangle"/>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206" name="선"/>
          <p:cNvSpPr/>
          <p:nvPr/>
        </p:nvSpPr>
        <p:spPr>
          <a:xfrm flipH="1" flipV="1">
            <a:off x="6584249" y="4195102"/>
            <a:ext cx="586790" cy="586791"/>
          </a:xfrm>
          <a:prstGeom prst="line">
            <a:avLst/>
          </a:prstGeom>
          <a:ln w="15875" cap="rnd">
            <a:solidFill>
              <a:schemeClr val="accent1"/>
            </a:solidFill>
            <a:headEnd type="triangle"/>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207" name="선"/>
          <p:cNvSpPr/>
          <p:nvPr/>
        </p:nvSpPr>
        <p:spPr>
          <a:xfrm flipV="1">
            <a:off x="5270477" y="4237003"/>
            <a:ext cx="499619" cy="743455"/>
          </a:xfrm>
          <a:prstGeom prst="line">
            <a:avLst/>
          </a:prstGeom>
          <a:ln w="15875" cap="rnd">
            <a:solidFill>
              <a:schemeClr val="accent1"/>
            </a:solidFill>
            <a:headEnd type="triangle"/>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208" name="선"/>
          <p:cNvSpPr/>
          <p:nvPr/>
        </p:nvSpPr>
        <p:spPr>
          <a:xfrm flipV="1">
            <a:off x="4307228" y="3867593"/>
            <a:ext cx="1121684" cy="440467"/>
          </a:xfrm>
          <a:prstGeom prst="line">
            <a:avLst/>
          </a:prstGeom>
          <a:ln w="15875" cap="rnd">
            <a:solidFill>
              <a:schemeClr val="accent1"/>
            </a:solidFill>
            <a:headEnd type="triangle"/>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
        <p:nvSpPr>
          <p:cNvPr id="209" name="선"/>
          <p:cNvSpPr/>
          <p:nvPr/>
        </p:nvSpPr>
        <p:spPr>
          <a:xfrm flipH="1" flipV="1">
            <a:off x="4614291" y="2828164"/>
            <a:ext cx="1025923" cy="722294"/>
          </a:xfrm>
          <a:prstGeom prst="line">
            <a:avLst/>
          </a:prstGeom>
          <a:ln w="15875" cap="rnd">
            <a:solidFill>
              <a:schemeClr val="accent1"/>
            </a:solidFill>
            <a:headEnd type="triangle"/>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Rectangle 7"/>
          <p:cNvSpPr/>
          <p:nvPr/>
        </p:nvSpPr>
        <p:spPr>
          <a:xfrm>
            <a:off x="0" y="0"/>
            <a:ext cx="12192000" cy="6858000"/>
          </a:xfrm>
          <a:prstGeom prst="rect">
            <a:avLst/>
          </a:prstGeom>
          <a:solidFill>
            <a:srgbClr val="FFFFFF"/>
          </a:solidFill>
          <a:ln w="12700">
            <a:miter lim="400000"/>
          </a:ln>
        </p:spPr>
        <p:txBody>
          <a:bodyPr lIns="45719" rIns="45719" anchor="ctr"/>
          <a:lstStyle/>
          <a:p>
            <a:pPr>
              <a:defRPr b="1">
                <a:solidFill>
                  <a:srgbClr val="FFFFFF"/>
                </a:solidFill>
                <a:latin typeface="Arial"/>
                <a:ea typeface="Arial"/>
                <a:cs typeface="Arial"/>
                <a:sym typeface="Arial"/>
              </a:defRPr>
            </a:pPr>
          </a:p>
        </p:txBody>
      </p:sp>
      <p:sp>
        <p:nvSpPr>
          <p:cNvPr id="214" name="Freeform: Shape 9"/>
          <p:cNvSpPr/>
          <p:nvPr/>
        </p:nvSpPr>
        <p:spPr>
          <a:xfrm>
            <a:off x="637092" y="1576408"/>
            <a:ext cx="10917816" cy="46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5" y="0"/>
                </a:moveTo>
                <a:lnTo>
                  <a:pt x="10811" y="0"/>
                </a:lnTo>
                <a:lnTo>
                  <a:pt x="10836" y="22"/>
                </a:lnTo>
                <a:lnTo>
                  <a:pt x="10861" y="44"/>
                </a:lnTo>
                <a:lnTo>
                  <a:pt x="10878" y="59"/>
                </a:lnTo>
                <a:lnTo>
                  <a:pt x="11605" y="1343"/>
                </a:lnTo>
                <a:lnTo>
                  <a:pt x="21298" y="1343"/>
                </a:lnTo>
                <a:cubicBezTo>
                  <a:pt x="21465" y="1343"/>
                  <a:pt x="21600" y="1662"/>
                  <a:pt x="21600" y="2055"/>
                </a:cubicBezTo>
                <a:lnTo>
                  <a:pt x="21600" y="20888"/>
                </a:lnTo>
                <a:cubicBezTo>
                  <a:pt x="21600" y="21281"/>
                  <a:pt x="21465" y="21600"/>
                  <a:pt x="21298" y="21600"/>
                </a:cubicBezTo>
                <a:lnTo>
                  <a:pt x="302" y="21600"/>
                </a:lnTo>
                <a:cubicBezTo>
                  <a:pt x="135" y="21600"/>
                  <a:pt x="0" y="21281"/>
                  <a:pt x="0" y="20888"/>
                </a:cubicBezTo>
                <a:lnTo>
                  <a:pt x="0" y="2055"/>
                </a:lnTo>
                <a:cubicBezTo>
                  <a:pt x="0" y="1662"/>
                  <a:pt x="135" y="1343"/>
                  <a:pt x="302" y="1343"/>
                </a:cubicBezTo>
                <a:lnTo>
                  <a:pt x="9974" y="1343"/>
                </a:lnTo>
                <a:lnTo>
                  <a:pt x="10702" y="59"/>
                </a:lnTo>
                <a:lnTo>
                  <a:pt x="10719" y="44"/>
                </a:lnTo>
                <a:lnTo>
                  <a:pt x="10744" y="22"/>
                </a:lnTo>
                <a:close/>
              </a:path>
            </a:pathLst>
          </a:custGeom>
          <a:ln w="38100" cap="rnd">
            <a:solidFill>
              <a:schemeClr val="accent1"/>
            </a:solidFill>
          </a:ln>
        </p:spPr>
        <p:txBody>
          <a:bodyPr lIns="45719" rIns="45719" anchor="ctr"/>
          <a:lstStyle/>
          <a:p>
            <a:pPr>
              <a:defRPr b="1">
                <a:solidFill>
                  <a:srgbClr val="FFFFFF"/>
                </a:solidFill>
                <a:latin typeface="Arial"/>
                <a:ea typeface="Arial"/>
                <a:cs typeface="Arial"/>
                <a:sym typeface="Arial"/>
              </a:defRPr>
            </a:pPr>
          </a:p>
        </p:txBody>
      </p:sp>
      <p:sp>
        <p:nvSpPr>
          <p:cNvPr id="215" name="사용자 편의 제공"/>
          <p:cNvSpPr txBox="1"/>
          <p:nvPr/>
        </p:nvSpPr>
        <p:spPr>
          <a:xfrm>
            <a:off x="4196910" y="691160"/>
            <a:ext cx="3798180" cy="80366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b="1" sz="4400"/>
            </a:lvl1pPr>
          </a:lstStyle>
          <a:p>
            <a:pPr/>
            <a:r>
              <a:t>사용자 편의 제공</a:t>
            </a:r>
          </a:p>
        </p:txBody>
      </p:sp>
      <p:sp>
        <p:nvSpPr>
          <p:cNvPr id="216" name="운영체제 X"/>
          <p:cNvSpPr txBox="1"/>
          <p:nvPr/>
        </p:nvSpPr>
        <p:spPr>
          <a:xfrm>
            <a:off x="2536515" y="3654929"/>
            <a:ext cx="1446732" cy="4810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운영체제 X</a:t>
            </a:r>
          </a:p>
        </p:txBody>
      </p:sp>
      <p:sp>
        <p:nvSpPr>
          <p:cNvPr id="217" name="사용자가…"/>
          <p:cNvSpPr txBox="1"/>
          <p:nvPr/>
        </p:nvSpPr>
        <p:spPr>
          <a:xfrm>
            <a:off x="6960198" y="3470779"/>
            <a:ext cx="3258363" cy="8493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사용자가</a:t>
            </a:r>
          </a:p>
          <a:p>
            <a:pPr>
              <a:defRPr sz="2400"/>
            </a:pPr>
            <a:r>
              <a:t>하드웨어에 관한 모든 관리</a:t>
            </a:r>
          </a:p>
        </p:txBody>
      </p:sp>
      <p:sp>
        <p:nvSpPr>
          <p:cNvPr id="218" name="선"/>
          <p:cNvSpPr/>
          <p:nvPr/>
        </p:nvSpPr>
        <p:spPr>
          <a:xfrm>
            <a:off x="4388352" y="3895470"/>
            <a:ext cx="2174679" cy="1"/>
          </a:xfrm>
          <a:prstGeom prst="line">
            <a:avLst/>
          </a:prstGeom>
          <a:ln w="15875" cap="rnd">
            <a:solidFill>
              <a:schemeClr val="accent1"/>
            </a:solidFill>
            <a:tailEnd type="triangle"/>
          </a:ln>
        </p:spPr>
        <p:txBody>
          <a:bodyPr lIns="45719" rIns="45719"/>
          <a:lstStyle/>
          <a:p>
            <a:pPr algn="l">
              <a:defRPr>
                <a:solidFill>
                  <a:srgbClr val="FFFFFF"/>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명언">
  <a:themeElements>
    <a:clrScheme name="명언">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명언">
      <a:majorFont>
        <a:latin typeface="Helvetica"/>
        <a:ea typeface="Helvetica"/>
        <a:cs typeface="Helvetica"/>
      </a:majorFont>
      <a:minorFont>
        <a:latin typeface="Helvetica"/>
        <a:ea typeface="Helvetica"/>
        <a:cs typeface="Helvetica"/>
      </a:minorFont>
    </a:fontScheme>
    <a:fmtScheme name="명언">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명언">
  <a:themeElements>
    <a:clrScheme name="명언">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명언">
      <a:majorFont>
        <a:latin typeface="Helvetica"/>
        <a:ea typeface="Helvetica"/>
        <a:cs typeface="Helvetica"/>
      </a:majorFont>
      <a:minorFont>
        <a:latin typeface="Helvetica"/>
        <a:ea typeface="Helvetica"/>
        <a:cs typeface="Helvetica"/>
      </a:minorFont>
    </a:fontScheme>
    <a:fmtScheme name="명언">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