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0848A-40C8-4E56-8A12-B95C2B386DE2}" v="232" dt="2022-07-20T09:42:39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호" userId="9acc86483c1f90bc" providerId="LiveId" clId="{1C10848A-40C8-4E56-8A12-B95C2B386DE2}"/>
    <pc:docChg chg="undo custSel addSld modSld">
      <pc:chgData name="김 준호" userId="9acc86483c1f90bc" providerId="LiveId" clId="{1C10848A-40C8-4E56-8A12-B95C2B386DE2}" dt="2022-07-20T09:43:13.269" v="2774" actId="20577"/>
      <pc:docMkLst>
        <pc:docMk/>
      </pc:docMkLst>
      <pc:sldChg chg="modSp mod">
        <pc:chgData name="김 준호" userId="9acc86483c1f90bc" providerId="LiveId" clId="{1C10848A-40C8-4E56-8A12-B95C2B386DE2}" dt="2022-07-20T01:22:29.323" v="350" actId="255"/>
        <pc:sldMkLst>
          <pc:docMk/>
          <pc:sldMk cId="284245528" sldId="260"/>
        </pc:sldMkLst>
        <pc:spChg chg="mod">
          <ac:chgData name="김 준호" userId="9acc86483c1f90bc" providerId="LiveId" clId="{1C10848A-40C8-4E56-8A12-B95C2B386DE2}" dt="2022-07-20T01:22:29.323" v="350" actId="255"/>
          <ac:spMkLst>
            <pc:docMk/>
            <pc:sldMk cId="284245528" sldId="260"/>
            <ac:spMk id="3" creationId="{34014A37-9AFB-D974-2135-E73E8F0D0348}"/>
          </ac:spMkLst>
        </pc:spChg>
      </pc:sldChg>
      <pc:sldChg chg="addSp modSp new mod">
        <pc:chgData name="김 준호" userId="9acc86483c1f90bc" providerId="LiveId" clId="{1C10848A-40C8-4E56-8A12-B95C2B386DE2}" dt="2022-07-20T09:07:00.619" v="680" actId="20577"/>
        <pc:sldMkLst>
          <pc:docMk/>
          <pc:sldMk cId="2476963921" sldId="261"/>
        </pc:sldMkLst>
        <pc:spChg chg="mod">
          <ac:chgData name="김 준호" userId="9acc86483c1f90bc" providerId="LiveId" clId="{1C10848A-40C8-4E56-8A12-B95C2B386DE2}" dt="2022-07-20T01:26:03.819" v="397" actId="20577"/>
          <ac:spMkLst>
            <pc:docMk/>
            <pc:sldMk cId="2476963921" sldId="261"/>
            <ac:spMk id="2" creationId="{5283B22E-46F5-CE93-D23F-A5B6837F7BF4}"/>
          </ac:spMkLst>
        </pc:spChg>
        <pc:spChg chg="mod">
          <ac:chgData name="김 준호" userId="9acc86483c1f90bc" providerId="LiveId" clId="{1C10848A-40C8-4E56-8A12-B95C2B386DE2}" dt="2022-07-20T09:07:00.619" v="680" actId="20577"/>
          <ac:spMkLst>
            <pc:docMk/>
            <pc:sldMk cId="2476963921" sldId="261"/>
            <ac:spMk id="3" creationId="{35CB27AF-2ADE-FEF3-0E5E-7AC8C9D8D64C}"/>
          </ac:spMkLst>
        </pc:spChg>
        <pc:picChg chg="add mod">
          <ac:chgData name="김 준호" userId="9acc86483c1f90bc" providerId="LiveId" clId="{1C10848A-40C8-4E56-8A12-B95C2B386DE2}" dt="2022-07-20T08:55:58.021" v="402" actId="1076"/>
          <ac:picMkLst>
            <pc:docMk/>
            <pc:sldMk cId="2476963921" sldId="261"/>
            <ac:picMk id="5" creationId="{116EA8A4-D642-B2F4-BD91-4FAC87CAB56C}"/>
          </ac:picMkLst>
        </pc:picChg>
      </pc:sldChg>
      <pc:sldChg chg="addSp modSp new mod">
        <pc:chgData name="김 준호" userId="9acc86483c1f90bc" providerId="LiveId" clId="{1C10848A-40C8-4E56-8A12-B95C2B386DE2}" dt="2022-07-20T09:12:14.973" v="1271"/>
        <pc:sldMkLst>
          <pc:docMk/>
          <pc:sldMk cId="3806189174" sldId="262"/>
        </pc:sldMkLst>
        <pc:spChg chg="mod">
          <ac:chgData name="김 준호" userId="9acc86483c1f90bc" providerId="LiveId" clId="{1C10848A-40C8-4E56-8A12-B95C2B386DE2}" dt="2022-07-20T09:07:27.952" v="741" actId="14100"/>
          <ac:spMkLst>
            <pc:docMk/>
            <pc:sldMk cId="3806189174" sldId="262"/>
            <ac:spMk id="2" creationId="{C245EB69-5BCE-C35D-3518-3FD0B24D0070}"/>
          </ac:spMkLst>
        </pc:spChg>
        <pc:spChg chg="mod">
          <ac:chgData name="김 준호" userId="9acc86483c1f90bc" providerId="LiveId" clId="{1C10848A-40C8-4E56-8A12-B95C2B386DE2}" dt="2022-07-20T09:12:14.973" v="1271"/>
          <ac:spMkLst>
            <pc:docMk/>
            <pc:sldMk cId="3806189174" sldId="262"/>
            <ac:spMk id="3" creationId="{CFFC9DDC-9EAC-8CB4-3010-D10BDFE1D10D}"/>
          </ac:spMkLst>
        </pc:spChg>
        <pc:picChg chg="add mod">
          <ac:chgData name="김 준호" userId="9acc86483c1f90bc" providerId="LiveId" clId="{1C10848A-40C8-4E56-8A12-B95C2B386DE2}" dt="2022-07-20T09:07:46.409" v="748" actId="1076"/>
          <ac:picMkLst>
            <pc:docMk/>
            <pc:sldMk cId="3806189174" sldId="262"/>
            <ac:picMk id="5" creationId="{AD28EBD0-E04B-5110-B394-A055D744A4D2}"/>
          </ac:picMkLst>
        </pc:picChg>
      </pc:sldChg>
      <pc:sldChg chg="modSp add mod">
        <pc:chgData name="김 준호" userId="9acc86483c1f90bc" providerId="LiveId" clId="{1C10848A-40C8-4E56-8A12-B95C2B386DE2}" dt="2022-07-20T09:35:47.836" v="2178" actId="20577"/>
        <pc:sldMkLst>
          <pc:docMk/>
          <pc:sldMk cId="1602714015" sldId="263"/>
        </pc:sldMkLst>
        <pc:spChg chg="mod">
          <ac:chgData name="김 준호" userId="9acc86483c1f90bc" providerId="LiveId" clId="{1C10848A-40C8-4E56-8A12-B95C2B386DE2}" dt="2022-07-20T09:12:25.872" v="1309" actId="14100"/>
          <ac:spMkLst>
            <pc:docMk/>
            <pc:sldMk cId="1602714015" sldId="263"/>
            <ac:spMk id="2" creationId="{C245EB69-5BCE-C35D-3518-3FD0B24D0070}"/>
          </ac:spMkLst>
        </pc:spChg>
        <pc:spChg chg="mod">
          <ac:chgData name="김 준호" userId="9acc86483c1f90bc" providerId="LiveId" clId="{1C10848A-40C8-4E56-8A12-B95C2B386DE2}" dt="2022-07-20T09:35:47.836" v="2178" actId="20577"/>
          <ac:spMkLst>
            <pc:docMk/>
            <pc:sldMk cId="1602714015" sldId="263"/>
            <ac:spMk id="3" creationId="{CFFC9DDC-9EAC-8CB4-3010-D10BDFE1D10D}"/>
          </ac:spMkLst>
        </pc:spChg>
      </pc:sldChg>
      <pc:sldChg chg="modSp new mod">
        <pc:chgData name="김 준호" userId="9acc86483c1f90bc" providerId="LiveId" clId="{1C10848A-40C8-4E56-8A12-B95C2B386DE2}" dt="2022-07-20T09:43:13.269" v="2774" actId="20577"/>
        <pc:sldMkLst>
          <pc:docMk/>
          <pc:sldMk cId="1942475062" sldId="264"/>
        </pc:sldMkLst>
        <pc:spChg chg="mod">
          <ac:chgData name="김 준호" userId="9acc86483c1f90bc" providerId="LiveId" clId="{1C10848A-40C8-4E56-8A12-B95C2B386DE2}" dt="2022-07-20T09:34:40.182" v="2173" actId="14100"/>
          <ac:spMkLst>
            <pc:docMk/>
            <pc:sldMk cId="1942475062" sldId="264"/>
            <ac:spMk id="2" creationId="{4028A650-79CF-08AD-0A8B-ABD3DB3D8BF0}"/>
          </ac:spMkLst>
        </pc:spChg>
        <pc:spChg chg="mod">
          <ac:chgData name="김 준호" userId="9acc86483c1f90bc" providerId="LiveId" clId="{1C10848A-40C8-4E56-8A12-B95C2B386DE2}" dt="2022-07-20T09:43:13.269" v="2774" actId="20577"/>
          <ac:spMkLst>
            <pc:docMk/>
            <pc:sldMk cId="1942475062" sldId="264"/>
            <ac:spMk id="3" creationId="{FF47E9B7-0980-0E13-861D-B4E984E895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3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7/20/2022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7368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1EA4DA-B42F-B180-DB5C-940968822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277" y="922050"/>
            <a:ext cx="4500561" cy="143612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4.2</a:t>
            </a:r>
            <a:r>
              <a:rPr lang="ko-KR" altLang="en-US" sz="5000" dirty="0"/>
              <a:t> 손실함수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772F0-2076-7A33-3CD1-5BA20E9DF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12" y="3839698"/>
            <a:ext cx="4500561" cy="1320249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노트북, 커피, 전자 필기장, 펜, 결말, 연기로 유랑한 유머 채우기의 갱시외 효과">
            <a:extLst>
              <a:ext uri="{FF2B5EF4-FFF2-40B4-BE49-F238E27FC236}">
                <a16:creationId xmlns:a16="http://schemas.microsoft.com/office/drawing/2014/main" id="{6400CC6A-6506-B2E1-1760-44D549530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87974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BC11-CB52-6492-F471-F39B8DF5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0517C-7773-844C-BC61-B27DA886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학습에서 현재의 상태를 </a:t>
            </a:r>
            <a:r>
              <a:rPr lang="en-US" altLang="ko-KR" dirty="0"/>
              <a:t>‘</a:t>
            </a:r>
            <a:r>
              <a:rPr lang="ko-KR" altLang="en-US" dirty="0"/>
              <a:t>하나의 지표로 표현한다</a:t>
            </a:r>
            <a:r>
              <a:rPr lang="en-US" altLang="ko-KR" dirty="0"/>
              <a:t>. </a:t>
            </a:r>
            <a:r>
              <a:rPr lang="ko-KR" altLang="en-US" dirty="0"/>
              <a:t>이를 기준으로 최적의 가중치 매개변수 값을 탐색하는데 사용하는 지표를 손실 </a:t>
            </a:r>
            <a:r>
              <a:rPr lang="ko-KR" altLang="en-US" dirty="0" err="1"/>
              <a:t>함수라고한다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손실함수 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평균 제곱 오차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교차 엔트로피 오차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44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184C-764A-D1A3-1EBD-50480ECC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93266"/>
          </a:xfrm>
        </p:spPr>
        <p:txBody>
          <a:bodyPr/>
          <a:lstStyle/>
          <a:p>
            <a:r>
              <a:rPr lang="ko-KR" altLang="en-US" dirty="0"/>
              <a:t>평균 제곱 오차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BD648-DAE5-167D-03C0-6F68A02E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37983"/>
            <a:ext cx="11101136" cy="437074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함수의 출력인 </a:t>
            </a:r>
            <a:r>
              <a:rPr lang="en-US" altLang="ko-KR" dirty="0"/>
              <a:t>y</a:t>
            </a:r>
            <a:r>
              <a:rPr lang="ko-KR" altLang="en-US" dirty="0"/>
              <a:t>에서 원 핫 인코딩인 </a:t>
            </a:r>
            <a:r>
              <a:rPr lang="en-US" altLang="ko-KR" dirty="0"/>
              <a:t>t</a:t>
            </a:r>
            <a:r>
              <a:rPr lang="ko-KR" altLang="en-US" dirty="0"/>
              <a:t>를 비교해 학습을 통해 정답을 유추한다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말 그대로 오차이기 때문에 나오는 확률이 적을 수록 오차율이 적어 정답에 가깝다는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EA989B-AB5F-5E55-5F2D-3F7CA6FE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55" y="619821"/>
            <a:ext cx="3774060" cy="12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F0A4E-BDA4-5725-2415-E26E1508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34209"/>
          </a:xfrm>
        </p:spPr>
        <p:txBody>
          <a:bodyPr/>
          <a:lstStyle/>
          <a:p>
            <a:r>
              <a:rPr lang="ko-KR" altLang="en-US" dirty="0"/>
              <a:t>교차 엔트로피 오차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2940F-67FE-F336-FFDB-E0CF6869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24335"/>
            <a:ext cx="11101136" cy="4384390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는 원 핫 인코딩이기 때문에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일때의</a:t>
            </a:r>
            <a:r>
              <a:rPr lang="ko-KR" altLang="en-US" dirty="0"/>
              <a:t> </a:t>
            </a:r>
            <a:r>
              <a:rPr lang="en-US" altLang="ko-KR" dirty="0" err="1"/>
              <a:t>yk</a:t>
            </a:r>
            <a:r>
              <a:rPr lang="ko-KR" altLang="en-US" dirty="0"/>
              <a:t>의 자연로그를 계산하는 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Yk</a:t>
            </a:r>
            <a:r>
              <a:rPr lang="ko-KR" altLang="en-US" dirty="0"/>
              <a:t>가 클수록  자연로그는 커지는데 </a:t>
            </a:r>
            <a:r>
              <a:rPr lang="en-US" altLang="ko-KR" dirty="0"/>
              <a:t>–</a:t>
            </a:r>
            <a:r>
              <a:rPr lang="ko-KR" altLang="en-US" dirty="0"/>
              <a:t>가 붙어있기 때문에 로그의 성질에 따라 가장 작은 오차가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28E660-8DEB-296A-39CC-9D8EDABB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291751"/>
            <a:ext cx="3297523" cy="13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02B1-2ED0-1C88-28EE-0810D8A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79618"/>
          </a:xfrm>
        </p:spPr>
        <p:txBody>
          <a:bodyPr/>
          <a:lstStyle/>
          <a:p>
            <a:r>
              <a:rPr lang="ko-KR" altLang="en-US" dirty="0"/>
              <a:t>미니배치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14A37-9AFB-D974-2135-E73E8F0D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9619"/>
            <a:ext cx="11101136" cy="45891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훈련 데이터 모두에 대한 손실 함수의 합 구하는 방법</a:t>
            </a:r>
            <a:r>
              <a:rPr lang="en-US" altLang="ko-KR" dirty="0"/>
              <a:t>-&gt; </a:t>
            </a:r>
            <a:r>
              <a:rPr lang="ko-KR" altLang="en-US" sz="3200" b="1" dirty="0"/>
              <a:t>교차 엔트로피 오차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ko-KR" altLang="en-US" dirty="0"/>
              <a:t>데이터가 </a:t>
            </a:r>
            <a:r>
              <a:rPr lang="en-US" altLang="ko-KR" dirty="0"/>
              <a:t>N</a:t>
            </a:r>
            <a:r>
              <a:rPr lang="ko-KR" altLang="en-US" dirty="0"/>
              <a:t>개라면 단순히 </a:t>
            </a:r>
            <a:r>
              <a:rPr lang="en-US" altLang="ko-KR" dirty="0"/>
              <a:t>N</a:t>
            </a:r>
            <a:r>
              <a:rPr lang="ko-KR" altLang="en-US" dirty="0"/>
              <a:t>개의 교차 엔트로피 오차들을 </a:t>
            </a:r>
            <a:r>
              <a:rPr lang="en-US" altLang="ko-KR" dirty="0"/>
              <a:t>N</a:t>
            </a:r>
            <a:r>
              <a:rPr lang="ko-KR" altLang="en-US" dirty="0"/>
              <a:t>개 더해주고 이를 나눠 평균 손실 함수를 구하는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N</a:t>
            </a:r>
            <a:r>
              <a:rPr lang="ko-KR" altLang="en-US" dirty="0"/>
              <a:t>이 매우 큰 숫자 즉 빅데이터 수준이라면 이를 다 구하긴 어려울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훈련 </a:t>
            </a:r>
            <a:r>
              <a:rPr lang="ko-KR" altLang="en-US" dirty="0" err="1"/>
              <a:t>데이터중</a:t>
            </a:r>
            <a:r>
              <a:rPr lang="ko-KR" altLang="en-US" dirty="0"/>
              <a:t> 일부만 골라 학습하는 것 즉 </a:t>
            </a:r>
            <a:r>
              <a:rPr lang="ko-KR" altLang="en-US" sz="2800" b="1" dirty="0"/>
              <a:t>미니배치 학습</a:t>
            </a:r>
            <a:r>
              <a:rPr lang="ko-KR" altLang="en-US" dirty="0"/>
              <a:t>을 진행하는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7BD45-39BE-66EF-DEFF-D9787DFB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93" y="539999"/>
            <a:ext cx="3467302" cy="10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3B22E-46F5-CE93-D23F-A5B6837F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7731"/>
          </a:xfrm>
        </p:spPr>
        <p:txBody>
          <a:bodyPr/>
          <a:lstStyle/>
          <a:p>
            <a:r>
              <a:rPr lang="ko-KR" altLang="en-US" dirty="0"/>
              <a:t>교차 엔트로피 오차</a:t>
            </a:r>
            <a:r>
              <a:rPr lang="en-US" altLang="ko-KR" dirty="0"/>
              <a:t>(</a:t>
            </a:r>
            <a:r>
              <a:rPr lang="ko-KR" altLang="en-US" dirty="0"/>
              <a:t>배치용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B27AF-2ADE-FEF3-0E5E-7AC8C9D8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46913"/>
            <a:ext cx="11101136" cy="4561811"/>
          </a:xfrm>
        </p:spPr>
        <p:txBody>
          <a:bodyPr/>
          <a:lstStyle/>
          <a:p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차원이라면</a:t>
            </a:r>
            <a:r>
              <a:rPr lang="en-US" altLang="ko-KR" dirty="0"/>
              <a:t>, </a:t>
            </a:r>
            <a:r>
              <a:rPr lang="ko-KR" altLang="en-US" dirty="0"/>
              <a:t>즉 데이터 하나당 교차 엔트로피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오차를 구하는 경우 데이터의 형상을 바꿔준다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배치의 크기로 나눔으로써 </a:t>
            </a:r>
            <a:r>
              <a:rPr lang="ko-KR" altLang="en-US" dirty="0" err="1"/>
              <a:t>정규화하여</a:t>
            </a:r>
            <a:r>
              <a:rPr lang="ko-KR" altLang="en-US" dirty="0"/>
              <a:t> 이미지 </a:t>
            </a:r>
            <a:r>
              <a:rPr lang="en-US" altLang="ko-KR" dirty="0"/>
              <a:t>1</a:t>
            </a:r>
            <a:r>
              <a:rPr lang="ko-KR" altLang="en-US" dirty="0"/>
              <a:t>장당 오차를 계산한다</a:t>
            </a:r>
            <a:r>
              <a:rPr lang="en-US" altLang="ko-KR" dirty="0"/>
              <a:t>.(</a:t>
            </a:r>
            <a:r>
              <a:rPr lang="ko-KR" altLang="en-US" dirty="0"/>
              <a:t>원 핫 인코딩</a:t>
            </a:r>
            <a:r>
              <a:rPr lang="en-US" altLang="ko-KR" dirty="0"/>
              <a:t>-&gt;t)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EA8A4-D642-B2F4-BD91-4FAC87C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951" y="1746913"/>
            <a:ext cx="4553184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EB69-5BCE-C35D-3518-3FD0B24D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2197"/>
          </a:xfrm>
        </p:spPr>
        <p:txBody>
          <a:bodyPr/>
          <a:lstStyle/>
          <a:p>
            <a:r>
              <a:rPr lang="ko-KR" altLang="en-US" sz="3200" dirty="0"/>
              <a:t>정답 레이블이 숫자 레이블로 주어졌을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C9DDC-9EAC-8CB4-3010-D10BDFE1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42197"/>
            <a:ext cx="11101136" cy="4766527"/>
          </a:xfrm>
        </p:spPr>
        <p:txBody>
          <a:bodyPr/>
          <a:lstStyle/>
          <a:p>
            <a:r>
              <a:rPr lang="en-US" altLang="ko-KR" dirty="0"/>
              <a:t>np.log(y[</a:t>
            </a:r>
            <a:r>
              <a:rPr lang="en-US" altLang="ko-KR" dirty="0" err="1"/>
              <a:t>np.arange</a:t>
            </a:r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),t]))/</a:t>
            </a:r>
            <a:r>
              <a:rPr lang="en-US" altLang="ko-KR" dirty="0" err="1"/>
              <a:t>batch_size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Np.arange</a:t>
            </a:r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)-&gt;</a:t>
            </a:r>
            <a:r>
              <a:rPr lang="en-US" altLang="ko-KR" dirty="0" err="1"/>
              <a:t>batchsize</a:t>
            </a:r>
            <a:r>
              <a:rPr lang="ko-KR" altLang="en-US" dirty="0"/>
              <a:t>만큼 배열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만들겠다</a:t>
            </a:r>
            <a:r>
              <a:rPr lang="en-US" altLang="ko-KR" dirty="0"/>
              <a:t>. </a:t>
            </a:r>
            <a:r>
              <a:rPr lang="en-US" altLang="ko-KR" dirty="0" err="1"/>
              <a:t>Batch_size</a:t>
            </a:r>
            <a:r>
              <a:rPr lang="en-US" altLang="ko-KR" dirty="0"/>
              <a:t>=5=&gt;np</a:t>
            </a:r>
            <a:r>
              <a:rPr lang="ko-KR" altLang="en-US" dirty="0"/>
              <a:t>배열엔 </a:t>
            </a:r>
            <a:r>
              <a:rPr lang="en-US" altLang="ko-KR" dirty="0"/>
              <a:t>[0,1,2,3,4]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t-&gt;[2,7,0,9,4]</a:t>
            </a:r>
            <a:r>
              <a:rPr lang="ko-KR" altLang="en-US" dirty="0"/>
              <a:t>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후 </a:t>
            </a:r>
            <a:r>
              <a:rPr lang="en-US" altLang="ko-KR" dirty="0"/>
              <a:t>y[np</a:t>
            </a:r>
            <a:r>
              <a:rPr lang="ko-KR" altLang="en-US" dirty="0"/>
              <a:t>배열</a:t>
            </a:r>
            <a:r>
              <a:rPr lang="en-US" altLang="ko-KR" dirty="0"/>
              <a:t>,t]</a:t>
            </a:r>
            <a:r>
              <a:rPr lang="ko-KR" altLang="en-US" dirty="0"/>
              <a:t>는 각 데이터의 정답 레이블에 해당하는 신경망의 출력을 추출한다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-&gt;[y[0,2],y[1,7],y,[2,0],y[3,9],y[4,4]]</a:t>
            </a:r>
            <a:r>
              <a:rPr lang="ko-KR" altLang="en-US" dirty="0"/>
              <a:t>의 값을 출력해 오차를 얻는다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8EBD0-E04B-5110-B394-A055D744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23" y="1672891"/>
            <a:ext cx="5397777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EB69-5BCE-C35D-3518-3FD0B24D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06663"/>
          </a:xfrm>
        </p:spPr>
        <p:txBody>
          <a:bodyPr/>
          <a:lstStyle/>
          <a:p>
            <a:r>
              <a:rPr lang="ko-KR" altLang="en-US" dirty="0"/>
              <a:t>손실 함수를 왜 설정하는가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C9DDC-9EAC-8CB4-3010-D10BDFE1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9619"/>
            <a:ext cx="11101136" cy="4589106"/>
          </a:xfrm>
        </p:spPr>
        <p:txBody>
          <a:bodyPr/>
          <a:lstStyle/>
          <a:p>
            <a:r>
              <a:rPr lang="ko-KR" altLang="en-US" dirty="0"/>
              <a:t>기계학습의 목적</a:t>
            </a:r>
            <a:r>
              <a:rPr lang="en-US" altLang="ko-KR" dirty="0"/>
              <a:t>: </a:t>
            </a:r>
            <a:r>
              <a:rPr lang="ko-KR" altLang="en-US" dirty="0"/>
              <a:t>훈련 데이터로 높은 정확도를 이끌어내는 가중치 매개변수를 찾는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손실함수의 값과 정확도라는 지표</a:t>
            </a:r>
            <a:r>
              <a:rPr lang="en-US" altLang="ko-KR" dirty="0"/>
              <a:t>?-&gt;</a:t>
            </a:r>
            <a:r>
              <a:rPr lang="ko-KR" altLang="en-US" sz="2800" b="1" dirty="0"/>
              <a:t>미분</a:t>
            </a:r>
            <a:endParaRPr lang="en-US" altLang="ko-KR" sz="2800" b="1" dirty="0"/>
          </a:p>
          <a:p>
            <a:pPr marL="0" indent="0">
              <a:buNone/>
            </a:pPr>
            <a:r>
              <a:rPr lang="ko-KR" altLang="en-US" dirty="0"/>
              <a:t>신경망 학습에선 최적의 매개변수를 탐색할 때 손실함수의 값이 가능한 작은 값을 찾는다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 때 미분을 계산하고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 </a:t>
            </a:r>
            <a:r>
              <a:rPr lang="ko-KR" altLang="en-US" dirty="0"/>
              <a:t>그 미분 값을 단서로 매개변수의 값을 서서히 갱신한다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71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A650-79CF-08AD-0A8B-ABD3DB3D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52322"/>
          </a:xfrm>
        </p:spPr>
        <p:txBody>
          <a:bodyPr/>
          <a:lstStyle/>
          <a:p>
            <a:r>
              <a:rPr lang="ko-KR" altLang="en-US" dirty="0"/>
              <a:t>손실 함수를 왜 설정하는가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7E9B7-0980-0E13-861D-B4E984E8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15153"/>
            <a:ext cx="11101136" cy="44935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정확도를 지표로 삼아서는 안되는 이유는 미분 값이 대부분의 장소에서 </a:t>
            </a:r>
            <a:r>
              <a:rPr lang="en-US" altLang="ko-KR" dirty="0"/>
              <a:t>0</a:t>
            </a:r>
            <a:r>
              <a:rPr lang="ko-KR" altLang="en-US" dirty="0"/>
              <a:t>이 되어 매개변수를 갱신할 수 없기 때문이다</a:t>
            </a:r>
            <a:r>
              <a:rPr lang="en-US" altLang="ko-KR" dirty="0"/>
              <a:t>-&gt; </a:t>
            </a:r>
            <a:r>
              <a:rPr lang="ko-KR" altLang="en-US" dirty="0"/>
              <a:t>이는 자동으로 가중치를 설정할 수 없게 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정확도 </a:t>
            </a:r>
            <a:r>
              <a:rPr lang="en-US" altLang="ko-KR" dirty="0"/>
              <a:t>32%-&gt;</a:t>
            </a:r>
            <a:r>
              <a:rPr lang="ko-KR" altLang="en-US" dirty="0"/>
              <a:t>가중치 매개변수의 값을 조금 바꾼다 해도 정확도는 차이</a:t>
            </a:r>
            <a:r>
              <a:rPr lang="en-US" altLang="ko-KR" dirty="0"/>
              <a:t>X(</a:t>
            </a:r>
            <a:r>
              <a:rPr lang="ko-KR" altLang="en-US" dirty="0"/>
              <a:t>계단함수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32.0123%</a:t>
            </a:r>
            <a:r>
              <a:rPr lang="ko-KR" altLang="en-US" dirty="0"/>
              <a:t>와 같은 연속적인 변화를 나타낼 수 없음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/>
              <a:t>손실함수값은</a:t>
            </a:r>
            <a:r>
              <a:rPr lang="ko-KR" altLang="en-US" dirty="0"/>
              <a:t> 세세한 수치로 나타내기 때문에 매개변수의 값이 조금 변하더라도 그에 반응하여 연속적으로 변화하는 것을 볼 수 있다</a:t>
            </a:r>
            <a:r>
              <a:rPr lang="en-US" altLang="ko-KR" dirty="0"/>
              <a:t>.(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) - </a:t>
            </a:r>
            <a:r>
              <a:rPr lang="ko-KR" altLang="en-US" dirty="0"/>
              <a:t>계속적으로 미분을 할 수 있기 때문에 신경망이 올바르게 학습을 할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47506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Blur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457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 Semilight</vt:lpstr>
      <vt:lpstr>Malgun Gothic</vt:lpstr>
      <vt:lpstr>Arial</vt:lpstr>
      <vt:lpstr>GlowVTI</vt:lpstr>
      <vt:lpstr>4.2 손실함수</vt:lpstr>
      <vt:lpstr>손실함수란?</vt:lpstr>
      <vt:lpstr>평균 제곱 오차</vt:lpstr>
      <vt:lpstr>교차 엔트로피 오차</vt:lpstr>
      <vt:lpstr>미니배치 학습</vt:lpstr>
      <vt:lpstr>교차 엔트로피 오차(배치용)</vt:lpstr>
      <vt:lpstr>정답 레이블이 숫자 레이블로 주어졌을 때</vt:lpstr>
      <vt:lpstr>손실 함수를 왜 설정하는가</vt:lpstr>
      <vt:lpstr>손실 함수를 왜 설정하는가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손실함수</dc:title>
  <dc:creator>김 준호</dc:creator>
  <cp:lastModifiedBy>김 준호</cp:lastModifiedBy>
  <cp:revision>1</cp:revision>
  <dcterms:created xsi:type="dcterms:W3CDTF">2022-07-19T10:59:21Z</dcterms:created>
  <dcterms:modified xsi:type="dcterms:W3CDTF">2022-07-20T09:43:13Z</dcterms:modified>
</cp:coreProperties>
</file>