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EFEF0-5D0C-5EC0-EC99-DDCED50FE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6B112-388E-50C1-942A-F70EC08B0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175DA-BA02-05DA-DCD6-E59C0B7A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9F2DE-463E-8594-FA07-3725A94F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0D87E-94DE-DBE8-19EC-9BC67A42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8AE7C-0DC7-E5A1-4E25-62837CB8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D87C83-81B0-1BBD-F900-6FE2792CC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B8BE2-5FFD-50EA-37E7-2EDE5E23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4E082-107F-E68D-058A-3FEFE414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54CEF-EB53-9AAA-B89C-3DF888A4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0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1A9D4-4C0C-0AA6-E197-A835CA922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27564D-CFB8-9236-B3F5-17466E724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B8941-8A7E-0179-08C2-92864EB5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B907E-F822-9B8D-41B2-2823B558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9349B-18F4-3554-C437-8144341E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E624E-5CAD-6A72-3FFF-287259FB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72757-EB68-5504-3B54-D52C3598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016F8-E739-F000-AF5B-E2C1E0F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6E81E-B9E8-1F3A-C2D4-685A24E6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4B7B5-6A48-6497-A556-5660D187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6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35204-AC40-E68B-12BF-B9AB8652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D60CA-91C8-3244-E7B8-E8A85E8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8963-7823-5216-5437-954E8255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518E8-FBB3-811F-7460-2B8E26D1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8E0E9-ECCD-6534-5607-D31AB7E8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9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E6BB6-D36C-E410-5ADE-FC90E04B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8E3CF-9B94-9066-7D5A-D18514B21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42283-A1B0-47BF-F9EC-FA243DFA1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2DCB3-3E46-687D-226F-81DE9BAA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16D4A-7902-BE24-AD3A-813BEEF3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D6931-424D-586F-DCAF-5186A032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28753-9307-CA58-67F1-6BDA7784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6C3A4-917C-F1A7-5690-334A844F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9CB5C-7F1B-19B5-831A-48DCDC618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EFCABB-A9C2-2DC5-C1A4-1B075920E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669BC-3666-6A5E-7423-4A18E224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CF6C69-9881-B6CE-4723-6D37E00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6EBFEC-D43E-1833-A811-87256BD8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2B93E1-168A-04E4-454D-03B0BE5E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CF6E1-BAD1-A697-AEB8-D759285F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BB866-B375-4BAA-1AF0-F3FFA504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DC1FB-CFFB-8154-6A14-E6550815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D542B-FCCA-75BD-284A-57FB5D23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8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ECF5C-CD7A-8805-7086-B5FDE6B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0C4758-B9D9-81CE-174F-537F1C5F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780F0-54AB-352C-DD49-A0F4927A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0B77-58ED-055F-8124-EAC55A42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291D0-0067-FEFC-E1DB-C7236159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A3334-216C-FBAE-EF62-C9E6C1266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98E76-E4A1-A12A-098B-589EBB58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A5FED-D6F3-8A60-06EB-92C4FEFC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D5F90-B6EA-152D-1F92-2E2B0717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65B99-7D7F-DDB9-423A-3A6DAD14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E0FD25-24A4-BE4F-ED21-EB86B158C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2AE469-FF9B-152A-E4B3-E6D40913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9C750-B763-3AB8-80D8-F1B8BC02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0C772-DB70-88CF-EF64-BE3A386D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D4E9A-F514-AA6B-01FB-26EC67FE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9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639E8-83F7-1D93-0FD5-F6E5B9DB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AC995-A44A-82EB-C0DE-FE47A8A7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C9B8C-E1A6-A934-77DD-0AAAE4FB7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2E61-2386-4B03-AC54-720830B7E3F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AE326-D264-5CDD-2E55-A41BA90C9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4B088-7545-6795-01FC-49DD0FEC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1CAF-1FE7-4911-8602-16AC68E82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125E15-2F0E-9362-837F-17C7C6B5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6"/>
            <a:ext cx="102692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8DBAB-625D-C6C1-AE9B-8B51C2BBC0EF}"/>
              </a:ext>
            </a:extLst>
          </p:cNvPr>
          <p:cNvSpPr txBox="1"/>
          <p:nvPr/>
        </p:nvSpPr>
        <p:spPr>
          <a:xfrm>
            <a:off x="219749" y="657870"/>
            <a:ext cx="735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 그래프</a:t>
            </a:r>
            <a:r>
              <a:rPr lang="en-US" altLang="ko-KR" dirty="0"/>
              <a:t>(computational graph)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계산 과정을 그래프로 나타낸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893202-AC7B-32C2-A7A4-A48CDAEF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4" y="1841303"/>
            <a:ext cx="5144977" cy="174774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A6D13C-F26E-C68A-4301-B9C9DBBC29B2}"/>
              </a:ext>
            </a:extLst>
          </p:cNvPr>
          <p:cNvCxnSpPr>
            <a:cxnSpLocks/>
          </p:cNvCxnSpPr>
          <p:nvPr/>
        </p:nvCxnSpPr>
        <p:spPr>
          <a:xfrm>
            <a:off x="3396707" y="3060170"/>
            <a:ext cx="587336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CFE5AF-6430-64AB-A702-897BB7AD56DA}"/>
              </a:ext>
            </a:extLst>
          </p:cNvPr>
          <p:cNvCxnSpPr>
            <a:cxnSpLocks/>
          </p:cNvCxnSpPr>
          <p:nvPr/>
        </p:nvCxnSpPr>
        <p:spPr>
          <a:xfrm flipH="1">
            <a:off x="3396707" y="3429000"/>
            <a:ext cx="587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A0D506-81D6-BFF8-EF00-878E50BB0F8A}"/>
              </a:ext>
            </a:extLst>
          </p:cNvPr>
          <p:cNvSpPr txBox="1"/>
          <p:nvPr/>
        </p:nvSpPr>
        <p:spPr>
          <a:xfrm>
            <a:off x="4303985" y="2860536"/>
            <a:ext cx="56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(forward propagation)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B96C4-56FB-63FE-E301-F4A569059A03}"/>
              </a:ext>
            </a:extLst>
          </p:cNvPr>
          <p:cNvSpPr txBox="1"/>
          <p:nvPr/>
        </p:nvSpPr>
        <p:spPr>
          <a:xfrm>
            <a:off x="4303985" y="3207313"/>
            <a:ext cx="56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역전파</a:t>
            </a:r>
            <a:r>
              <a:rPr lang="en-US" altLang="ko-KR" dirty="0"/>
              <a:t>(backward propagation)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4BB8A5-1717-65D4-07D3-23A80A4499D3}"/>
              </a:ext>
            </a:extLst>
          </p:cNvPr>
          <p:cNvCxnSpPr>
            <a:cxnSpLocks/>
          </p:cNvCxnSpPr>
          <p:nvPr/>
        </p:nvCxnSpPr>
        <p:spPr>
          <a:xfrm>
            <a:off x="7741035" y="3391979"/>
            <a:ext cx="12297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8A4386-A730-5563-4994-51998A72BE51}"/>
              </a:ext>
            </a:extLst>
          </p:cNvPr>
          <p:cNvSpPr txBox="1"/>
          <p:nvPr/>
        </p:nvSpPr>
        <p:spPr>
          <a:xfrm>
            <a:off x="8970745" y="3202206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미분 계산 시에 중요한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E5E83-FA60-B6C6-7977-B3736CEEBC75}"/>
              </a:ext>
            </a:extLst>
          </p:cNvPr>
          <p:cNvSpPr txBox="1"/>
          <p:nvPr/>
        </p:nvSpPr>
        <p:spPr>
          <a:xfrm>
            <a:off x="219749" y="4016924"/>
            <a:ext cx="1183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계산그래프의 장점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국소적 계산 가능 </a:t>
            </a:r>
            <a:r>
              <a:rPr lang="en-US" altLang="ko-KR" dirty="0"/>
              <a:t>-&gt; </a:t>
            </a:r>
            <a:r>
              <a:rPr lang="ko-KR" altLang="en-US" dirty="0"/>
              <a:t>전체적으로 복잡한 것들을 각 노드에서 단순한 계산에 집중해 간단하게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중간 계산 결과를 모두 보관 가능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역전파를 통해 효율적으로 미분 계산 가능 ★</a:t>
            </a:r>
          </a:p>
        </p:txBody>
      </p:sp>
    </p:spTree>
    <p:extLst>
      <p:ext uri="{BB962C8B-B14F-4D97-AF65-F5344CB8AC3E}">
        <p14:creationId xmlns:p14="http://schemas.microsoft.com/office/powerpoint/2010/main" val="354927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827F5-2C88-6886-5045-DF0E802FA4CA}"/>
              </a:ext>
            </a:extLst>
          </p:cNvPr>
          <p:cNvSpPr txBox="1"/>
          <p:nvPr/>
        </p:nvSpPr>
        <p:spPr>
          <a:xfrm>
            <a:off x="178676" y="336331"/>
            <a:ext cx="27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연쇄법칙</a:t>
            </a:r>
            <a:r>
              <a:rPr lang="en-US" altLang="ko-KR" dirty="0"/>
              <a:t>(chain</a:t>
            </a:r>
            <a:r>
              <a:rPr lang="ko-KR" altLang="en-US" dirty="0"/>
              <a:t> </a:t>
            </a:r>
            <a:r>
              <a:rPr lang="en-US" altLang="ko-KR" dirty="0"/>
              <a:t>rule)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E12477-EC68-D240-BD2A-42E2B018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523" y="3071811"/>
            <a:ext cx="1695450" cy="7143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5747E7-67D0-E8F4-57DB-477DB6E4F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3" y="928687"/>
            <a:ext cx="69342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7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3D21CA-95B6-AA3B-316D-E0EC073E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2470188"/>
            <a:ext cx="3228975" cy="1362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B08561-F5A9-3552-8ECD-56F90AE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173" y="1474825"/>
            <a:ext cx="60960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36B1F-F657-C079-E7E8-C5793C3FFB6D}"/>
              </a:ext>
            </a:extLst>
          </p:cNvPr>
          <p:cNvSpPr txBox="1"/>
          <p:nvPr/>
        </p:nvSpPr>
        <p:spPr>
          <a:xfrm>
            <a:off x="2913875" y="5176657"/>
            <a:ext cx="680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역전파의 계산에서는 노드로 들어온 입력 신호에</a:t>
            </a:r>
            <a:endParaRPr lang="en-US" altLang="ko-KR" dirty="0"/>
          </a:p>
          <a:p>
            <a:r>
              <a:rPr lang="ko-KR" altLang="en-US" dirty="0"/>
              <a:t> 그 노드의 국소적 미분</a:t>
            </a:r>
            <a:r>
              <a:rPr lang="en-US" altLang="ko-KR" dirty="0"/>
              <a:t>(</a:t>
            </a:r>
            <a:r>
              <a:rPr lang="ko-KR" altLang="en-US" dirty="0" err="1"/>
              <a:t>편미분</a:t>
            </a:r>
            <a:r>
              <a:rPr lang="en-US" altLang="ko-KR" dirty="0"/>
              <a:t>)</a:t>
            </a:r>
            <a:r>
              <a:rPr lang="ko-KR" altLang="en-US" dirty="0"/>
              <a:t>을 곱한 후 다음 노드로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0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CA1E2-834C-9F13-A4B8-AC8F16BF9EAA}"/>
              </a:ext>
            </a:extLst>
          </p:cNvPr>
          <p:cNvSpPr txBox="1"/>
          <p:nvPr/>
        </p:nvSpPr>
        <p:spPr>
          <a:xfrm>
            <a:off x="246991" y="222376"/>
            <a:ext cx="56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역전파</a:t>
            </a:r>
            <a:r>
              <a:rPr lang="en-US" altLang="ko-KR" dirty="0"/>
              <a:t>(backward propagation)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CCE1E-C303-DAED-F5E1-D81ED9F26267}"/>
              </a:ext>
            </a:extLst>
          </p:cNvPr>
          <p:cNvSpPr txBox="1"/>
          <p:nvPr/>
        </p:nvSpPr>
        <p:spPr>
          <a:xfrm>
            <a:off x="246991" y="893811"/>
            <a:ext cx="56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덧셈 노드의 </a:t>
            </a:r>
            <a:r>
              <a:rPr lang="ko-KR" altLang="en-US" dirty="0" err="1"/>
              <a:t>역전파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669E4-254C-0467-479F-7F529EB44978}"/>
              </a:ext>
            </a:extLst>
          </p:cNvPr>
          <p:cNvSpPr txBox="1"/>
          <p:nvPr/>
        </p:nvSpPr>
        <p:spPr>
          <a:xfrm>
            <a:off x="2601308" y="828139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 = x + 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BDA61-8633-C678-1E30-E657A546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35" y="737985"/>
            <a:ext cx="1152525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1A351B-A9E8-110A-CC19-624858E4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49" y="737985"/>
            <a:ext cx="971550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0D34E2-C056-9080-91DC-BC4776E2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65" y="2020456"/>
            <a:ext cx="5954767" cy="2748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AF81C6-24F0-84EB-1C70-D708E016F3E2}"/>
              </a:ext>
            </a:extLst>
          </p:cNvPr>
          <p:cNvSpPr txBox="1"/>
          <p:nvPr/>
        </p:nvSpPr>
        <p:spPr>
          <a:xfrm>
            <a:off x="4439470" y="5526681"/>
            <a:ext cx="33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값을 그대로 </a:t>
            </a:r>
            <a:r>
              <a:rPr lang="ko-KR" altLang="en-US" dirty="0" err="1"/>
              <a:t>흘려보낸다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046A42-6A0F-DF7D-BB75-413268C1B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620" y="2225593"/>
            <a:ext cx="4443411" cy="2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B7AEC-6C0F-89FC-523F-1F947A27FEF3}"/>
              </a:ext>
            </a:extLst>
          </p:cNvPr>
          <p:cNvSpPr txBox="1"/>
          <p:nvPr/>
        </p:nvSpPr>
        <p:spPr>
          <a:xfrm>
            <a:off x="183929" y="307427"/>
            <a:ext cx="56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곱셈 노드의 </a:t>
            </a:r>
            <a:r>
              <a:rPr lang="ko-KR" altLang="en-US" dirty="0" err="1"/>
              <a:t>역전파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E1DF0-EB66-BADB-5AF0-1278E0CCF1B1}"/>
              </a:ext>
            </a:extLst>
          </p:cNvPr>
          <p:cNvSpPr txBox="1"/>
          <p:nvPr/>
        </p:nvSpPr>
        <p:spPr>
          <a:xfrm>
            <a:off x="2737943" y="307427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 = </a:t>
            </a:r>
            <a:r>
              <a:rPr lang="en-US" altLang="ko-KR" dirty="0" err="1"/>
              <a:t>xy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68256-FA11-6F6B-72B4-DA176D73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51" y="177768"/>
            <a:ext cx="1047750" cy="628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6544C8-5B07-372B-862B-D5FE2BFB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07" y="216931"/>
            <a:ext cx="1028700" cy="6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C65579-BB6A-8DD0-7732-407EC723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46" y="1380632"/>
            <a:ext cx="7804776" cy="324392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A954D1-EDF1-ADDB-270F-88034F983D9C}"/>
              </a:ext>
            </a:extLst>
          </p:cNvPr>
          <p:cNvCxnSpPr/>
          <p:nvPr/>
        </p:nvCxnSpPr>
        <p:spPr>
          <a:xfrm>
            <a:off x="4172607" y="875219"/>
            <a:ext cx="1418896" cy="150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5854D2-C8A4-9771-3B86-6386FB0155E8}"/>
              </a:ext>
            </a:extLst>
          </p:cNvPr>
          <p:cNvSpPr txBox="1"/>
          <p:nvPr/>
        </p:nvSpPr>
        <p:spPr>
          <a:xfrm>
            <a:off x="2123089" y="4866294"/>
            <a:ext cx="920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상류의 값에 </a:t>
            </a:r>
            <a:r>
              <a:rPr lang="ko-KR" altLang="en-US" dirty="0" err="1"/>
              <a:t>순전파</a:t>
            </a:r>
            <a:r>
              <a:rPr lang="ko-KR" altLang="en-US" dirty="0"/>
              <a:t> 때의 입력 신호들을 서로 바꿔 곱해서 하류로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B26F6C-E78C-26AD-6DFF-36908E07D03A}"/>
              </a:ext>
            </a:extLst>
          </p:cNvPr>
          <p:cNvCxnSpPr/>
          <p:nvPr/>
        </p:nvCxnSpPr>
        <p:spPr>
          <a:xfrm>
            <a:off x="5938345" y="5235626"/>
            <a:ext cx="0" cy="44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800740-6184-84B2-CC86-63AC7828E5D6}"/>
              </a:ext>
            </a:extLst>
          </p:cNvPr>
          <p:cNvSpPr txBox="1"/>
          <p:nvPr/>
        </p:nvSpPr>
        <p:spPr>
          <a:xfrm>
            <a:off x="1114257" y="5798115"/>
            <a:ext cx="1021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곱셈 노드는 순방향 입력 신호의 값이 필요하므로 구현 시에 순전파의 입력 신호를 저장해야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16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9592A3-8033-F8C7-426B-0AFC012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38932"/>
            <a:ext cx="7620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A41FE7-E3B1-5E32-0022-0CF100CA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1" y="809625"/>
            <a:ext cx="4762500" cy="523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57DC1-E780-1485-8F54-A2B5885B4926}"/>
              </a:ext>
            </a:extLst>
          </p:cNvPr>
          <p:cNvSpPr txBox="1"/>
          <p:nvPr/>
        </p:nvSpPr>
        <p:spPr>
          <a:xfrm>
            <a:off x="481263" y="180474"/>
            <a:ext cx="2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곱셈 계층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00A86F-D198-9AE5-82F9-4DE6742C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09624"/>
            <a:ext cx="3400425" cy="374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49AC5-D39E-7795-F86D-8771B3966014}"/>
              </a:ext>
            </a:extLst>
          </p:cNvPr>
          <p:cNvSpPr txBox="1"/>
          <p:nvPr/>
        </p:nvSpPr>
        <p:spPr>
          <a:xfrm>
            <a:off x="5963653" y="180474"/>
            <a:ext cx="2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덧셈 계층</a:t>
            </a:r>
          </a:p>
        </p:txBody>
      </p:sp>
    </p:spTree>
    <p:extLst>
      <p:ext uri="{BB962C8B-B14F-4D97-AF65-F5344CB8AC3E}">
        <p14:creationId xmlns:p14="http://schemas.microsoft.com/office/powerpoint/2010/main" val="45761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6A34FF-DE67-3091-B1BF-6C3F60B9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062887"/>
            <a:ext cx="5129784" cy="4732226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7F3F71-9CA6-5C8D-F1CC-C745517F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2281211"/>
            <a:ext cx="5129784" cy="22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4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144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복무창</dc:creator>
  <cp:lastModifiedBy>복무창</cp:lastModifiedBy>
  <cp:revision>1</cp:revision>
  <dcterms:created xsi:type="dcterms:W3CDTF">2022-07-27T14:58:39Z</dcterms:created>
  <dcterms:modified xsi:type="dcterms:W3CDTF">2022-07-27T16:00:06Z</dcterms:modified>
</cp:coreProperties>
</file>