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80E3D-042F-B598-D809-5D54D25C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2AA8A3-52A9-92A9-4C75-FE36AE5D8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BFCD-B32D-70C6-103D-2D10A1A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117F3-5243-A59F-99AC-0BF01E3D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F349-D2C2-3F0A-2583-BEAB2CB9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DE66-F5C6-CBA2-EB45-EF8D504E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52D69-64AB-340D-7CB7-F480A28F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8CE3-4054-5FE7-5C45-E9C27C1B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1DA5-AC76-1749-6B65-1153171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435E6-FB99-C89C-9046-97E67A6F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8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4DA01-EB5C-71C2-D439-03CF00016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13C07-715B-2D52-783C-3FE048E5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0BDA3-34A3-B1EF-676E-AA0AFBF9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C6468-3943-7359-F5B0-D098AA21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3861A-AFC0-0C33-BAA3-4FC7D47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D741-9279-5777-E711-7A00ADA4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6A7E7-4F22-95AA-3459-1A43E8F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F582-9561-8016-95C7-772DCE25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7E7E-7B78-6521-0F24-21A89A0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14690-DE86-0E84-C27C-D937EB2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E9B4-22F7-781B-42C9-EDF80C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CCA86-7E34-6E08-8823-33828A02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CC3D5-927E-E0F6-99AA-8A0072FB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D5FB6-8E5F-5246-DDBA-40C4077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B4A03-14F8-BF4D-B34E-DB91B787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A7476-B555-E1D5-1CF6-C77696D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3C5-D741-8B14-3833-2DDE2368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4C5FD-4B00-5BB3-EEFB-5592655A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8CF8D-6D41-3C09-4FA4-36A6D46B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D40F1-6ED8-65AD-1A38-3EECC885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82A53-7E9D-4D39-2B6D-9C5C2AD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FF28E-3851-751E-E040-99E5C78B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3368D-13A7-4E40-90C9-303B2C35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5E07D-D308-7DBB-DE85-C04841F0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79FD1-883A-C698-62F6-4802CE37A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8425E-85DF-0F1D-6A35-762E1C4B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DB203-AD3C-D132-BE05-799C4D25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F3C07-DFFD-CC4D-A710-147BFAD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F3A8DF-A1DA-C603-99BD-3F9B7C2F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37457-898B-B45E-EC39-54622802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CAE026-9377-0F6F-78F7-97B46EC7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E8CF0-47A1-689A-2460-3CA20737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27811-6F45-98E5-4E57-8443A0EC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F9374-5AA5-9E99-E49A-8BC43844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69FCE6-84FE-B3C3-4A58-6CA45FC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BB46F-9852-905D-8C62-2B1C71D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8D41-2696-2630-AAAD-575C5E7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FE615-B107-F125-757E-CEC2839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D5C13-E2CD-AFDF-5971-9678CD99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7F715-E6FF-487E-86E2-B17A07C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346AA-FCA2-0204-0C82-F0D6F91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F937B-B12A-84B7-40B2-80B69D47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B6FD-7AC2-420B-AD63-2226C5D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79E2A-BB24-9E25-35C8-F9376B760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1AA49-FBA7-14ED-A5E5-3AFA1669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21A43-4E50-465B-AB24-9D74600F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334C1-0AAE-D136-5731-0D37FD63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5669E-544A-C44A-9247-BD5140A4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A3EA4-9DB0-CA9D-4963-8B535CF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91DA-B77E-7B09-2FBF-DEF6AABC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1F126-54AE-D1AB-DF80-1862F1C1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4C38-68D2-4E03-8594-5326E8F9508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1E9CF-D3C9-D4A5-F9C8-3BAB465B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8A2E-8332-1706-7064-162A5EE6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BF3C-60B4-4B58-8C5C-820F7CE1D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0CCC16-1E91-6769-14C9-0C6AA582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8C434-34E1-2905-ED84-04E2203F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김도영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1145D4-E919-D20E-492F-4E46A643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4AACBE-F967-AA7C-FC5C-75C42EFA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4" y="2616825"/>
            <a:ext cx="4211930" cy="26008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004B1-ABC7-1DC5-389A-A872DAFF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639" y="735701"/>
            <a:ext cx="5910851" cy="5322199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최적의 매개 변수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가중치 및 편향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찾기 위해 설정하는 기준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신경망이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얼마나 잘 못 처리했는가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측정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얼마나 잘 처리했는가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해당하는 정확도를 사용하지 않음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정확도는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맞게 분류된 데이터 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)/(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데이터 수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이기 때문에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32%, 33%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등과 같이 비연속적으로 표현됨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때문에 미세한 값 조정에 따른 변화를 볼 수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8BDB-0205-480E-E40F-9332B4243145}"/>
              </a:ext>
            </a:extLst>
          </p:cNvPr>
          <p:cNvSpPr txBox="1"/>
          <p:nvPr/>
        </p:nvSpPr>
        <p:spPr>
          <a:xfrm>
            <a:off x="1723343" y="5304986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정확도일 때 값 변화</a:t>
            </a:r>
          </a:p>
        </p:txBody>
      </p:sp>
    </p:spTree>
    <p:extLst>
      <p:ext uri="{BB962C8B-B14F-4D97-AF65-F5344CB8AC3E}">
        <p14:creationId xmlns:p14="http://schemas.microsoft.com/office/powerpoint/2010/main" val="37105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E064-2C1C-9809-F57B-211F4958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손실 함수의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5105F-FD0D-91BA-E841-C814C7B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860" y="437349"/>
            <a:ext cx="762106" cy="971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758078-815D-2248-0B3C-4F2CB47F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08"/>
          <a:stretch/>
        </p:blipFill>
        <p:spPr>
          <a:xfrm>
            <a:off x="602993" y="437349"/>
            <a:ext cx="174460" cy="97168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DFCE023-61EA-9335-272B-EFA412CA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57" y="1649456"/>
            <a:ext cx="5181600" cy="10128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평균 제곱 오차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A8014F3-83F3-ACA3-B40F-B697C88D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57" y="3613019"/>
            <a:ext cx="5181600" cy="1188231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rPr>
              <a:t>교차 엔트로피 오차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BAA3D5-5255-8170-091B-17D77ECBF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37"/>
          <a:stretch/>
        </p:blipFill>
        <p:spPr>
          <a:xfrm>
            <a:off x="1213530" y="2256712"/>
            <a:ext cx="2882330" cy="1012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8575E-1D3E-508A-36AF-42FAC61E1695}"/>
                  </a:ext>
                </a:extLst>
              </p:cNvPr>
              <p:cNvSpPr txBox="1"/>
              <p:nvPr/>
            </p:nvSpPr>
            <p:spPr>
              <a:xfrm>
                <a:off x="4672789" y="2328688"/>
                <a:ext cx="4018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값이 커질 수록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(=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정답에 가까울 수록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),</a:t>
                </a: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E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값이 작게 나옴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8575E-1D3E-508A-36AF-42FAC61E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89" y="2328688"/>
                <a:ext cx="4018985" cy="646331"/>
              </a:xfrm>
              <a:prstGeom prst="rect">
                <a:avLst/>
              </a:prstGeom>
              <a:blipFill>
                <a:blip r:embed="rId4"/>
                <a:stretch>
                  <a:fillRect t="-4717" r="-91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79F8FDA-E98D-7C63-31A5-377302AF36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" t="17655" r="-294" b="17887"/>
          <a:stretch/>
        </p:blipFill>
        <p:spPr>
          <a:xfrm>
            <a:off x="1166638" y="4217646"/>
            <a:ext cx="2992603" cy="7737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4FD9A-BED9-86A2-CAF1-C39F7FA53BD4}"/>
                  </a:ext>
                </a:extLst>
              </p:cNvPr>
              <p:cNvSpPr txBox="1"/>
              <p:nvPr/>
            </p:nvSpPr>
            <p:spPr>
              <a:xfrm>
                <a:off x="655468" y="5126912"/>
                <a:ext cx="40574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one_hot_label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=True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일 경우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t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 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일 때만 출력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.</a:t>
                </a: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즉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정답일 때의 출력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 로그를 취한 후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-1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을 곱한 값이 나옴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14FD9A-BED9-86A2-CAF1-C39F7FA5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8" y="5126912"/>
                <a:ext cx="4057456" cy="1200329"/>
              </a:xfrm>
              <a:prstGeom prst="rect">
                <a:avLst/>
              </a:prstGeom>
              <a:blipFill>
                <a:blip r:embed="rId6"/>
                <a:stretch>
                  <a:fillRect l="-1053" t="-2538" r="-752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5A15C49B-7C5D-249B-7941-53726B5684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2597"/>
          <a:stretch/>
        </p:blipFill>
        <p:spPr>
          <a:xfrm>
            <a:off x="5036730" y="3672585"/>
            <a:ext cx="3075630" cy="265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092DC-11DD-DE2E-A608-09C8A60F570D}"/>
                  </a:ext>
                </a:extLst>
              </p:cNvPr>
              <p:cNvSpPr txBox="1"/>
              <p:nvPr/>
            </p:nvSpPr>
            <p:spPr>
              <a:xfrm>
                <a:off x="8270374" y="3845751"/>
                <a:ext cx="34857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다음 </a:t>
                </a:r>
                <a:r>
                  <a:rPr lang="en-US" altLang="ko-KR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logx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그래프에 따라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정답을 맞췄을 때의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확률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==1)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가까울수록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0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 수렴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그렇지 않을 때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==0)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에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가까울수록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algn="ctr"/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양의</a:t>
                </a:r>
                <a:r>
                  <a:rPr lang="en-US" altLang="ko-KR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무한대로 수렴</a:t>
                </a:r>
                <a:endPara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5092DC-11DD-DE2E-A608-09C8A60F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374" y="3845751"/>
                <a:ext cx="3485769" cy="2308324"/>
              </a:xfrm>
              <a:prstGeom prst="rect">
                <a:avLst/>
              </a:prstGeom>
              <a:blipFill>
                <a:blip r:embed="rId8"/>
                <a:stretch>
                  <a:fillRect t="-1583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2A5389D-D9AA-594F-0A55-5836A176A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23" y="3287357"/>
            <a:ext cx="12031754" cy="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F119BB-37E8-4403-9977-810912A2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여러 개라면</a:t>
            </a:r>
            <a:r>
              <a:rPr lang="en-US" altLang="ko-KR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E31DA-240C-4471-36C2-A1D3B7B8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학습에 활용한 데이터 수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나누어 </a:t>
            </a:r>
            <a:r>
              <a:rPr lang="ko-KR" altLang="en-US" sz="2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정규화함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 손실 함수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구하는 것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평균이므로 통일된 지표를 얻을 수 있음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그러므로 적당히 데이터 몇 개를 무작위로 뽑아서 계산해도 됨</a:t>
            </a:r>
            <a:endParaRPr lang="en-US" altLang="ko-KR"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 그래도 데이터 많으면 시간이 오래 걸리니까 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개만 뽑아서 학습시키자</a:t>
            </a:r>
            <a:r>
              <a:rPr lang="en-US" altLang="ko-KR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! =&gt; </a:t>
            </a:r>
            <a:r>
              <a:rPr lang="ko-KR" altLang="en-US" sz="2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미니배치 학습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0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A76EAB-E3F4-3540-71D0-1C59889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미니배치</a:t>
            </a:r>
            <a: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b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 오차 구현</a:t>
            </a:r>
            <a:endParaRPr lang="en-US" altLang="ko-K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5E2CD-A75B-DE7D-2F8D-29AACA5F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</a:t>
            </a:r>
            <a:r>
              <a:rPr lang="en-US" altLang="ko-KR" sz="1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one_hot_label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=True&gt;</a:t>
            </a:r>
          </a:p>
          <a:p>
            <a:r>
              <a:rPr lang="en-US" altLang="ko-KR" sz="1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y.shape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[0]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하면 행렬의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행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 ==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데이터의 개수를 의미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30D2C5-BA90-80B0-AB0D-114AFCC43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6" t="3650" b="3378"/>
          <a:stretch/>
        </p:blipFill>
        <p:spPr>
          <a:xfrm>
            <a:off x="763493" y="573072"/>
            <a:ext cx="6909066" cy="3242790"/>
          </a:xfrm>
          <a:prstGeom prst="rect">
            <a:avLst/>
          </a:prstGeom>
        </p:spPr>
      </p:pic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D299467F-E9B1-E7A7-0373-F991276773A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633294"/>
              </p:ext>
            </p:extLst>
          </p:nvPr>
        </p:nvGraphicFramePr>
        <p:xfrm>
          <a:off x="5791200" y="882660"/>
          <a:ext cx="5811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72">
                  <a:extLst>
                    <a:ext uri="{9D8B030D-6E8A-4147-A177-3AD203B41FA5}">
                      <a16:colId xmlns:a16="http://schemas.microsoft.com/office/drawing/2014/main" val="81429003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288111428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525435862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351470621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484871089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14312415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239883637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3013535746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2410724750"/>
                    </a:ext>
                  </a:extLst>
                </a:gridCol>
                <a:gridCol w="581172">
                  <a:extLst>
                    <a:ext uri="{9D8B030D-6E8A-4147-A177-3AD203B41FA5}">
                      <a16:colId xmlns:a16="http://schemas.microsoft.com/office/drawing/2014/main" val="103633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6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127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F5CAF3-DC4C-F12E-5615-5E28EBD64B38}"/>
              </a:ext>
            </a:extLst>
          </p:cNvPr>
          <p:cNvSpPr txBox="1"/>
          <p:nvPr/>
        </p:nvSpPr>
        <p:spPr>
          <a:xfrm>
            <a:off x="9760485" y="2194467"/>
            <a:ext cx="166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(2, 10)</a:t>
            </a:r>
          </a:p>
          <a:p>
            <a:pPr algn="ctr"/>
            <a:r>
              <a:rPr lang="en-US" altLang="ko-KR" dirty="0" err="1"/>
              <a:t>y.shape</a:t>
            </a:r>
            <a:r>
              <a:rPr lang="en-US" altLang="ko-KR" dirty="0"/>
              <a:t>[0]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9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A76EAB-E3F4-3540-71D0-1C59889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미니배치</a:t>
            </a:r>
            <a: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br>
              <a:rPr lang="en-US" altLang="ko-KR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kern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엔트로피 오차 구현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C862E-1B22-CD93-D8AA-687F73E7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561223"/>
            <a:ext cx="10369645" cy="34738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B5E2CD-A75B-DE7D-2F8D-29AACA5F53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62719" y="4883544"/>
                <a:ext cx="6586915" cy="155690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latinLnBrk="0">
                  <a:buNone/>
                </a:pP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&lt;</a:t>
                </a:r>
                <a:r>
                  <a:rPr lang="en-US" altLang="ko-KR" sz="1800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one_hot_label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=False&gt;</a:t>
                </a:r>
              </a:p>
              <a:p>
                <a:pPr latinLnBrk="0"/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y[0~n,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정답 레이블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(0~9)]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라고 할 때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행렬에서의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nk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(n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행 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k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열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(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번째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 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원소</a:t>
                </a:r>
                <a:r>
                  <a:rPr lang="en-US" altLang="ko-KR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)</a:t>
                </a:r>
                <a:r>
                  <a:rPr lang="ko-KR" altLang="en-US" sz="18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를 의미</a:t>
                </a:r>
                <a:endParaRPr lang="en-US" altLang="ko-KR" sz="18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B5E2CD-A75B-DE7D-2F8D-29AACA5F5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62719" y="4883544"/>
                <a:ext cx="6586915" cy="1556907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0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333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HY헤드라인M</vt:lpstr>
      <vt:lpstr>Microsoft GothicNeo</vt:lpstr>
      <vt:lpstr>맑은 고딕</vt:lpstr>
      <vt:lpstr>Arial</vt:lpstr>
      <vt:lpstr>Cambria Math</vt:lpstr>
      <vt:lpstr>Office 테마</vt:lpstr>
      <vt:lpstr>4.2 손실 함수</vt:lpstr>
      <vt:lpstr>손실 함수</vt:lpstr>
      <vt:lpstr>손실 함수의 종류</vt:lpstr>
      <vt:lpstr>데이터가 여러 개라면?</vt:lpstr>
      <vt:lpstr>미니배치; 교차 엔트로피 오차 구현</vt:lpstr>
      <vt:lpstr>미니배치; 교차 엔트로피 오차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손실 함수</dc:title>
  <dc:creator>김 도영</dc:creator>
  <cp:lastModifiedBy>김 도영</cp:lastModifiedBy>
  <cp:revision>5</cp:revision>
  <dcterms:created xsi:type="dcterms:W3CDTF">2022-07-20T17:06:01Z</dcterms:created>
  <dcterms:modified xsi:type="dcterms:W3CDTF">2022-07-20T19:19:56Z</dcterms:modified>
</cp:coreProperties>
</file>