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679E-3D57-FF46-FCC3-F622C2E2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FF61C-4532-82B6-57F0-79E9B1ACC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55E7A-E0FA-BAA9-F55E-83E89E03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11A9-7B8B-7E71-A587-BEF6A744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565F-407A-04A9-3ED6-6B480C2B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BD75-26D9-1D20-7F50-227381C3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B6745-29E4-B6C4-BD99-C9C8AEEC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25B2-C115-9BC8-7707-959FAC80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81A0-FD7F-AA4B-218A-6143C55E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379FE-02E8-ED56-F25B-8753C6A2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3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B3C16-CF6A-1B0A-4AFE-2D7287113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5C8F1-236D-7992-4D37-E29D20A12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5576-302E-A002-9632-9876A388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60F3-000A-4206-4459-27ED64D3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BD0D-CD0A-778D-64F2-6AABA0A7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BC8C-ADF0-9373-8EF8-682A2F73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A6B0-2167-26D4-5F86-FF1846F1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9A417-2A58-B54D-708F-A97C8872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8F44-6B55-A881-6270-4FB653B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36F3B-885F-7DFF-37E9-268F9479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0651-B368-AC6D-557B-D7BD887D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96050-5FA2-F98C-68D0-36DB1B40A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532C-DCBB-E448-7D69-1956E4F2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2016-812A-96A0-FA83-2E04989F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5A1C-E655-34B7-166F-A0C5044C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4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92E1-1593-CB69-0D85-D6976A9C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61CB-E9E6-A4AF-98D9-086C9CAA5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0063-4215-0BDF-00EE-4F5CA5F89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5350-BA55-F46D-A997-A93386D2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EEC8E-99DF-2CC9-2DF9-F4F7F0E0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62CDF-7EC1-E4C0-287C-AC26AE1E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32B8-7092-BE29-6723-FC8C7447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D4A8-3724-A9ED-2591-23B6FACA1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9121-D296-1EC6-AB6B-416E355DE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E954B-EC60-6EC9-3698-F4BC5122A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450F2-7107-A5F5-302C-02BD63257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432A9-EBFD-E4E6-EB59-64AFABB8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60076-BF7F-E2E3-EE13-C36781FB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BF2A5-A743-AE4B-1564-6B859778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9034-E7D2-FD0B-967A-CBF8D9E0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92596-B5A7-F052-417F-0CB171A4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1A295-2A6C-F78D-7546-41E94F83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5E7A7-D2EE-6ECF-9629-13FEF2C5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53A8F-CE4B-F74E-2702-03312426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095D1-D840-6AF4-FE92-AE0ED43A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F77B0-8715-677E-FD09-61676176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D9F-F752-31D1-1821-C75F36F6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626A-BA51-68B0-A512-A8EEB908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C8C00-3B03-69FF-7796-05AE99A40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CD84-9118-1DDC-94A4-20396C57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1A67-4A7C-171B-0284-7FAF6658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DCDE-95E1-CD2C-4EEA-68704842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D31E-665A-EF1A-AEF3-633B3B36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435DB-BCF4-18D6-5254-54BE98658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AB37A-9AFA-5188-F9EF-096DDB9FD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D35DC-BC4B-1DF1-8F05-78A2EED8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C7F61-F69C-76E4-BF63-D760AB5D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E7529-FC7D-18A9-15E3-7DC69EC1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8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28B84-1151-D4E3-D95E-1B6ABBB1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1C015-B305-0195-E848-FF47D430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DFFD-EF85-B31F-3673-39E68B695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B6C2A-E201-4E42-B8B5-37C671A20E3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F4C9-B9B7-97F2-530F-EF4B11A0A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20D4-4C32-1652-BC06-1D81EDE72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4365D-A71A-8942-8CBA-0A82FD2C5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F7CB-407A-06D9-1CB2-D5D6364FC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759699" y="1159564"/>
            <a:ext cx="7942785" cy="2934408"/>
          </a:xfrm>
        </p:spPr>
        <p:txBody>
          <a:bodyPr>
            <a:normAutofit fontScale="90000"/>
          </a:bodyPr>
          <a:lstStyle/>
          <a:p>
            <a:r>
              <a:rPr lang="en-GB" i="1" dirty="0">
                <a:solidFill>
                  <a:schemeClr val="accent1"/>
                </a:solidFill>
              </a:rPr>
              <a:t>KISHKINDA UNIVERSITY</a:t>
            </a:r>
            <a:br>
              <a:rPr lang="en-GB" i="1" dirty="0">
                <a:solidFill>
                  <a:schemeClr val="accent1"/>
                </a:solidFill>
              </a:rPr>
            </a:br>
            <a:r>
              <a:rPr lang="en-GB" i="1" dirty="0">
                <a:solidFill>
                  <a:schemeClr val="accent1"/>
                </a:solidFill>
              </a:rPr>
              <a:t>Department of Electronics  &amp; Communication Engineering</a:t>
            </a:r>
            <a:br>
              <a:rPr lang="en-GB" i="1" dirty="0">
                <a:solidFill>
                  <a:schemeClr val="accent1"/>
                </a:solidFill>
              </a:rPr>
            </a:br>
            <a:r>
              <a:rPr lang="en-GB" i="1" dirty="0">
                <a:solidFill>
                  <a:schemeClr val="accent1"/>
                </a:solidFill>
              </a:rPr>
              <a:t> 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639C2-E47D-B48C-92D6-B4ECBFFC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666930" y="3568625"/>
            <a:ext cx="7942785" cy="4072676"/>
          </a:xfrm>
        </p:spPr>
        <p:txBody>
          <a:bodyPr>
            <a:normAutofit/>
          </a:bodyPr>
          <a:lstStyle/>
          <a:p>
            <a:r>
              <a:rPr lang="en-GB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TEAM MEMBERS :</a:t>
            </a:r>
          </a:p>
          <a:p>
            <a:r>
              <a:rPr lang="en-GB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1)P </a:t>
            </a:r>
            <a:r>
              <a:rPr lang="en-GB" b="1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Lakshmikanth</a:t>
            </a:r>
            <a:r>
              <a:rPr lang="en-GB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Reddy </a:t>
            </a:r>
          </a:p>
          <a:p>
            <a:r>
              <a:rPr lang="en-GB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2) </a:t>
            </a:r>
            <a:r>
              <a:rPr lang="en-GB" b="1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Gousepeer</a:t>
            </a:r>
            <a:r>
              <a:rPr lang="en-GB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GB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3)</a:t>
            </a:r>
            <a:r>
              <a:rPr lang="en-GB" b="1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Pani</a:t>
            </a:r>
            <a:r>
              <a:rPr lang="en-GB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raj CD</a:t>
            </a:r>
          </a:p>
          <a:p>
            <a:r>
              <a:rPr lang="en-GB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4)B Prakash </a:t>
            </a:r>
          </a:p>
          <a:p>
            <a:r>
              <a:rPr lang="en-GB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5) </a:t>
            </a:r>
            <a:r>
              <a:rPr lang="en-GB" b="1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Altaf</a:t>
            </a:r>
            <a:r>
              <a:rPr lang="en-GB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b="1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basha</a:t>
            </a:r>
            <a:r>
              <a:rPr lang="en-GB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91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5028-EE2E-C719-A53C-F7DDFF44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0" y="668495"/>
            <a:ext cx="5971721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F1A0-1F2B-52FA-ED86-2FAB11848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1" dirty="0"/>
              <a:t>The `</a:t>
            </a:r>
            <a:r>
              <a:rPr lang="en-GB" b="1" i="1" dirty="0" err="1"/>
              <a:t>update_checkpoint_data</a:t>
            </a:r>
            <a:r>
              <a:rPr lang="en-GB" b="1" i="1" dirty="0"/>
              <a:t>` method updates an existing data record identified by `</a:t>
            </a:r>
            <a:r>
              <a:rPr lang="en-GB" b="1" i="1" dirty="0" err="1"/>
              <a:t>data_id</a:t>
            </a:r>
            <a:r>
              <a:rPr lang="en-GB" b="1" i="1" dirty="0"/>
              <a:t>`. If the record is not found, it raises a `</a:t>
            </a:r>
            <a:r>
              <a:rPr lang="en-GB" b="1" i="1" dirty="0" err="1"/>
              <a:t>ValueError</a:t>
            </a:r>
            <a:r>
              <a:rPr lang="en-GB" b="1" i="1" dirty="0"/>
              <a:t>`. If it exists, the method updates the `</a:t>
            </a:r>
            <a:r>
              <a:rPr lang="en-GB" b="1" i="1" dirty="0" err="1"/>
              <a:t>incidents_reported</a:t>
            </a:r>
            <a:r>
              <a:rPr lang="en-GB" b="1" i="1" dirty="0"/>
              <a:t>` and/or `notes` attributes based on the provided values, allowing for selective updates.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D1FDF-CD3F-BD95-8536-F7AE98A85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90" y="59387"/>
            <a:ext cx="10318453" cy="40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BF30-B987-1624-839B-6DA7600D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559366" y="895991"/>
            <a:ext cx="6847311" cy="23960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394A-3DD8-3DD3-F965-22B38CC6E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603" y="4448944"/>
            <a:ext cx="10662794" cy="3407702"/>
          </a:xfrm>
        </p:spPr>
        <p:txBody>
          <a:bodyPr/>
          <a:lstStyle/>
          <a:p>
            <a:r>
              <a:rPr lang="en-GB" b="1" i="1" dirty="0"/>
              <a:t>The `</a:t>
            </a:r>
            <a:r>
              <a:rPr lang="en-GB" b="1" i="1" dirty="0" err="1"/>
              <a:t>delete_checkpoint_data</a:t>
            </a:r>
            <a:r>
              <a:rPr lang="en-GB" b="1" i="1" dirty="0"/>
              <a:t>` method removes a data record from the `</a:t>
            </a:r>
            <a:r>
              <a:rPr lang="en-GB" b="1" i="1" dirty="0" err="1"/>
              <a:t>data_records</a:t>
            </a:r>
            <a:r>
              <a:rPr lang="en-GB" b="1" i="1" dirty="0"/>
              <a:t>` dictionary using the specified `</a:t>
            </a:r>
            <a:r>
              <a:rPr lang="en-GB" b="1" i="1" dirty="0" err="1"/>
              <a:t>data_id</a:t>
            </a:r>
            <a:r>
              <a:rPr lang="en-GB" b="1" i="1" dirty="0"/>
              <a:t>`. If the `</a:t>
            </a:r>
            <a:r>
              <a:rPr lang="en-GB" b="1" i="1" dirty="0" err="1"/>
              <a:t>data_id</a:t>
            </a:r>
            <a:r>
              <a:rPr lang="en-GB" b="1" i="1" dirty="0"/>
              <a:t>` exists, it deletes the corresponding entry.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8B324-821A-52C8-7DF9-7D5040AA3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78" y="572888"/>
            <a:ext cx="10209085" cy="30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8623-2B26-72E9-D083-4DD964EA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982" y="1026457"/>
            <a:ext cx="2753336" cy="240254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B4A8-2347-BB38-CDB1-2E7E3D8F3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31356"/>
            <a:ext cx="10515600" cy="1989155"/>
          </a:xfrm>
        </p:spPr>
        <p:txBody>
          <a:bodyPr>
            <a:normAutofit fontScale="92500"/>
          </a:bodyPr>
          <a:lstStyle/>
          <a:p>
            <a:r>
              <a:rPr lang="en-GB" b="1" i="1" dirty="0"/>
              <a:t>The `</a:t>
            </a:r>
            <a:r>
              <a:rPr lang="en-GB" b="1" i="1" dirty="0" err="1"/>
              <a:t>TestCheckpointManager</a:t>
            </a:r>
            <a:r>
              <a:rPr lang="en-GB" b="1" i="1" dirty="0"/>
              <a:t>` class is a unit test that verifies the functionality of adding and scheduling a checkpoint. In the `</a:t>
            </a:r>
            <a:r>
              <a:rPr lang="en-GB" b="1" i="1" dirty="0" err="1"/>
              <a:t>test_add_and_schedule_checkpoint</a:t>
            </a:r>
            <a:r>
              <a:rPr lang="en-GB" b="1" i="1" dirty="0"/>
              <a:t>` method, a `</a:t>
            </a:r>
            <a:r>
              <a:rPr lang="en-GB" b="1" i="1" dirty="0" err="1"/>
              <a:t>CheckpointManager</a:t>
            </a:r>
            <a:r>
              <a:rPr lang="en-GB" b="1" i="1" dirty="0"/>
              <a:t>` instance is created, a checkpoint is added with ID “CP001”, and then it is scheduled. The test checks that the `scheduled` attribute of the checkpoint is set to `True`, confirming that the scheduling was successful.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D524A-003D-776C-BD8E-72A28E06F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05" y="537489"/>
            <a:ext cx="9328150" cy="31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7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23B1-07AA-85A6-0302-B4031E64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198" y="1118124"/>
            <a:ext cx="3747249" cy="140215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1C72C-D1EE-110A-F583-FFE7D32C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651" y="4802444"/>
            <a:ext cx="10515600" cy="1500187"/>
          </a:xfrm>
        </p:spPr>
        <p:txBody>
          <a:bodyPr>
            <a:normAutofit fontScale="85000" lnSpcReduction="20000"/>
          </a:bodyPr>
          <a:lstStyle/>
          <a:p>
            <a:r>
              <a:rPr lang="en-GB" b="1" i="1" dirty="0"/>
              <a:t>The `</a:t>
            </a:r>
            <a:r>
              <a:rPr lang="en-GB" b="1" i="1" dirty="0" err="1"/>
              <a:t>test_update_and_delete_checkpoint_data</a:t>
            </a:r>
            <a:r>
              <a:rPr lang="en-GB" b="1" i="1" dirty="0"/>
              <a:t>` method tests the functionality of adding, updating, and deleting checkpoint data. It first creates a `</a:t>
            </a:r>
            <a:r>
              <a:rPr lang="en-GB" b="1" i="1" dirty="0" err="1"/>
              <a:t>CheckpointManager</a:t>
            </a:r>
            <a:r>
              <a:rPr lang="en-GB" b="1" i="1" dirty="0"/>
              <a:t>` instance and adds a checkpoint along with its data. It then updates the number of reported incidents to 4 and verifies that the change was successful. Finally, the method deletes the data record and checks that it is no longer present in the `</a:t>
            </a:r>
            <a:r>
              <a:rPr lang="en-GB" b="1" i="1" dirty="0" err="1"/>
              <a:t>data_records</a:t>
            </a:r>
            <a:r>
              <a:rPr lang="en-GB" b="1" i="1" dirty="0"/>
              <a:t>` dictionary, confirming that the deletion was effective.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D855F-B1B3-22A1-C09D-8B01BD01A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541" y="281815"/>
            <a:ext cx="9122701" cy="415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00E3-F5C3-0BD7-7E35-92065483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04" y="1617820"/>
            <a:ext cx="11798696" cy="3622359"/>
          </a:xfrm>
        </p:spPr>
        <p:txBody>
          <a:bodyPr>
            <a:normAutofit/>
          </a:bodyPr>
          <a:lstStyle/>
          <a:p>
            <a:r>
              <a:rPr lang="en-GB" i="1" dirty="0">
                <a:solidFill>
                  <a:schemeClr val="accent3"/>
                </a:solidFill>
              </a:rPr>
              <a:t>Project presentation on</a:t>
            </a:r>
            <a:br>
              <a:rPr lang="en-GB" i="1" dirty="0">
                <a:solidFill>
                  <a:schemeClr val="accent3"/>
                </a:solidFill>
              </a:rPr>
            </a:br>
            <a:r>
              <a:rPr lang="en-GB" i="1" dirty="0">
                <a:solidFill>
                  <a:schemeClr val="accent3"/>
                </a:solidFill>
              </a:rPr>
              <a:t>“Checkpoint, </a:t>
            </a:r>
            <a:r>
              <a:rPr lang="en-GB" i="1" dirty="0" err="1">
                <a:solidFill>
                  <a:schemeClr val="accent3"/>
                </a:solidFill>
              </a:rPr>
              <a:t>CheckpointData</a:t>
            </a:r>
            <a:r>
              <a:rPr lang="en-GB" i="1" dirty="0">
                <a:solidFill>
                  <a:schemeClr val="accent3"/>
                </a:solidFill>
              </a:rPr>
              <a:t>, </a:t>
            </a:r>
            <a:r>
              <a:rPr lang="en-GB" i="1" dirty="0" err="1">
                <a:solidFill>
                  <a:schemeClr val="accent3"/>
                </a:solidFill>
              </a:rPr>
              <a:t>CheckpointManager</a:t>
            </a:r>
            <a:r>
              <a:rPr lang="en-GB" i="1" dirty="0">
                <a:solidFill>
                  <a:schemeClr val="accent3"/>
                </a:solidFill>
              </a:rPr>
              <a:t> 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C52F-4E91-B102-B2CC-DC760D52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128" y="8179570"/>
            <a:ext cx="5515744" cy="23630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EA4C-220A-57E8-CB07-1AC326CB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03" y="4587492"/>
            <a:ext cx="11134193" cy="1364153"/>
          </a:xfrm>
        </p:spPr>
        <p:txBody>
          <a:bodyPr>
            <a:normAutofit fontScale="90000"/>
          </a:bodyPr>
          <a:lstStyle/>
          <a:p>
            <a:r>
              <a:rPr lang="en-GB" b="1" i="1" dirty="0"/>
              <a:t>The `Checkpoint` class defines a checkpoint object with three main attributes: `</a:t>
            </a:r>
            <a:r>
              <a:rPr lang="en-GB" b="1" i="1" dirty="0" err="1"/>
              <a:t>checkpoint_id</a:t>
            </a:r>
            <a:r>
              <a:rPr lang="en-GB" b="1" i="1" dirty="0"/>
              <a:t>`, `location`, and `date`. It also includes a `scheduled` attribute, which is set to `False` by default, indicating that the checkpoint is not scheduled initially.</a:t>
            </a:r>
            <a:endParaRPr lang="en-US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931F6-CFC7-7199-51FB-89B3786B8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56" y="101614"/>
            <a:ext cx="8085009" cy="3215053"/>
          </a:xfrm>
        </p:spPr>
      </p:pic>
    </p:spTree>
    <p:extLst>
      <p:ext uri="{BB962C8B-B14F-4D97-AF65-F5344CB8AC3E}">
        <p14:creationId xmlns:p14="http://schemas.microsoft.com/office/powerpoint/2010/main" val="23494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C17E-E214-49A7-17CC-1B13C21C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1850" y="209552"/>
            <a:ext cx="10515600" cy="32194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B801C-517C-B0BB-D73C-B32ABB440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38" y="3999317"/>
            <a:ext cx="11146024" cy="6697081"/>
          </a:xfrm>
        </p:spPr>
        <p:txBody>
          <a:bodyPr/>
          <a:lstStyle/>
          <a:p>
            <a:r>
              <a:rPr lang="en-GB" b="1" i="1" dirty="0"/>
              <a:t>The `</a:t>
            </a:r>
            <a:r>
              <a:rPr lang="en-GB" b="1" i="1" dirty="0" err="1"/>
              <a:t>CheckpointData</a:t>
            </a:r>
            <a:r>
              <a:rPr lang="en-GB" b="1" i="1" dirty="0"/>
              <a:t>` class represents data related to a specific checkpoint. It includes four attributes: `</a:t>
            </a:r>
            <a:r>
              <a:rPr lang="en-GB" b="1" i="1" dirty="0" err="1"/>
              <a:t>data_id</a:t>
            </a:r>
            <a:r>
              <a:rPr lang="en-GB" b="1" i="1" dirty="0"/>
              <a:t>`, `</a:t>
            </a:r>
            <a:r>
              <a:rPr lang="en-GB" b="1" i="1" dirty="0" err="1"/>
              <a:t>checkpoint_id</a:t>
            </a:r>
            <a:r>
              <a:rPr lang="en-GB" b="1" i="1" dirty="0"/>
              <a:t>`, `</a:t>
            </a:r>
            <a:r>
              <a:rPr lang="en-GB" b="1" i="1" dirty="0" err="1"/>
              <a:t>incidents_reported</a:t>
            </a:r>
            <a:r>
              <a:rPr lang="en-GB" b="1" i="1" dirty="0"/>
              <a:t>`, and `notes`, which store information about the checkpoint’s data, including any reported incidents and additional notes.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1992B-C8A7-1914-41A2-C0C9AD124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43752"/>
            <a:ext cx="10427411" cy="31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A159-CD80-CFE6-1246-D17DC8BB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118" y="-82826"/>
            <a:ext cx="6342112" cy="32183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3F8A-5DA7-C432-C679-3CC4D5719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4215" y="4252360"/>
            <a:ext cx="9577594" cy="4865136"/>
          </a:xfrm>
        </p:spPr>
        <p:txBody>
          <a:bodyPr/>
          <a:lstStyle/>
          <a:p>
            <a:r>
              <a:rPr lang="en-GB" b="1" i="1" dirty="0"/>
              <a:t>The `</a:t>
            </a:r>
            <a:r>
              <a:rPr lang="en-GB" b="1" i="1" dirty="0" err="1"/>
              <a:t>CheckpointManager</a:t>
            </a:r>
            <a:r>
              <a:rPr lang="en-GB" b="1" i="1" dirty="0"/>
              <a:t>` class manages checkpoints and their associated data. It initializes two dictionaries: `checkpoints`, which stores checkpoint objects, and `</a:t>
            </a:r>
            <a:r>
              <a:rPr lang="en-GB" b="1" i="1" dirty="0" err="1"/>
              <a:t>data_records</a:t>
            </a:r>
            <a:r>
              <a:rPr lang="en-GB" b="1" i="1" dirty="0"/>
              <a:t>`, which holds related data entries.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4CBDB-8396-5A48-78AD-87E047A5A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55" y="271585"/>
            <a:ext cx="8626889" cy="32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5CB7-F4D2-EAC8-BCD6-61DC8A13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304" y="700383"/>
            <a:ext cx="5013305" cy="268113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4D7E-A520-2606-A023-F82FCA5D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614" y="4406684"/>
            <a:ext cx="10866547" cy="5449620"/>
          </a:xfrm>
        </p:spPr>
        <p:txBody>
          <a:bodyPr/>
          <a:lstStyle/>
          <a:p>
            <a:r>
              <a:rPr lang="en-GB" b="1" i="1" dirty="0"/>
              <a:t>The `</a:t>
            </a:r>
            <a:r>
              <a:rPr lang="en-GB" b="1" i="1" dirty="0" err="1"/>
              <a:t>update_checkpoint</a:t>
            </a:r>
            <a:r>
              <a:rPr lang="en-GB" b="1" i="1" dirty="0"/>
              <a:t>` method updates an existing checkpoint’s details. It takes a `</a:t>
            </a:r>
            <a:r>
              <a:rPr lang="en-GB" b="1" i="1" dirty="0" err="1"/>
              <a:t>checkpoint_id</a:t>
            </a:r>
            <a:r>
              <a:rPr lang="en-GB" b="1" i="1" dirty="0"/>
              <a:t>` and optional `location` and `date` parameters. If the checkpoint is not found, it raises a `</a:t>
            </a:r>
            <a:r>
              <a:rPr lang="en-GB" b="1" i="1" dirty="0" err="1"/>
              <a:t>ValueError</a:t>
            </a:r>
            <a:r>
              <a:rPr lang="en-GB" b="1" i="1" dirty="0"/>
              <a:t>`. If provided, it updates the checkpoint’s location and/or date with the new values.</a:t>
            </a:r>
          </a:p>
          <a:p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65D9A-065F-D495-97FC-3D734108F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2" y="397907"/>
            <a:ext cx="8853714" cy="35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5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4D62-443D-6E1C-7AC3-CC5A7957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11" y="1413931"/>
            <a:ext cx="5391939" cy="55879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E9DDF-52D7-C1A3-F397-C166892B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793" y="3703395"/>
            <a:ext cx="10774171" cy="7643664"/>
          </a:xfrm>
        </p:spPr>
        <p:txBody>
          <a:bodyPr/>
          <a:lstStyle/>
          <a:p>
            <a:r>
              <a:rPr lang="en-GB" b="1" i="1" dirty="0"/>
              <a:t>The `</a:t>
            </a:r>
            <a:r>
              <a:rPr lang="en-GB" b="1" i="1" dirty="0" err="1"/>
              <a:t>delete_checkpoint</a:t>
            </a:r>
            <a:r>
              <a:rPr lang="en-GB" b="1" i="1" dirty="0"/>
              <a:t>` method removes a checkpoint from the `checkpoints` dictionary using the specified `</a:t>
            </a:r>
            <a:r>
              <a:rPr lang="en-GB" b="1" i="1" dirty="0" err="1"/>
              <a:t>checkpoint_id</a:t>
            </a:r>
            <a:r>
              <a:rPr lang="en-GB" b="1" i="1" dirty="0"/>
              <a:t>`. If the checkpoint exists, it deletes the corresponding entry.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1ED70-8BAE-F1EE-EEA6-5992BD311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4" y="416825"/>
            <a:ext cx="10774171" cy="273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2E6D-2E3B-9618-38A4-81DCEB82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938571" y="1238057"/>
            <a:ext cx="5450528" cy="4571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5FD33-8A06-FDF9-43F0-7FD011EF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759" y="3921382"/>
            <a:ext cx="10341011" cy="2645544"/>
          </a:xfrm>
        </p:spPr>
        <p:txBody>
          <a:bodyPr/>
          <a:lstStyle/>
          <a:p>
            <a:r>
              <a:rPr lang="en-GB" b="1" i="1" dirty="0"/>
              <a:t>The `</a:t>
            </a:r>
            <a:r>
              <a:rPr lang="en-GB" b="1" i="1" dirty="0" err="1"/>
              <a:t>schedule_checkpoint</a:t>
            </a:r>
            <a:r>
              <a:rPr lang="en-GB" b="1" i="1" dirty="0"/>
              <a:t>` method marks a checkpoint as scheduled by setting its `scheduled` attribute to `True`, provided that the checkpoint exists in the `checkpoints` dictionary.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CF2CE-8128-533C-9B0D-DEEE4BEF4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69" y="850592"/>
            <a:ext cx="10515601" cy="20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1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5115-8FC6-9F3A-9390-734C63DE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522" y="576263"/>
            <a:ext cx="6385852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DC6E-6743-7E92-EB3E-F8DA20FB4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i="1" dirty="0"/>
              <a:t>The `</a:t>
            </a:r>
            <a:r>
              <a:rPr lang="en-GB" b="1" i="1" dirty="0" err="1"/>
              <a:t>add_checkpoint_data</a:t>
            </a:r>
            <a:r>
              <a:rPr lang="en-GB" b="1" i="1" dirty="0"/>
              <a:t>` method adds a new data record associated with a checkpoint. It first checks if the `</a:t>
            </a:r>
            <a:r>
              <a:rPr lang="en-GB" b="1" i="1" dirty="0" err="1"/>
              <a:t>data_id</a:t>
            </a:r>
            <a:r>
              <a:rPr lang="en-GB" b="1" i="1" dirty="0"/>
              <a:t>` already exists, raising a `</a:t>
            </a:r>
            <a:r>
              <a:rPr lang="en-GB" b="1" i="1" dirty="0" err="1"/>
              <a:t>ValueError</a:t>
            </a:r>
            <a:r>
              <a:rPr lang="en-GB" b="1" i="1" dirty="0"/>
              <a:t>` if it does. It also verifies that the specified `</a:t>
            </a:r>
            <a:r>
              <a:rPr lang="en-GB" b="1" i="1" dirty="0" err="1"/>
              <a:t>checkpoint_id</a:t>
            </a:r>
            <a:r>
              <a:rPr lang="en-GB" b="1" i="1" dirty="0"/>
              <a:t>` is valid. If both checks pass, it creates a `</a:t>
            </a:r>
            <a:r>
              <a:rPr lang="en-GB" b="1" i="1" dirty="0" err="1"/>
              <a:t>CheckpointData</a:t>
            </a:r>
            <a:r>
              <a:rPr lang="en-GB" b="1" i="1" dirty="0"/>
              <a:t>` object and stores it in the `</a:t>
            </a:r>
            <a:r>
              <a:rPr lang="en-GB" b="1" i="1" dirty="0" err="1"/>
              <a:t>data_records</a:t>
            </a:r>
            <a:r>
              <a:rPr lang="en-GB" b="1" i="1" dirty="0"/>
              <a:t>` dictionary.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DD8D4-2A69-C38C-1186-C3BAC113F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48" y="370682"/>
            <a:ext cx="8128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KISHKINDA UNIVERSITY Department of Electronics  &amp; Communication Engineering  </vt:lpstr>
      <vt:lpstr>Project presentation on “Checkpoint, CheckpointData, CheckpointManager </vt:lpstr>
      <vt:lpstr>The `Checkpoint` class defines a checkpoint object with three main attributes: `checkpoint_id`, `location`, and `date`. It also includes a `scheduled` attribute, which is set to `False` by default, indicating that the checkpoint is not scheduled initially.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KISHKINDA UNIVERSITY Department of Electronics  &amp; Engineering  </dc:title>
  <dc:creator>lakshmikantha036@gmail.com</dc:creator>
  <cp:lastModifiedBy>lakshmikantha036@gmail.com</cp:lastModifiedBy>
  <cp:revision>3</cp:revision>
  <dcterms:created xsi:type="dcterms:W3CDTF">2024-09-28T04:25:22Z</dcterms:created>
  <dcterms:modified xsi:type="dcterms:W3CDTF">2024-09-28T05:48:55Z</dcterms:modified>
</cp:coreProperties>
</file>