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63" r:id="rId6"/>
    <p:sldId id="264" r:id="rId7"/>
    <p:sldId id="265" r:id="rId8"/>
    <p:sldId id="266" r:id="rId9"/>
    <p:sldId id="267" r:id="rId10"/>
    <p:sldId id="268" r:id="rId11"/>
    <p:sldId id="269" r:id="rId12"/>
    <p:sldId id="260" r:id="rId13"/>
    <p:sldId id="261"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7/21/2018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7/21/2018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7/21/2018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16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16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16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Smita</a:t>
            </a:r>
            <a:r>
              <a:rPr lang="en-IN" dirty="0" smtClean="0"/>
              <a:t> dental clinic</a:t>
            </a:r>
            <a:endParaRPr lang="en-IN" dirty="0"/>
          </a:p>
        </p:txBody>
      </p:sp>
      <p:sp>
        <p:nvSpPr>
          <p:cNvPr id="3" name="Subtitle 2"/>
          <p:cNvSpPr>
            <a:spLocks noGrp="1"/>
          </p:cNvSpPr>
          <p:nvPr>
            <p:ph type="subTitle" idx="1"/>
          </p:nvPr>
        </p:nvSpPr>
        <p:spPr/>
        <p:txBody>
          <a:bodyPr/>
          <a:lstStyle/>
          <a:p>
            <a:r>
              <a:rPr lang="en-IN" dirty="0" smtClean="0"/>
              <a:t>We create smiles</a:t>
            </a:r>
            <a:endParaRPr lang="en-IN" dirty="0"/>
          </a:p>
        </p:txBody>
      </p:sp>
    </p:spTree>
    <p:extLst>
      <p:ext uri="{BB962C8B-B14F-4D97-AF65-F5344CB8AC3E}">
        <p14:creationId xmlns:p14="http://schemas.microsoft.com/office/powerpoint/2010/main" val="2764605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N" b="1" dirty="0" smtClean="0"/>
              <a:t>8) </a:t>
            </a:r>
            <a:r>
              <a:rPr lang="en-IN" b="1" dirty="0" err="1" smtClean="0"/>
              <a:t>Pediatric</a:t>
            </a:r>
            <a:r>
              <a:rPr lang="en-IN" b="1" dirty="0" smtClean="0"/>
              <a:t> dentistry</a:t>
            </a:r>
          </a:p>
          <a:p>
            <a:endParaRPr lang="en-IN" b="1" dirty="0"/>
          </a:p>
          <a:p>
            <a:pPr marL="109728" indent="0">
              <a:buNone/>
            </a:pPr>
            <a:r>
              <a:rPr lang="en-IN" dirty="0"/>
              <a:t>Avoiding the Dentist is the most common trend in India. When it comes to </a:t>
            </a:r>
            <a:r>
              <a:rPr lang="en-IN" dirty="0" smtClean="0"/>
              <a:t>children, </a:t>
            </a:r>
            <a:r>
              <a:rPr lang="en-IN" dirty="0"/>
              <a:t>the scenario is even worse. Many are scared to take their little ones to the dentist due to the very basic factor of fear and anxiety in children. </a:t>
            </a:r>
            <a:r>
              <a:rPr lang="en-IN" dirty="0" smtClean="0"/>
              <a:t>However, </a:t>
            </a:r>
            <a:r>
              <a:rPr lang="en-IN" dirty="0" smtClean="0"/>
              <a:t>children </a:t>
            </a:r>
            <a:r>
              <a:rPr lang="en-IN" dirty="0"/>
              <a:t>require regular check up and maintenance in order to preserve the teeth and prevent early loss of milk teeth.</a:t>
            </a:r>
            <a:endParaRPr lang="en-IN" dirty="0" smtClean="0"/>
          </a:p>
          <a:p>
            <a:endParaRPr lang="en-IN" dirty="0"/>
          </a:p>
          <a:p>
            <a:pPr marL="109728" indent="0">
              <a:buNone/>
            </a:pPr>
            <a:r>
              <a:rPr lang="en-IN" dirty="0" smtClean="0"/>
              <a:t>Smita Dental clinic has </a:t>
            </a:r>
            <a:r>
              <a:rPr lang="en-IN" dirty="0"/>
              <a:t>a team of specially trained </a:t>
            </a:r>
            <a:r>
              <a:rPr lang="en-IN" dirty="0" err="1"/>
              <a:t>Pediatric</a:t>
            </a:r>
            <a:r>
              <a:rPr lang="en-IN" dirty="0"/>
              <a:t> </a:t>
            </a:r>
            <a:r>
              <a:rPr lang="en-IN" dirty="0" smtClean="0"/>
              <a:t>Dentists, who </a:t>
            </a:r>
            <a:r>
              <a:rPr lang="en-IN" dirty="0"/>
              <a:t>would take utmost care of your little ones. </a:t>
            </a:r>
            <a:r>
              <a:rPr lang="en-IN" dirty="0" smtClean="0"/>
              <a:t>We provide complete range of treatments </a:t>
            </a:r>
            <a:r>
              <a:rPr lang="en-IN" dirty="0" smtClean="0"/>
              <a:t> </a:t>
            </a:r>
            <a:r>
              <a:rPr lang="en-IN" dirty="0" smtClean="0"/>
              <a:t>such </a:t>
            </a:r>
            <a:r>
              <a:rPr lang="en-IN" dirty="0"/>
              <a:t>as fluoride therapy, scaling, preventive restoration to advanced dental treatment like serial extraction, root canal </a:t>
            </a:r>
            <a:r>
              <a:rPr lang="en-IN" dirty="0" smtClean="0"/>
              <a:t>treatment. All these treatments </a:t>
            </a:r>
            <a:r>
              <a:rPr lang="en-IN" dirty="0"/>
              <a:t>can be performed while your child is at ease</a:t>
            </a:r>
            <a:r>
              <a:rPr lang="en-IN" dirty="0" smtClean="0"/>
              <a:t>.</a:t>
            </a:r>
          </a:p>
          <a:p>
            <a:pPr marL="109728" indent="0">
              <a:buNone/>
            </a:pPr>
            <a:endParaRPr lang="en-IN" dirty="0"/>
          </a:p>
          <a:p>
            <a:pPr marL="109728" indent="0">
              <a:buNone/>
            </a:pPr>
            <a:r>
              <a:rPr lang="en-IN" dirty="0" smtClean="0"/>
              <a:t>With </a:t>
            </a:r>
            <a:r>
              <a:rPr lang="en-IN" dirty="0"/>
              <a:t>soothing ambience, loving and caring expert dentists, you child would love a dental visit.</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985870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IN" b="1" dirty="0" smtClean="0"/>
              <a:t>9) Surgical </a:t>
            </a:r>
            <a:r>
              <a:rPr lang="en-IN" b="1" dirty="0" smtClean="0"/>
              <a:t>treatments – </a:t>
            </a:r>
          </a:p>
          <a:p>
            <a:pPr marL="109728" indent="0">
              <a:buNone/>
            </a:pPr>
            <a:r>
              <a:rPr lang="en-IN" dirty="0" smtClean="0"/>
              <a:t>Removal of wisdom tooth –</a:t>
            </a:r>
          </a:p>
          <a:p>
            <a:endParaRPr lang="en-IN" dirty="0" smtClean="0"/>
          </a:p>
          <a:p>
            <a:pPr marL="109728" indent="0">
              <a:buNone/>
            </a:pPr>
            <a:r>
              <a:rPr lang="en-IN" dirty="0" smtClean="0"/>
              <a:t>Wisdom teeth are usually the last teeth to come through the gums. In the majority of cases, there will not be enough room in the jaw for a wisdom tooth or all wisdom teeth to fully emerge. This can lead to several complications. Crowded wisdom teeth in the upper jaw have a tendency to lean sideways and grate against the cheek. These wisdom teeth usually cause ulceration and chewing problems. A further problem is wisdom teeth crowding- the pressure from wisdom teeth may also force the other teeth closer together, and interfere with the bite. In such cases, wisdom teeth removal surgery is best performed sooner rather than later..</a:t>
            </a:r>
          </a:p>
          <a:p>
            <a:pPr marL="109728" indent="0">
              <a:buNone/>
            </a:pPr>
            <a:r>
              <a:rPr lang="en-IN" dirty="0" smtClean="0"/>
              <a:t>The wisdom teeth removal is carried out by making an incision to open the gum, and sometimes a small portion of the bone may need to be removed to provide access for the wisdom teeth removal. The wisdom teeth may also need to be divided into segments so it can be removed safely and easily. The incision in the gum is then need closed with stitches.</a:t>
            </a:r>
          </a:p>
          <a:p>
            <a:pPr marL="109728" indent="0">
              <a:buNone/>
            </a:pPr>
            <a:r>
              <a:rPr lang="en-IN" dirty="0" smtClean="0"/>
              <a:t>With our extensive experience, we adopt the perfect wisdom teeth technique for these surgical procedures. </a:t>
            </a:r>
          </a:p>
          <a:p>
            <a:endParaRPr lang="en-IN"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1938105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err="1" smtClean="0"/>
              <a:t>Dr.</a:t>
            </a:r>
            <a:r>
              <a:rPr lang="en-IN" dirty="0" smtClean="0"/>
              <a:t> </a:t>
            </a:r>
            <a:r>
              <a:rPr lang="en-IN" dirty="0" err="1" smtClean="0"/>
              <a:t>Apurva</a:t>
            </a:r>
            <a:r>
              <a:rPr lang="en-IN" dirty="0" smtClean="0"/>
              <a:t> </a:t>
            </a:r>
            <a:r>
              <a:rPr lang="en-IN" dirty="0" err="1" smtClean="0"/>
              <a:t>Chitalia</a:t>
            </a:r>
            <a:r>
              <a:rPr lang="en-IN" dirty="0" smtClean="0"/>
              <a:t> – MD, Orthodontia, BDS (Correspondence :-)….University</a:t>
            </a:r>
          </a:p>
          <a:p>
            <a:r>
              <a:rPr lang="en-IN" dirty="0" err="1" smtClean="0"/>
              <a:t>Dr.</a:t>
            </a:r>
            <a:r>
              <a:rPr lang="en-IN" dirty="0" smtClean="0"/>
              <a:t> </a:t>
            </a:r>
            <a:r>
              <a:rPr lang="en-IN" dirty="0" err="1" smtClean="0"/>
              <a:t>Apurva</a:t>
            </a:r>
            <a:r>
              <a:rPr lang="en-IN" dirty="0" smtClean="0"/>
              <a:t> has treated more than 5000 patients for treatments like Root canals, dental surgeries and cosmetic dentistry to bring a smile on their faces. He keeps himself updated with the latest trends and technologies in dental treatments thereby offering the best treatment to his patients. He is an active participant and contributor in various medical forums in India and abroad. </a:t>
            </a:r>
            <a:endParaRPr lang="en-IN" dirty="0"/>
          </a:p>
          <a:p>
            <a:endParaRPr lang="en-IN" dirty="0" smtClean="0"/>
          </a:p>
          <a:p>
            <a:r>
              <a:rPr lang="en-IN" dirty="0" err="1" smtClean="0"/>
              <a:t>Dr.</a:t>
            </a:r>
            <a:r>
              <a:rPr lang="en-IN" dirty="0" smtClean="0"/>
              <a:t> Gauri </a:t>
            </a:r>
            <a:r>
              <a:rPr lang="en-IN" dirty="0" err="1" smtClean="0"/>
              <a:t>Chitalia</a:t>
            </a:r>
            <a:r>
              <a:rPr lang="en-IN" dirty="0" smtClean="0"/>
              <a:t> – BDS ..University</a:t>
            </a:r>
          </a:p>
          <a:p>
            <a:r>
              <a:rPr lang="en-IN" dirty="0" smtClean="0"/>
              <a:t>With more than 14 years of experience in dental treatments </a:t>
            </a:r>
            <a:r>
              <a:rPr lang="en-IN" dirty="0" err="1" smtClean="0"/>
              <a:t>Dr.</a:t>
            </a:r>
            <a:r>
              <a:rPr lang="en-IN" dirty="0" smtClean="0"/>
              <a:t> Gauri has treated more than 5000 patients with dental problems like tooth fillings, Root canal treatments and Crowns.</a:t>
            </a:r>
          </a:p>
          <a:p>
            <a:endParaRPr lang="en-IN" dirty="0"/>
          </a:p>
          <a:p>
            <a:r>
              <a:rPr lang="en-IN" sz="2000" i="1" dirty="0" smtClean="0"/>
              <a:t>Can write a brief write-up along with your photos. Above is a sample</a:t>
            </a:r>
            <a:endParaRPr lang="en-IN" sz="2000" i="1" dirty="0"/>
          </a:p>
        </p:txBody>
      </p:sp>
      <p:sp>
        <p:nvSpPr>
          <p:cNvPr id="2" name="Title 1"/>
          <p:cNvSpPr>
            <a:spLocks noGrp="1"/>
          </p:cNvSpPr>
          <p:nvPr>
            <p:ph type="title"/>
          </p:nvPr>
        </p:nvSpPr>
        <p:spPr/>
        <p:txBody>
          <a:bodyPr/>
          <a:lstStyle/>
          <a:p>
            <a:r>
              <a:rPr lang="en-IN" dirty="0" smtClean="0"/>
              <a:t>Our team</a:t>
            </a:r>
            <a:endParaRPr lang="en-IN" dirty="0"/>
          </a:p>
        </p:txBody>
      </p:sp>
    </p:spTree>
    <p:extLst>
      <p:ext uri="{BB962C8B-B14F-4D97-AF65-F5344CB8AC3E}">
        <p14:creationId xmlns:p14="http://schemas.microsoft.com/office/powerpoint/2010/main" val="141567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Can include a section highlighting feedback from your patients</a:t>
            </a:r>
          </a:p>
          <a:p>
            <a:endParaRPr lang="en-IN" dirty="0"/>
          </a:p>
          <a:p>
            <a:r>
              <a:rPr lang="en-IN" sz="1600" i="1" dirty="0" smtClean="0"/>
              <a:t>“When I first came to your clinic, my dental health was really poor and I was in severe pain. I was worried if my teeth could be actually restored. But your consultation gave me the confidence about the treatment and within 2 weeks all of my problems were cured. I feel much better now. Thanks to </a:t>
            </a:r>
            <a:r>
              <a:rPr lang="en-IN" sz="1600" i="1" dirty="0" err="1" smtClean="0"/>
              <a:t>Smita</a:t>
            </a:r>
            <a:r>
              <a:rPr lang="en-IN" sz="1600" i="1" dirty="0" smtClean="0"/>
              <a:t> Dental clinic.” – Patients name</a:t>
            </a:r>
          </a:p>
          <a:p>
            <a:endParaRPr lang="en-IN" sz="1600" i="1" dirty="0"/>
          </a:p>
          <a:p>
            <a:r>
              <a:rPr lang="en-IN" sz="1600" i="1" dirty="0" smtClean="0"/>
              <a:t>I had a very wide gap between my front teeth and they were protruding ,which affected my appearance. I was also teased by my friends about it However, thanks to the capable treatment given at </a:t>
            </a:r>
            <a:r>
              <a:rPr lang="en-IN" sz="1600" i="1" dirty="0" err="1" smtClean="0"/>
              <a:t>Smita</a:t>
            </a:r>
            <a:r>
              <a:rPr lang="en-IN" sz="1600" i="1" dirty="0" smtClean="0"/>
              <a:t> Dental clinic, my teeth are perfectly aligned now. I feel quite confident about my appearance. </a:t>
            </a:r>
            <a:r>
              <a:rPr lang="en-IN" sz="1600" i="1" dirty="0"/>
              <a:t>– Patients name</a:t>
            </a:r>
          </a:p>
          <a:p>
            <a:endParaRPr lang="en-IN" sz="1600" i="1" dirty="0" smtClean="0"/>
          </a:p>
          <a:p>
            <a:endParaRPr lang="en-IN" sz="1600" i="1" dirty="0"/>
          </a:p>
          <a:p>
            <a:endParaRPr lang="en-IN" sz="1600" i="1" dirty="0"/>
          </a:p>
        </p:txBody>
      </p:sp>
      <p:sp>
        <p:nvSpPr>
          <p:cNvPr id="2" name="Title 1"/>
          <p:cNvSpPr>
            <a:spLocks noGrp="1"/>
          </p:cNvSpPr>
          <p:nvPr>
            <p:ph type="title"/>
          </p:nvPr>
        </p:nvSpPr>
        <p:spPr/>
        <p:txBody>
          <a:bodyPr/>
          <a:lstStyle/>
          <a:p>
            <a:r>
              <a:rPr lang="en-IN" dirty="0" smtClean="0"/>
              <a:t>Testimonials</a:t>
            </a:r>
            <a:endParaRPr lang="en-IN" dirty="0"/>
          </a:p>
        </p:txBody>
      </p:sp>
    </p:spTree>
    <p:extLst>
      <p:ext uri="{BB962C8B-B14F-4D97-AF65-F5344CB8AC3E}">
        <p14:creationId xmlns:p14="http://schemas.microsoft.com/office/powerpoint/2010/main" val="398537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Address – </a:t>
            </a:r>
          </a:p>
          <a:p>
            <a:endParaRPr lang="en-IN" dirty="0"/>
          </a:p>
          <a:p>
            <a:r>
              <a:rPr lang="en-IN" dirty="0" smtClean="0"/>
              <a:t>Phone no.</a:t>
            </a:r>
          </a:p>
          <a:p>
            <a:endParaRPr lang="en-IN" dirty="0"/>
          </a:p>
          <a:p>
            <a:r>
              <a:rPr lang="en-IN" dirty="0" smtClean="0"/>
              <a:t>Call us today to fix your appointment</a:t>
            </a:r>
            <a:endParaRPr lang="en-IN" dirty="0"/>
          </a:p>
        </p:txBody>
      </p:sp>
      <p:sp>
        <p:nvSpPr>
          <p:cNvPr id="2" name="Title 1"/>
          <p:cNvSpPr>
            <a:spLocks noGrp="1"/>
          </p:cNvSpPr>
          <p:nvPr>
            <p:ph type="title"/>
          </p:nvPr>
        </p:nvSpPr>
        <p:spPr/>
        <p:txBody>
          <a:bodyPr/>
          <a:lstStyle/>
          <a:p>
            <a:r>
              <a:rPr lang="en-IN" dirty="0" smtClean="0"/>
              <a:t>Contact us</a:t>
            </a:r>
            <a:endParaRPr lang="en-IN" dirty="0"/>
          </a:p>
        </p:txBody>
      </p:sp>
    </p:spTree>
    <p:extLst>
      <p:ext uri="{BB962C8B-B14F-4D97-AF65-F5344CB8AC3E}">
        <p14:creationId xmlns:p14="http://schemas.microsoft.com/office/powerpoint/2010/main" val="118456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mtClean="0"/>
              <a:t>Welcome to Smita dental clinic, a state of the art clinic located conveniently  in the prime locality of Kandivli.</a:t>
            </a:r>
          </a:p>
          <a:p>
            <a:r>
              <a:rPr lang="en-IN" smtClean="0"/>
              <a:t>As our name “Smita” which means Smile, suggests, we strive hard to improve your smile and thus lend an edge to your personality</a:t>
            </a:r>
          </a:p>
          <a:p>
            <a:r>
              <a:rPr lang="en-IN" smtClean="0"/>
              <a:t>With a wide range of services delivered by our well trained, professional staff, we ensure that you have a worry free experience when you come to us.</a:t>
            </a:r>
            <a:endParaRPr lang="en-IN" dirty="0"/>
          </a:p>
        </p:txBody>
      </p:sp>
      <p:sp>
        <p:nvSpPr>
          <p:cNvPr id="2" name="Title 1"/>
          <p:cNvSpPr>
            <a:spLocks noGrp="1"/>
          </p:cNvSpPr>
          <p:nvPr>
            <p:ph type="title"/>
          </p:nvPr>
        </p:nvSpPr>
        <p:spPr/>
        <p:txBody>
          <a:bodyPr/>
          <a:lstStyle/>
          <a:p>
            <a:r>
              <a:rPr lang="en-IN" smtClean="0"/>
              <a:t>Home/About us</a:t>
            </a:r>
            <a:endParaRPr lang="en-IN" dirty="0"/>
          </a:p>
        </p:txBody>
      </p:sp>
    </p:spTree>
    <p:extLst>
      <p:ext uri="{BB962C8B-B14F-4D97-AF65-F5344CB8AC3E}">
        <p14:creationId xmlns:p14="http://schemas.microsoft.com/office/powerpoint/2010/main" val="4113392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mtClean="0"/>
              <a:t>We offer complete range of dental services to meet your needs – </a:t>
            </a:r>
          </a:p>
          <a:p>
            <a:endParaRPr lang="en-IN" smtClean="0"/>
          </a:p>
          <a:p>
            <a:r>
              <a:rPr lang="en-IN" smtClean="0"/>
              <a:t>Diagnosis and treatment plans</a:t>
            </a:r>
          </a:p>
          <a:p>
            <a:r>
              <a:rPr lang="en-IN" smtClean="0"/>
              <a:t>Tooth cleaning and whitening</a:t>
            </a:r>
          </a:p>
          <a:p>
            <a:r>
              <a:rPr lang="en-IN" smtClean="0"/>
              <a:t>Conservative dentistry – High quality fillings for treating cavities</a:t>
            </a:r>
          </a:p>
          <a:p>
            <a:r>
              <a:rPr lang="en-IN" smtClean="0"/>
              <a:t>Root canals and Crowns</a:t>
            </a:r>
          </a:p>
          <a:p>
            <a:r>
              <a:rPr lang="en-IN" smtClean="0"/>
              <a:t>Gum treatments</a:t>
            </a:r>
          </a:p>
          <a:p>
            <a:r>
              <a:rPr lang="en-IN" smtClean="0"/>
              <a:t>Orthodontics/Teeth straightening – We leverage the latest technologies like INVISALIGN and 3M to align your teeth.</a:t>
            </a:r>
          </a:p>
          <a:p>
            <a:r>
              <a:rPr lang="en-IN" smtClean="0"/>
              <a:t>Prosthodontics – Teeth replacement</a:t>
            </a:r>
          </a:p>
          <a:p>
            <a:r>
              <a:rPr lang="en-IN" smtClean="0"/>
              <a:t>Pediatric dentistry</a:t>
            </a:r>
          </a:p>
          <a:p>
            <a:r>
              <a:rPr lang="en-IN" smtClean="0"/>
              <a:t>Surgical treatments like tooth extraction and wisdom tooth removal</a:t>
            </a:r>
          </a:p>
          <a:p>
            <a:endParaRPr lang="en-IN" smtClean="0"/>
          </a:p>
          <a:p>
            <a:r>
              <a:rPr lang="en-IN" smtClean="0"/>
              <a:t>Visit us for a free check-up and consultation of your oral health</a:t>
            </a:r>
            <a:endParaRPr lang="en-IN" dirty="0" smtClean="0"/>
          </a:p>
        </p:txBody>
      </p:sp>
      <p:sp>
        <p:nvSpPr>
          <p:cNvPr id="2" name="Title 1"/>
          <p:cNvSpPr>
            <a:spLocks noGrp="1"/>
          </p:cNvSpPr>
          <p:nvPr>
            <p:ph type="title"/>
          </p:nvPr>
        </p:nvSpPr>
        <p:spPr/>
        <p:txBody>
          <a:bodyPr/>
          <a:lstStyle/>
          <a:p>
            <a:r>
              <a:rPr lang="en-IN" smtClean="0"/>
              <a:t>Our services</a:t>
            </a:r>
            <a:endParaRPr lang="en-IN" dirty="0"/>
          </a:p>
        </p:txBody>
      </p:sp>
    </p:spTree>
    <p:extLst>
      <p:ext uri="{BB962C8B-B14F-4D97-AF65-F5344CB8AC3E}">
        <p14:creationId xmlns:p14="http://schemas.microsoft.com/office/powerpoint/2010/main" val="263594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IN" dirty="0" smtClean="0"/>
              <a:t>1) </a:t>
            </a:r>
            <a:r>
              <a:rPr lang="en-IN" b="1" dirty="0" smtClean="0"/>
              <a:t>Diagnosis </a:t>
            </a:r>
            <a:r>
              <a:rPr lang="en-IN" b="1" dirty="0" smtClean="0"/>
              <a:t>and treatment plans </a:t>
            </a:r>
            <a:r>
              <a:rPr lang="en-IN" dirty="0" smtClean="0"/>
              <a:t>–</a:t>
            </a:r>
          </a:p>
          <a:p>
            <a:endParaRPr lang="en-IN" dirty="0" smtClean="0"/>
          </a:p>
          <a:p>
            <a:r>
              <a:rPr lang="en-IN" dirty="0" smtClean="0"/>
              <a:t>Dental Diagnosis – Get thorough diagnosis of your oral health by our expert doctors. We use the latest technology for accurate analysis of your dental problems. Our diagnostic methods include –</a:t>
            </a:r>
          </a:p>
          <a:p>
            <a:endParaRPr lang="en-IN" dirty="0" smtClean="0"/>
          </a:p>
          <a:p>
            <a:r>
              <a:rPr lang="en-IN" dirty="0" smtClean="0"/>
              <a:t>Intra oral cameras</a:t>
            </a:r>
          </a:p>
          <a:p>
            <a:r>
              <a:rPr lang="en-IN" dirty="0" smtClean="0"/>
              <a:t>Examination using intra oral cameras to view the nooks and corners of the mouth under magnification and view what the naked eye cannot see.</a:t>
            </a:r>
          </a:p>
          <a:p>
            <a:endParaRPr lang="en-IN" dirty="0" smtClean="0"/>
          </a:p>
          <a:p>
            <a:r>
              <a:rPr lang="en-IN" dirty="0" err="1" smtClean="0"/>
              <a:t>Xrays</a:t>
            </a:r>
            <a:endParaRPr lang="en-IN" dirty="0" smtClean="0"/>
          </a:p>
          <a:p>
            <a:r>
              <a:rPr lang="en-IN" dirty="0" smtClean="0"/>
              <a:t>Digital OPG</a:t>
            </a:r>
          </a:p>
          <a:p>
            <a:r>
              <a:rPr lang="en-IN" dirty="0" smtClean="0"/>
              <a:t>Full mouth </a:t>
            </a:r>
            <a:r>
              <a:rPr lang="en-IN" dirty="0" err="1" smtClean="0"/>
              <a:t>xray</a:t>
            </a:r>
            <a:r>
              <a:rPr lang="en-IN" dirty="0" smtClean="0"/>
              <a:t> in one shot - to show the bone structure, bone mineral density, and the diseases within the teeth, jaws. It also visualises the sinuses, nose, joints, salivary glands for complete analysis of your dental problems.</a:t>
            </a:r>
          </a:p>
          <a:p>
            <a:endParaRPr lang="en-IN" dirty="0" smtClean="0"/>
          </a:p>
          <a:p>
            <a:r>
              <a:rPr lang="en-IN" dirty="0" smtClean="0"/>
              <a:t>Get customised treatment plans to suit your needs.</a:t>
            </a:r>
          </a:p>
          <a:p>
            <a:endParaRPr lang="en-IN"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2394768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843272"/>
          </a:xfrm>
        </p:spPr>
        <p:txBody>
          <a:bodyPr>
            <a:normAutofit fontScale="92500" lnSpcReduction="20000"/>
          </a:bodyPr>
          <a:lstStyle/>
          <a:p>
            <a:pPr marL="109728" indent="0">
              <a:buNone/>
            </a:pPr>
            <a:r>
              <a:rPr lang="en-IN" b="1" dirty="0" smtClean="0"/>
              <a:t>2) Tooth </a:t>
            </a:r>
            <a:r>
              <a:rPr lang="en-IN" b="1" dirty="0" smtClean="0"/>
              <a:t>cleaning and whitening</a:t>
            </a:r>
          </a:p>
          <a:p>
            <a:pPr marL="109728" indent="0">
              <a:buNone/>
            </a:pPr>
            <a:r>
              <a:rPr lang="en-IN" dirty="0" smtClean="0"/>
              <a:t>A vibrant smile can make your day as well as of the others who interact with you. Who wouldn’t want such a smile? Teeth cleaning and whitening can give you the smile you always wanted! Avail our tooth cleaning and whitening services to brighten your smile.</a:t>
            </a:r>
          </a:p>
          <a:p>
            <a:endParaRPr lang="en-IN" dirty="0" smtClean="0"/>
          </a:p>
          <a:p>
            <a:pPr marL="109728" indent="0">
              <a:buNone/>
            </a:pPr>
            <a:r>
              <a:rPr lang="en-IN" b="1" dirty="0" smtClean="0"/>
              <a:t>3) Conservative </a:t>
            </a:r>
            <a:r>
              <a:rPr lang="en-IN" b="1" dirty="0" smtClean="0"/>
              <a:t>dentistry –</a:t>
            </a:r>
          </a:p>
          <a:p>
            <a:pPr marL="109728" indent="0">
              <a:buNone/>
            </a:pPr>
            <a:r>
              <a:rPr lang="en-IN" dirty="0" smtClean="0"/>
              <a:t>Teeth cavities or damaged teeth can cause of a lot of pain and other  health problems. Hence it becomes mandatory to resolve them at the earliest. Out wide range of options of dental treatments will provide you the perfect solution. </a:t>
            </a:r>
          </a:p>
          <a:p>
            <a:endParaRPr lang="en-IN" dirty="0" smtClean="0"/>
          </a:p>
          <a:p>
            <a:r>
              <a:rPr lang="en-IN" dirty="0" smtClean="0"/>
              <a:t>Tooth Coloured Fillings (Composite Fillings)</a:t>
            </a:r>
          </a:p>
          <a:p>
            <a:r>
              <a:rPr lang="en-IN" dirty="0" smtClean="0"/>
              <a:t>The conventional "silver" filling - is avoided now due to the potential environmental pollution due to the mercury in the filling. It is also avoided due to aesthetic reasons. </a:t>
            </a:r>
          </a:p>
          <a:p>
            <a:r>
              <a:rPr lang="en-IN" dirty="0" smtClean="0"/>
              <a:t>The "composite" resin fillings are made to match the tooth colour perfectly. They are used to re-shape and restore broken teeth, cavities even in the front teeth so that they look perfectly natural</a:t>
            </a:r>
          </a:p>
          <a:p>
            <a:r>
              <a:rPr lang="en-IN" dirty="0" smtClean="0"/>
              <a:t>Deep fillings (GIC fillings)</a:t>
            </a:r>
          </a:p>
          <a:p>
            <a:r>
              <a:rPr lang="en-IN" dirty="0" smtClean="0"/>
              <a:t>The deep cavities demand special attention. Deep cavities mean that the bacteria has reached the vital </a:t>
            </a:r>
            <a:r>
              <a:rPr lang="en-IN" dirty="0" err="1" smtClean="0"/>
              <a:t>center</a:t>
            </a:r>
            <a:r>
              <a:rPr lang="en-IN" dirty="0" smtClean="0"/>
              <a:t> of the tooth and hence the fillings are made to protect the pulp as well as promote healing. They are mostly white in colour. </a:t>
            </a:r>
          </a:p>
          <a:p>
            <a:r>
              <a:rPr lang="en-IN" dirty="0" smtClean="0"/>
              <a:t>We also provide, Inlays and Outlays for severely  damaged teeth.</a:t>
            </a:r>
          </a:p>
          <a:p>
            <a:endParaRPr lang="en-IN"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395601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IN" b="1" dirty="0" smtClean="0"/>
              <a:t>4) Root </a:t>
            </a:r>
            <a:r>
              <a:rPr lang="en-IN" b="1" dirty="0" smtClean="0"/>
              <a:t>canals and crowns –</a:t>
            </a:r>
          </a:p>
          <a:p>
            <a:endParaRPr lang="en-IN" dirty="0" smtClean="0"/>
          </a:p>
          <a:p>
            <a:pPr marL="109728" indent="0">
              <a:buNone/>
            </a:pPr>
            <a:r>
              <a:rPr lang="en-IN" dirty="0" smtClean="0"/>
              <a:t>Nothing is as good as a natural tooth! And sometimes your natural tooth may need endodontic (root canal) treatment for it to remain a healthy part of your mouth. Having endodontic (root canal) treatment today is as common as having a cavity filled. Expert endodontics services are carried out in our clinic. A meticulous process is followed to ensure the best results – </a:t>
            </a:r>
          </a:p>
          <a:p>
            <a:endParaRPr lang="en-IN" dirty="0" smtClean="0"/>
          </a:p>
          <a:p>
            <a:r>
              <a:rPr lang="en-IN" dirty="0" smtClean="0"/>
              <a:t>Step </a:t>
            </a:r>
            <a:r>
              <a:rPr lang="en-IN" dirty="0" smtClean="0"/>
              <a:t>1: After the tooth is anesthetized, an opening is made through the crown into the pulp chamber.</a:t>
            </a:r>
          </a:p>
          <a:p>
            <a:r>
              <a:rPr lang="en-IN" dirty="0" smtClean="0"/>
              <a:t>Step </a:t>
            </a:r>
            <a:r>
              <a:rPr lang="en-IN" dirty="0" smtClean="0"/>
              <a:t>2: The length of the root canals is determined.</a:t>
            </a:r>
          </a:p>
          <a:p>
            <a:r>
              <a:rPr lang="en-IN" dirty="0" smtClean="0"/>
              <a:t>Step </a:t>
            </a:r>
            <a:r>
              <a:rPr lang="en-IN" dirty="0" smtClean="0"/>
              <a:t>3: Unhealthy pulp is removed. Canals are cleaned, enlarged and shaped. </a:t>
            </a:r>
          </a:p>
          <a:p>
            <a:r>
              <a:rPr lang="en-IN" dirty="0" smtClean="0"/>
              <a:t>Step </a:t>
            </a:r>
            <a:r>
              <a:rPr lang="en-IN" dirty="0" smtClean="0"/>
              <a:t>4: Canals are filled and sealed. A metal post may be added for structural support or to retain restorative materials. </a:t>
            </a:r>
          </a:p>
          <a:p>
            <a:r>
              <a:rPr lang="en-IN" dirty="0" smtClean="0"/>
              <a:t>Step </a:t>
            </a:r>
            <a:r>
              <a:rPr lang="en-IN" dirty="0" smtClean="0"/>
              <a:t>5: The tooth is sealed with a temporary filling. Usually a crown adds further protection. </a:t>
            </a:r>
          </a:p>
          <a:p>
            <a:endParaRPr lang="en-IN" dirty="0" smtClean="0"/>
          </a:p>
          <a:p>
            <a:pPr marL="109728" indent="0">
              <a:buNone/>
            </a:pPr>
            <a:r>
              <a:rPr lang="en-IN" dirty="0" smtClean="0"/>
              <a:t>The treatment </a:t>
            </a:r>
            <a:r>
              <a:rPr lang="en-IN" dirty="0" smtClean="0"/>
              <a:t>is </a:t>
            </a:r>
            <a:r>
              <a:rPr lang="en-IN" dirty="0" smtClean="0"/>
              <a:t>completed by fitting a crown of your choice, from a wide range of options.</a:t>
            </a:r>
            <a:endParaRPr lang="en-IN"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2897569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919472"/>
          </a:xfrm>
        </p:spPr>
        <p:txBody>
          <a:bodyPr>
            <a:normAutofit fontScale="92500" lnSpcReduction="20000"/>
          </a:bodyPr>
          <a:lstStyle/>
          <a:p>
            <a:pPr marL="109728" indent="0">
              <a:buNone/>
            </a:pPr>
            <a:r>
              <a:rPr lang="en-IN" b="1" dirty="0" smtClean="0"/>
              <a:t>5) Gum </a:t>
            </a:r>
            <a:r>
              <a:rPr lang="en-IN" b="1" dirty="0" smtClean="0"/>
              <a:t>treatments </a:t>
            </a:r>
            <a:r>
              <a:rPr lang="en-IN" dirty="0" smtClean="0"/>
              <a:t>– </a:t>
            </a:r>
            <a:endParaRPr lang="en-IN" dirty="0" smtClean="0"/>
          </a:p>
          <a:p>
            <a:pPr marL="109728" indent="0">
              <a:buNone/>
            </a:pPr>
            <a:r>
              <a:rPr lang="en-IN" dirty="0" smtClean="0"/>
              <a:t>Gums </a:t>
            </a:r>
            <a:r>
              <a:rPr lang="en-IN" dirty="0" smtClean="0"/>
              <a:t>are as important as our teeth for overall oral health. We provide the following treatments for healthier </a:t>
            </a:r>
            <a:r>
              <a:rPr lang="en-IN" dirty="0" smtClean="0"/>
              <a:t>gums.</a:t>
            </a:r>
          </a:p>
          <a:p>
            <a:endParaRPr lang="en-IN" dirty="0" smtClean="0"/>
          </a:p>
          <a:p>
            <a:pPr marL="137160" indent="0">
              <a:buNone/>
            </a:pPr>
            <a:r>
              <a:rPr lang="en-IN" dirty="0" smtClean="0"/>
              <a:t>Scaling</a:t>
            </a:r>
          </a:p>
          <a:p>
            <a:r>
              <a:rPr lang="en-IN" dirty="0" smtClean="0"/>
              <a:t>Even </a:t>
            </a:r>
            <a:r>
              <a:rPr lang="en-IN" dirty="0" smtClean="0"/>
              <a:t>when we brush/ floss regularly, plaque build up occurs in a few nooks and corners that are not reachable to the cleaning aids. This plaque collection hoards bacteria that is the very cause of decay and gum disease. Studies show that this bacteria also spreads to the heart, reproductive organs etc. In diabetics, it may even cause tooth loss. It is advisable to go for an ultrasonic tooth cleaning once in six months</a:t>
            </a:r>
          </a:p>
          <a:p>
            <a:pPr marL="109728" indent="0">
              <a:buNone/>
            </a:pPr>
            <a:r>
              <a:rPr lang="en-IN" dirty="0" smtClean="0"/>
              <a:t>Deep scaling</a:t>
            </a:r>
          </a:p>
          <a:p>
            <a:r>
              <a:rPr lang="en-IN" dirty="0" smtClean="0"/>
              <a:t>When plaque build up has affected the gum health, causing pockets, then the cleaning has to be deep, often done in multiple sittings </a:t>
            </a:r>
          </a:p>
          <a:p>
            <a:pPr marL="109728" indent="0">
              <a:buNone/>
            </a:pPr>
            <a:r>
              <a:rPr lang="en-IN" dirty="0" smtClean="0"/>
              <a:t>Root </a:t>
            </a:r>
            <a:r>
              <a:rPr lang="en-IN" dirty="0" err="1" smtClean="0"/>
              <a:t>planing</a:t>
            </a:r>
            <a:endParaRPr lang="en-IN" dirty="0" smtClean="0"/>
          </a:p>
          <a:p>
            <a:r>
              <a:rPr lang="en-IN" dirty="0" smtClean="0"/>
              <a:t>Cleaning and smoothening the root surface of the tooth to prevent further accumulation of plaque on the root surface - that can cause more bone support loss for the tooth</a:t>
            </a:r>
          </a:p>
          <a:p>
            <a:pPr marL="109728" indent="0">
              <a:buNone/>
            </a:pPr>
            <a:r>
              <a:rPr lang="en-IN" dirty="0" smtClean="0"/>
              <a:t>Curettage</a:t>
            </a:r>
          </a:p>
          <a:p>
            <a:r>
              <a:rPr lang="en-IN" dirty="0" smtClean="0"/>
              <a:t>Cleaning and sterilising the infected gums that may be bleeding or causing bad breath using special instruments </a:t>
            </a:r>
          </a:p>
          <a:p>
            <a:endParaRPr lang="en-IN"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1615052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b="1" dirty="0" smtClean="0"/>
              <a:t>6) Orthodontics/Teeth </a:t>
            </a:r>
            <a:r>
              <a:rPr lang="en-IN" b="1" dirty="0" smtClean="0"/>
              <a:t>straightening – </a:t>
            </a:r>
            <a:endParaRPr lang="en-IN" b="1" dirty="0" smtClean="0"/>
          </a:p>
          <a:p>
            <a:endParaRPr lang="en-IN" b="1" dirty="0" smtClean="0"/>
          </a:p>
          <a:p>
            <a:pPr marL="109728" indent="0">
              <a:buNone/>
            </a:pPr>
            <a:r>
              <a:rPr lang="en-IN" dirty="0" smtClean="0"/>
              <a:t>Not everyone is gifted with a Perfect smile. For some, the size of the jaw is larger than the teeth size resulting in teeth with spaces. For those whom the jaw size is smaller, the teeth happen to be crowded or overlapping. For </a:t>
            </a:r>
            <a:r>
              <a:rPr lang="en-IN" dirty="0" smtClean="0"/>
              <a:t>people </a:t>
            </a:r>
            <a:r>
              <a:rPr lang="en-IN" dirty="0" smtClean="0"/>
              <a:t>with </a:t>
            </a:r>
            <a:r>
              <a:rPr lang="en-IN" dirty="0" smtClean="0"/>
              <a:t>mouth breathing habits, the face seems to be long. For some, the teeth are forwardly placed and they are not able to close their lips fully. Whatever the problem, it can be corrected and set right through some appliances and braces. i.e. </a:t>
            </a:r>
            <a:r>
              <a:rPr lang="en-IN" dirty="0" smtClean="0"/>
              <a:t>– Orthodontics</a:t>
            </a:r>
          </a:p>
          <a:p>
            <a:endParaRPr lang="en-IN" dirty="0" smtClean="0"/>
          </a:p>
          <a:p>
            <a:pPr marL="109728" indent="0">
              <a:buNone/>
            </a:pPr>
            <a:r>
              <a:rPr lang="en-IN" dirty="0" smtClean="0"/>
              <a:t>We use the latest and most effective tools and techniques in Orthodontics, from metal braces, Ceramic braces, Lingual braces and </a:t>
            </a:r>
            <a:r>
              <a:rPr lang="en-IN" dirty="0" err="1" smtClean="0"/>
              <a:t>Invisalign</a:t>
            </a:r>
            <a:r>
              <a:rPr lang="en-IN" dirty="0" smtClean="0"/>
              <a:t> for the perfect treatment of your problems. Now flash that smile confidently and make a great impression! </a:t>
            </a:r>
            <a:endParaRPr lang="en-IN" dirty="0"/>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2361392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843272"/>
          </a:xfrm>
        </p:spPr>
        <p:txBody>
          <a:bodyPr>
            <a:normAutofit fontScale="92500" lnSpcReduction="10000"/>
          </a:bodyPr>
          <a:lstStyle/>
          <a:p>
            <a:pPr marL="109728" indent="0">
              <a:buNone/>
            </a:pPr>
            <a:r>
              <a:rPr lang="en-IN" sz="1600" b="1" dirty="0" smtClean="0"/>
              <a:t>7) Prosthodontics </a:t>
            </a:r>
            <a:r>
              <a:rPr lang="en-IN" sz="1600" b="1" dirty="0"/>
              <a:t>– Teeth </a:t>
            </a:r>
            <a:r>
              <a:rPr lang="en-IN" sz="1600" b="1" dirty="0" smtClean="0"/>
              <a:t>replacement</a:t>
            </a:r>
          </a:p>
          <a:p>
            <a:pPr marL="109728" indent="0">
              <a:buNone/>
            </a:pPr>
            <a:endParaRPr lang="en-IN" sz="1600" b="1" dirty="0"/>
          </a:p>
          <a:p>
            <a:pPr marL="109728" indent="0">
              <a:buNone/>
            </a:pPr>
            <a:r>
              <a:rPr lang="en-IN" sz="1600" dirty="0" smtClean="0"/>
              <a:t>Worried about missing teeth? Worry no more! </a:t>
            </a:r>
            <a:r>
              <a:rPr lang="en-IN" sz="1600" dirty="0" smtClean="0"/>
              <a:t>Our </a:t>
            </a:r>
            <a:r>
              <a:rPr lang="en-IN" sz="1600" dirty="0" smtClean="0"/>
              <a:t>Prosthodontic treatments are there </a:t>
            </a:r>
            <a:r>
              <a:rPr lang="en-IN" dirty="0" smtClean="0"/>
              <a:t>to</a:t>
            </a:r>
            <a:r>
              <a:rPr lang="en-IN" sz="1600" dirty="0" smtClean="0"/>
              <a:t> </a:t>
            </a:r>
            <a:r>
              <a:rPr lang="en-IN" sz="1600" dirty="0" smtClean="0"/>
              <a:t>your rescue</a:t>
            </a:r>
            <a:r>
              <a:rPr lang="en-IN" sz="1600" dirty="0" smtClean="0"/>
              <a:t>.</a:t>
            </a:r>
          </a:p>
          <a:p>
            <a:endParaRPr lang="en-IN" sz="1600" dirty="0" smtClean="0"/>
          </a:p>
          <a:p>
            <a:pPr marL="109728" indent="0">
              <a:buNone/>
            </a:pPr>
            <a:r>
              <a:rPr lang="en-IN" sz="1600" dirty="0"/>
              <a:t>Dental Implants </a:t>
            </a:r>
            <a:r>
              <a:rPr lang="en-IN" sz="1600" dirty="0" smtClean="0"/>
              <a:t>have many </a:t>
            </a:r>
            <a:r>
              <a:rPr lang="en-IN" sz="1600" dirty="0"/>
              <a:t>amazing benefits </a:t>
            </a:r>
            <a:r>
              <a:rPr lang="en-IN" sz="1600" dirty="0" smtClean="0"/>
              <a:t>including </a:t>
            </a:r>
            <a:r>
              <a:rPr lang="en-IN" sz="1600" dirty="0" smtClean="0"/>
              <a:t>–</a:t>
            </a:r>
          </a:p>
          <a:p>
            <a:pPr marL="109728" indent="0">
              <a:buNone/>
            </a:pPr>
            <a:endParaRPr lang="en-IN" sz="1600" dirty="0"/>
          </a:p>
          <a:p>
            <a:r>
              <a:rPr lang="en-IN" sz="1600" dirty="0"/>
              <a:t>Natural tooth like feeling</a:t>
            </a:r>
          </a:p>
          <a:p>
            <a:r>
              <a:rPr lang="en-IN" sz="1600" dirty="0"/>
              <a:t>Improved appearance</a:t>
            </a:r>
          </a:p>
          <a:p>
            <a:r>
              <a:rPr lang="en-IN" sz="1600" dirty="0"/>
              <a:t>Improved comfort</a:t>
            </a:r>
          </a:p>
          <a:p>
            <a:r>
              <a:rPr lang="en-IN" sz="1600" dirty="0"/>
              <a:t>Improved speech</a:t>
            </a:r>
          </a:p>
          <a:p>
            <a:r>
              <a:rPr lang="en-IN" sz="1600" dirty="0"/>
              <a:t>Eat better, enjoy more foods, better nutrition</a:t>
            </a:r>
          </a:p>
          <a:p>
            <a:r>
              <a:rPr lang="en-IN" sz="1600" dirty="0"/>
              <a:t>Convenience</a:t>
            </a:r>
          </a:p>
          <a:p>
            <a:r>
              <a:rPr lang="en-IN" sz="1600" dirty="0"/>
              <a:t>Improved </a:t>
            </a:r>
            <a:r>
              <a:rPr lang="en-IN" sz="1600" dirty="0" smtClean="0"/>
              <a:t>self-esteem</a:t>
            </a:r>
          </a:p>
          <a:p>
            <a:endParaRPr lang="en-IN" sz="1600" dirty="0"/>
          </a:p>
          <a:p>
            <a:pPr marL="109728" indent="0">
              <a:buNone/>
            </a:pPr>
            <a:r>
              <a:rPr lang="en-IN" sz="1600" dirty="0" smtClean="0"/>
              <a:t>At Smita dental clinic, trained </a:t>
            </a:r>
            <a:r>
              <a:rPr lang="en-IN" sz="1600" dirty="0" err="1"/>
              <a:t>Implantologists</a:t>
            </a:r>
            <a:r>
              <a:rPr lang="en-IN" sz="1600" dirty="0"/>
              <a:t> </a:t>
            </a:r>
            <a:r>
              <a:rPr lang="en-IN" sz="1600" dirty="0" smtClean="0"/>
              <a:t>perform </a:t>
            </a:r>
            <a:r>
              <a:rPr lang="en-IN" sz="1600" dirty="0"/>
              <a:t>procedures under local anaesthesia or conscious sedation as per your convenience. Branded dental </a:t>
            </a:r>
            <a:r>
              <a:rPr lang="en-IN" sz="1600" dirty="0" smtClean="0"/>
              <a:t>implants and </a:t>
            </a:r>
            <a:r>
              <a:rPr lang="en-IN" sz="1600" dirty="0"/>
              <a:t>imported CE and FDA approved Dental </a:t>
            </a:r>
            <a:r>
              <a:rPr lang="en-IN" sz="1600" dirty="0" smtClean="0"/>
              <a:t>consumables are provided under </a:t>
            </a:r>
            <a:r>
              <a:rPr lang="en-IN" sz="1600" dirty="0"/>
              <a:t>a soothing </a:t>
            </a:r>
            <a:r>
              <a:rPr lang="en-IN" sz="1600" dirty="0" smtClean="0"/>
              <a:t>ambience to give you a wow treatment.</a:t>
            </a:r>
            <a:endParaRPr lang="en-IN" sz="1600" dirty="0"/>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7507294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244</TotalTime>
  <Words>1818</Words>
  <Application>Microsoft Office PowerPoint</Application>
  <PresentationFormat>On-screen Show (4:3)</PresentationFormat>
  <Paragraphs>120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Smita dental clinic</vt:lpstr>
      <vt:lpstr>Home/About us</vt:lpstr>
      <vt:lpstr>Our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team</vt:lpstr>
      <vt:lpstr>Testimonials</vt:lpstr>
      <vt:lpstr>Contact 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Smita dental clinic</dc:title>
  <dc:creator>joshi_000</dc:creator>
  <cp:lastModifiedBy>joshiamit21@rediffmail.com</cp:lastModifiedBy>
  <cp:revision>37</cp:revision>
  <dcterms:created xsi:type="dcterms:W3CDTF">2006-08-16T00:00:00Z</dcterms:created>
  <dcterms:modified xsi:type="dcterms:W3CDTF">2018-07-21T05:23:17Z</dcterms:modified>
</cp:coreProperties>
</file>