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60" r:id="rId8"/>
    <p:sldId id="274" r:id="rId9"/>
    <p:sldId id="275" r:id="rId10"/>
    <p:sldId id="283" r:id="rId11"/>
    <p:sldId id="284" r:id="rId12"/>
    <p:sldId id="276" r:id="rId13"/>
    <p:sldId id="282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50348-5F18-48DB-8FBF-3A5B646FD692}" v="11" dt="2022-11-23T06:46:31.230"/>
    <p1510:client id="{9D44201D-6794-46B9-B86A-42C2EC054E03}" v="13" dt="2022-11-22T15:56:0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af Nadaf" userId="fba530b682729f35" providerId="LiveId" clId="{6FE50348-5F18-48DB-8FBF-3A5B646FD692}"/>
    <pc:docChg chg="undo redo custSel addSld delSld modSld">
      <pc:chgData name="Altaf Nadaf" userId="fba530b682729f35" providerId="LiveId" clId="{6FE50348-5F18-48DB-8FBF-3A5B646FD692}" dt="2022-11-23T12:48:43.655" v="668" actId="20577"/>
      <pc:docMkLst>
        <pc:docMk/>
      </pc:docMkLst>
      <pc:sldChg chg="modSp mod">
        <pc:chgData name="Altaf Nadaf" userId="fba530b682729f35" providerId="LiveId" clId="{6FE50348-5F18-48DB-8FBF-3A5B646FD692}" dt="2022-11-23T11:33:58.561" v="540" actId="14100"/>
        <pc:sldMkLst>
          <pc:docMk/>
          <pc:sldMk cId="0" sldId="260"/>
        </pc:sldMkLst>
        <pc:spChg chg="mod">
          <ac:chgData name="Altaf Nadaf" userId="fba530b682729f35" providerId="LiveId" clId="{6FE50348-5F18-48DB-8FBF-3A5B646FD692}" dt="2022-11-23T11:33:58.561" v="540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taf Nadaf" userId="fba530b682729f35" providerId="LiveId" clId="{6FE50348-5F18-48DB-8FBF-3A5B646FD692}" dt="2022-11-23T06:43:36.561" v="283" actId="255"/>
          <ac:spMkLst>
            <pc:docMk/>
            <pc:sldMk cId="0" sldId="260"/>
            <ac:spMk id="3" creationId="{00000000-0000-0000-0000-000000000000}"/>
          </ac:spMkLst>
        </pc:spChg>
        <pc:spChg chg="mod">
          <ac:chgData name="Altaf Nadaf" userId="fba530b682729f35" providerId="LiveId" clId="{6FE50348-5F18-48DB-8FBF-3A5B646FD692}" dt="2022-11-23T06:43:53.033" v="284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Altaf Nadaf" userId="fba530b682729f35" providerId="LiveId" clId="{6FE50348-5F18-48DB-8FBF-3A5B646FD692}" dt="2022-11-23T06:44:06.622" v="285" actId="1076"/>
          <ac:spMkLst>
            <pc:docMk/>
            <pc:sldMk cId="0" sldId="260"/>
            <ac:spMk id="5" creationId="{00000000-0000-0000-0000-000000000000}"/>
          </ac:spMkLst>
        </pc:spChg>
      </pc:sldChg>
      <pc:sldChg chg="addSp modSp mod">
        <pc:chgData name="Altaf Nadaf" userId="fba530b682729f35" providerId="LiveId" clId="{6FE50348-5F18-48DB-8FBF-3A5B646FD692}" dt="2022-11-23T07:03:02.114" v="510" actId="207"/>
        <pc:sldMkLst>
          <pc:docMk/>
          <pc:sldMk cId="1694550472" sldId="268"/>
        </pc:sldMkLst>
        <pc:spChg chg="mod">
          <ac:chgData name="Altaf Nadaf" userId="fba530b682729f35" providerId="LiveId" clId="{6FE50348-5F18-48DB-8FBF-3A5B646FD692}" dt="2022-11-23T07:03:02.114" v="510" actId="207"/>
          <ac:spMkLst>
            <pc:docMk/>
            <pc:sldMk cId="1694550472" sldId="268"/>
            <ac:spMk id="6" creationId="{53810F58-344E-A59D-8F86-DD158733E5EB}"/>
          </ac:spMkLst>
        </pc:spChg>
        <pc:picChg chg="mod">
          <ac:chgData name="Altaf Nadaf" userId="fba530b682729f35" providerId="LiveId" clId="{6FE50348-5F18-48DB-8FBF-3A5B646FD692}" dt="2022-11-23T05:58:16.738" v="60" actId="1076"/>
          <ac:picMkLst>
            <pc:docMk/>
            <pc:sldMk cId="1694550472" sldId="268"/>
            <ac:picMk id="2" creationId="{D34C3A0C-8373-65AD-86DD-0D5AC088B06D}"/>
          </ac:picMkLst>
        </pc:picChg>
        <pc:picChg chg="add mod">
          <ac:chgData name="Altaf Nadaf" userId="fba530b682729f35" providerId="LiveId" clId="{6FE50348-5F18-48DB-8FBF-3A5B646FD692}" dt="2022-11-23T05:58:29.685" v="62" actId="1076"/>
          <ac:picMkLst>
            <pc:docMk/>
            <pc:sldMk cId="1694550472" sldId="268"/>
            <ac:picMk id="3" creationId="{452C323B-6EB3-1331-4793-D8A16ADA0F5C}"/>
          </ac:picMkLst>
        </pc:picChg>
      </pc:sldChg>
      <pc:sldChg chg="modSp mod">
        <pc:chgData name="Altaf Nadaf" userId="fba530b682729f35" providerId="LiveId" clId="{6FE50348-5F18-48DB-8FBF-3A5B646FD692}" dt="2022-11-23T12:48:43.655" v="668" actId="20577"/>
        <pc:sldMkLst>
          <pc:docMk/>
          <pc:sldMk cId="890830183" sldId="269"/>
        </pc:sldMkLst>
        <pc:spChg chg="mod">
          <ac:chgData name="Altaf Nadaf" userId="fba530b682729f35" providerId="LiveId" clId="{6FE50348-5F18-48DB-8FBF-3A5B646FD692}" dt="2022-11-23T11:33:23.481" v="537" actId="113"/>
          <ac:spMkLst>
            <pc:docMk/>
            <pc:sldMk cId="890830183" sldId="269"/>
            <ac:spMk id="2" creationId="{B1DBB912-D880-1FA9-C3F2-1DE9D500B479}"/>
          </ac:spMkLst>
        </pc:spChg>
        <pc:spChg chg="mod">
          <ac:chgData name="Altaf Nadaf" userId="fba530b682729f35" providerId="LiveId" clId="{6FE50348-5F18-48DB-8FBF-3A5B646FD692}" dt="2022-11-23T12:48:43.655" v="668" actId="20577"/>
          <ac:spMkLst>
            <pc:docMk/>
            <pc:sldMk cId="890830183" sldId="269"/>
            <ac:spMk id="3" creationId="{3DC1BC95-5E3F-1BA9-29A9-1777956268FB}"/>
          </ac:spMkLst>
        </pc:spChg>
      </pc:sldChg>
      <pc:sldChg chg="modSp mod">
        <pc:chgData name="Altaf Nadaf" userId="fba530b682729f35" providerId="LiveId" clId="{6FE50348-5F18-48DB-8FBF-3A5B646FD692}" dt="2022-11-23T11:56:31.916" v="666" actId="20577"/>
        <pc:sldMkLst>
          <pc:docMk/>
          <pc:sldMk cId="3876322859" sldId="270"/>
        </pc:sldMkLst>
        <pc:spChg chg="mod">
          <ac:chgData name="Altaf Nadaf" userId="fba530b682729f35" providerId="LiveId" clId="{6FE50348-5F18-48DB-8FBF-3A5B646FD692}" dt="2022-11-23T11:30:12.203" v="529" actId="2711"/>
          <ac:spMkLst>
            <pc:docMk/>
            <pc:sldMk cId="3876322859" sldId="270"/>
            <ac:spMk id="2" creationId="{EEB44517-5EFC-EA95-CA52-B94C92BAEC56}"/>
          </ac:spMkLst>
        </pc:spChg>
        <pc:spChg chg="mod">
          <ac:chgData name="Altaf Nadaf" userId="fba530b682729f35" providerId="LiveId" clId="{6FE50348-5F18-48DB-8FBF-3A5B646FD692}" dt="2022-11-23T11:56:31.916" v="666" actId="20577"/>
          <ac:spMkLst>
            <pc:docMk/>
            <pc:sldMk cId="3876322859" sldId="270"/>
            <ac:spMk id="3" creationId="{DEE4ADC4-0F56-090C-92BC-F2759F34BAF8}"/>
          </ac:spMkLst>
        </pc:spChg>
      </pc:sldChg>
      <pc:sldChg chg="modSp mod">
        <pc:chgData name="Altaf Nadaf" userId="fba530b682729f35" providerId="LiveId" clId="{6FE50348-5F18-48DB-8FBF-3A5B646FD692}" dt="2022-11-23T11:31:10.235" v="533" actId="2711"/>
        <pc:sldMkLst>
          <pc:docMk/>
          <pc:sldMk cId="699411515" sldId="271"/>
        </pc:sldMkLst>
        <pc:spChg chg="mod">
          <ac:chgData name="Altaf Nadaf" userId="fba530b682729f35" providerId="LiveId" clId="{6FE50348-5F18-48DB-8FBF-3A5B646FD692}" dt="2022-11-23T11:30:49.941" v="532" actId="2711"/>
          <ac:spMkLst>
            <pc:docMk/>
            <pc:sldMk cId="699411515" sldId="271"/>
            <ac:spMk id="2" creationId="{B3804E96-0F20-53C4-360B-779274B06F4B}"/>
          </ac:spMkLst>
        </pc:spChg>
        <pc:spChg chg="mod">
          <ac:chgData name="Altaf Nadaf" userId="fba530b682729f35" providerId="LiveId" clId="{6FE50348-5F18-48DB-8FBF-3A5B646FD692}" dt="2022-11-23T11:31:10.235" v="533" actId="2711"/>
          <ac:spMkLst>
            <pc:docMk/>
            <pc:sldMk cId="699411515" sldId="271"/>
            <ac:spMk id="3" creationId="{D114276D-5F61-6789-20C1-59EEE4A84F07}"/>
          </ac:spMkLst>
        </pc:spChg>
      </pc:sldChg>
      <pc:sldChg chg="modSp mod">
        <pc:chgData name="Altaf Nadaf" userId="fba530b682729f35" providerId="LiveId" clId="{6FE50348-5F18-48DB-8FBF-3A5B646FD692}" dt="2022-11-23T11:41:18.686" v="632"/>
        <pc:sldMkLst>
          <pc:docMk/>
          <pc:sldMk cId="1475963817" sldId="272"/>
        </pc:sldMkLst>
        <pc:spChg chg="mod">
          <ac:chgData name="Altaf Nadaf" userId="fba530b682729f35" providerId="LiveId" clId="{6FE50348-5F18-48DB-8FBF-3A5B646FD692}" dt="2022-11-23T11:41:18.686" v="632"/>
          <ac:spMkLst>
            <pc:docMk/>
            <pc:sldMk cId="1475963817" sldId="272"/>
            <ac:spMk id="3" creationId="{3B2D385E-952E-AA3B-0F0C-255D6A3506CA}"/>
          </ac:spMkLst>
        </pc:spChg>
        <pc:spChg chg="mod">
          <ac:chgData name="Altaf Nadaf" userId="fba530b682729f35" providerId="LiveId" clId="{6FE50348-5F18-48DB-8FBF-3A5B646FD692}" dt="2022-11-23T06:41:45.283" v="279" actId="1076"/>
          <ac:spMkLst>
            <pc:docMk/>
            <pc:sldMk cId="1475963817" sldId="272"/>
            <ac:spMk id="4" creationId="{69E4D528-9489-BF46-E485-C4162FE17518}"/>
          </ac:spMkLst>
        </pc:spChg>
      </pc:sldChg>
      <pc:sldChg chg="modSp mod">
        <pc:chgData name="Altaf Nadaf" userId="fba530b682729f35" providerId="LiveId" clId="{6FE50348-5F18-48DB-8FBF-3A5B646FD692}" dt="2022-11-23T11:33:52.039" v="539" actId="2711"/>
        <pc:sldMkLst>
          <pc:docMk/>
          <pc:sldMk cId="303088359" sldId="273"/>
        </pc:sldMkLst>
        <pc:spChg chg="mod">
          <ac:chgData name="Altaf Nadaf" userId="fba530b682729f35" providerId="LiveId" clId="{6FE50348-5F18-48DB-8FBF-3A5B646FD692}" dt="2022-11-23T11:33:52.039" v="539" actId="2711"/>
          <ac:spMkLst>
            <pc:docMk/>
            <pc:sldMk cId="303088359" sldId="273"/>
            <ac:spMk id="2" creationId="{E80D05E8-379A-82B2-F0D2-C103E6205DFB}"/>
          </ac:spMkLst>
        </pc:spChg>
        <pc:spChg chg="mod">
          <ac:chgData name="Altaf Nadaf" userId="fba530b682729f35" providerId="LiveId" clId="{6FE50348-5F18-48DB-8FBF-3A5B646FD692}" dt="2022-11-23T06:18:32.597" v="232" actId="1076"/>
          <ac:spMkLst>
            <pc:docMk/>
            <pc:sldMk cId="303088359" sldId="273"/>
            <ac:spMk id="3" creationId="{71703F56-C1FA-0959-1344-464319C7CD51}"/>
          </ac:spMkLst>
        </pc:spChg>
        <pc:spChg chg="mod">
          <ac:chgData name="Altaf Nadaf" userId="fba530b682729f35" providerId="LiveId" clId="{6FE50348-5F18-48DB-8FBF-3A5B646FD692}" dt="2022-11-23T06:42:38.332" v="282" actId="255"/>
          <ac:spMkLst>
            <pc:docMk/>
            <pc:sldMk cId="303088359" sldId="273"/>
            <ac:spMk id="4" creationId="{7DB31522-F44A-A135-BB13-FBD3EC386FD1}"/>
          </ac:spMkLst>
        </pc:spChg>
        <pc:spChg chg="mod">
          <ac:chgData name="Altaf Nadaf" userId="fba530b682729f35" providerId="LiveId" clId="{6FE50348-5F18-48DB-8FBF-3A5B646FD692}" dt="2022-11-23T06:18:49.703" v="234" actId="1076"/>
          <ac:spMkLst>
            <pc:docMk/>
            <pc:sldMk cId="303088359" sldId="273"/>
            <ac:spMk id="5" creationId="{F66882EC-9509-7713-496A-86B121EB4629}"/>
          </ac:spMkLst>
        </pc:spChg>
      </pc:sldChg>
      <pc:sldChg chg="modSp mod">
        <pc:chgData name="Altaf Nadaf" userId="fba530b682729f35" providerId="LiveId" clId="{6FE50348-5F18-48DB-8FBF-3A5B646FD692}" dt="2022-11-23T11:34:24.958" v="542" actId="2711"/>
        <pc:sldMkLst>
          <pc:docMk/>
          <pc:sldMk cId="1221288513" sldId="274"/>
        </pc:sldMkLst>
        <pc:spChg chg="mod">
          <ac:chgData name="Altaf Nadaf" userId="fba530b682729f35" providerId="LiveId" clId="{6FE50348-5F18-48DB-8FBF-3A5B646FD692}" dt="2022-11-23T11:34:18.044" v="541" actId="2711"/>
          <ac:spMkLst>
            <pc:docMk/>
            <pc:sldMk cId="1221288513" sldId="274"/>
            <ac:spMk id="2" creationId="{C7F3285A-F102-3C91-8C50-EC8FDF0607D5}"/>
          </ac:spMkLst>
        </pc:spChg>
        <pc:spChg chg="mod">
          <ac:chgData name="Altaf Nadaf" userId="fba530b682729f35" providerId="LiveId" clId="{6FE50348-5F18-48DB-8FBF-3A5B646FD692}" dt="2022-11-23T11:34:24.958" v="542" actId="2711"/>
          <ac:spMkLst>
            <pc:docMk/>
            <pc:sldMk cId="1221288513" sldId="274"/>
            <ac:spMk id="3" creationId="{9A82F613-CC00-11AB-AB20-FE1A3128C471}"/>
          </ac:spMkLst>
        </pc:spChg>
      </pc:sldChg>
      <pc:sldChg chg="modSp mod">
        <pc:chgData name="Altaf Nadaf" userId="fba530b682729f35" providerId="LiveId" clId="{6FE50348-5F18-48DB-8FBF-3A5B646FD692}" dt="2022-11-23T11:34:57.278" v="546" actId="2711"/>
        <pc:sldMkLst>
          <pc:docMk/>
          <pc:sldMk cId="1812864893" sldId="275"/>
        </pc:sldMkLst>
        <pc:spChg chg="mod">
          <ac:chgData name="Altaf Nadaf" userId="fba530b682729f35" providerId="LiveId" clId="{6FE50348-5F18-48DB-8FBF-3A5B646FD692}" dt="2022-11-23T11:34:39.430" v="543" actId="2711"/>
          <ac:spMkLst>
            <pc:docMk/>
            <pc:sldMk cId="1812864893" sldId="275"/>
            <ac:spMk id="2" creationId="{EBC69BFB-D1AA-71C0-66BD-604DEF7E3949}"/>
          </ac:spMkLst>
        </pc:spChg>
        <pc:spChg chg="mod">
          <ac:chgData name="Altaf Nadaf" userId="fba530b682729f35" providerId="LiveId" clId="{6FE50348-5F18-48DB-8FBF-3A5B646FD692}" dt="2022-11-23T11:34:57.278" v="546" actId="2711"/>
          <ac:spMkLst>
            <pc:docMk/>
            <pc:sldMk cId="1812864893" sldId="275"/>
            <ac:spMk id="3" creationId="{0B6E10B5-CBFA-0B78-D423-456FCE410167}"/>
          </ac:spMkLst>
        </pc:spChg>
      </pc:sldChg>
      <pc:sldChg chg="modSp mod">
        <pc:chgData name="Altaf Nadaf" userId="fba530b682729f35" providerId="LiveId" clId="{6FE50348-5F18-48DB-8FBF-3A5B646FD692}" dt="2022-11-23T11:36:00.513" v="555" actId="20577"/>
        <pc:sldMkLst>
          <pc:docMk/>
          <pc:sldMk cId="1943885683" sldId="276"/>
        </pc:sldMkLst>
        <pc:spChg chg="mod">
          <ac:chgData name="Altaf Nadaf" userId="fba530b682729f35" providerId="LiveId" clId="{6FE50348-5F18-48DB-8FBF-3A5B646FD692}" dt="2022-11-23T11:35:11.315" v="548" actId="27636"/>
          <ac:spMkLst>
            <pc:docMk/>
            <pc:sldMk cId="1943885683" sldId="276"/>
            <ac:spMk id="2" creationId="{F3300590-F2F4-8B58-437E-88082F331A60}"/>
          </ac:spMkLst>
        </pc:spChg>
        <pc:spChg chg="mod">
          <ac:chgData name="Altaf Nadaf" userId="fba530b682729f35" providerId="LiveId" clId="{6FE50348-5F18-48DB-8FBF-3A5B646FD692}" dt="2022-11-23T11:36:00.513" v="555" actId="20577"/>
          <ac:spMkLst>
            <pc:docMk/>
            <pc:sldMk cId="1943885683" sldId="276"/>
            <ac:spMk id="3" creationId="{AA2F8A47-4BF5-2843-FEDA-BE53ADB7C124}"/>
          </ac:spMkLst>
        </pc:spChg>
      </pc:sldChg>
      <pc:sldChg chg="modSp del mod">
        <pc:chgData name="Altaf Nadaf" userId="fba530b682729f35" providerId="LiveId" clId="{6FE50348-5F18-48DB-8FBF-3A5B646FD692}" dt="2022-11-23T11:31:49.207" v="534" actId="2696"/>
        <pc:sldMkLst>
          <pc:docMk/>
          <pc:sldMk cId="995342054" sldId="277"/>
        </pc:sldMkLst>
        <pc:spChg chg="mod">
          <ac:chgData name="Altaf Nadaf" userId="fba530b682729f35" providerId="LiveId" clId="{6FE50348-5F18-48DB-8FBF-3A5B646FD692}" dt="2022-11-23T06:51:33.212" v="298" actId="1076"/>
          <ac:spMkLst>
            <pc:docMk/>
            <pc:sldMk cId="995342054" sldId="277"/>
            <ac:spMk id="2" creationId="{68993C34-A29A-0B56-3356-74124706A47F}"/>
          </ac:spMkLst>
        </pc:spChg>
        <pc:spChg chg="mod">
          <ac:chgData name="Altaf Nadaf" userId="fba530b682729f35" providerId="LiveId" clId="{6FE50348-5F18-48DB-8FBF-3A5B646FD692}" dt="2022-11-23T06:52:32.394" v="309" actId="255"/>
          <ac:spMkLst>
            <pc:docMk/>
            <pc:sldMk cId="995342054" sldId="277"/>
            <ac:spMk id="3" creationId="{2250B92A-D191-3BE7-DB01-B2EF1F6A188E}"/>
          </ac:spMkLst>
        </pc:spChg>
        <pc:spChg chg="mod">
          <ac:chgData name="Altaf Nadaf" userId="fba530b682729f35" providerId="LiveId" clId="{6FE50348-5F18-48DB-8FBF-3A5B646FD692}" dt="2022-11-23T06:12:34.735" v="191" actId="1076"/>
          <ac:spMkLst>
            <pc:docMk/>
            <pc:sldMk cId="995342054" sldId="277"/>
            <ac:spMk id="4" creationId="{689515F1-CCCE-8D7E-D8AD-261F6D8444D3}"/>
          </ac:spMkLst>
        </pc:spChg>
        <pc:spChg chg="mod">
          <ac:chgData name="Altaf Nadaf" userId="fba530b682729f35" providerId="LiveId" clId="{6FE50348-5F18-48DB-8FBF-3A5B646FD692}" dt="2022-11-23T06:13:13.615" v="196" actId="21"/>
          <ac:spMkLst>
            <pc:docMk/>
            <pc:sldMk cId="995342054" sldId="277"/>
            <ac:spMk id="5" creationId="{C8B58138-7259-BD34-7B90-1B8B565F2FE1}"/>
          </ac:spMkLst>
        </pc:spChg>
      </pc:sldChg>
      <pc:sldChg chg="add del">
        <pc:chgData name="Altaf Nadaf" userId="fba530b682729f35" providerId="LiveId" clId="{6FE50348-5F18-48DB-8FBF-3A5B646FD692}" dt="2022-11-23T06:16:47.558" v="225" actId="2696"/>
        <pc:sldMkLst>
          <pc:docMk/>
          <pc:sldMk cId="3221701934" sldId="278"/>
        </pc:sldMkLst>
      </pc:sldChg>
      <pc:sldChg chg="modSp mod">
        <pc:chgData name="Altaf Nadaf" userId="fba530b682729f35" providerId="LiveId" clId="{6FE50348-5F18-48DB-8FBF-3A5B646FD692}" dt="2022-11-23T11:36:39.074" v="557" actId="2711"/>
        <pc:sldMkLst>
          <pc:docMk/>
          <pc:sldMk cId="4202421325" sldId="279"/>
        </pc:sldMkLst>
        <pc:spChg chg="mod">
          <ac:chgData name="Altaf Nadaf" userId="fba530b682729f35" providerId="LiveId" clId="{6FE50348-5F18-48DB-8FBF-3A5B646FD692}" dt="2022-11-23T11:36:39.074" v="557" actId="2711"/>
          <ac:spMkLst>
            <pc:docMk/>
            <pc:sldMk cId="4202421325" sldId="279"/>
            <ac:spMk id="2" creationId="{E1726EE0-F1E2-14E9-BE9F-DABEDF02753E}"/>
          </ac:spMkLst>
        </pc:spChg>
        <pc:spChg chg="mod">
          <ac:chgData name="Altaf Nadaf" userId="fba530b682729f35" providerId="LiveId" clId="{6FE50348-5F18-48DB-8FBF-3A5B646FD692}" dt="2022-11-23T06:56:24.549" v="331" actId="12"/>
          <ac:spMkLst>
            <pc:docMk/>
            <pc:sldMk cId="4202421325" sldId="279"/>
            <ac:spMk id="3" creationId="{66939634-1DF8-ADE9-DDBA-1FD9A0217795}"/>
          </ac:spMkLst>
        </pc:spChg>
      </pc:sldChg>
      <pc:sldChg chg="modSp mod">
        <pc:chgData name="Altaf Nadaf" userId="fba530b682729f35" providerId="LiveId" clId="{6FE50348-5F18-48DB-8FBF-3A5B646FD692}" dt="2022-11-23T11:36:48.915" v="558" actId="2711"/>
        <pc:sldMkLst>
          <pc:docMk/>
          <pc:sldMk cId="1781987312" sldId="280"/>
        </pc:sldMkLst>
        <pc:spChg chg="mod">
          <ac:chgData name="Altaf Nadaf" userId="fba530b682729f35" providerId="LiveId" clId="{6FE50348-5F18-48DB-8FBF-3A5B646FD692}" dt="2022-11-23T11:36:48.915" v="558" actId="2711"/>
          <ac:spMkLst>
            <pc:docMk/>
            <pc:sldMk cId="1781987312" sldId="280"/>
            <ac:spMk id="2" creationId="{787A1E10-2765-191A-B610-F16A352C25A5}"/>
          </ac:spMkLst>
        </pc:spChg>
        <pc:spChg chg="mod">
          <ac:chgData name="Altaf Nadaf" userId="fba530b682729f35" providerId="LiveId" clId="{6FE50348-5F18-48DB-8FBF-3A5B646FD692}" dt="2022-11-23T06:55:38.489" v="329" actId="255"/>
          <ac:spMkLst>
            <pc:docMk/>
            <pc:sldMk cId="1781987312" sldId="280"/>
            <ac:spMk id="3" creationId="{623E4440-C8C4-17A4-18F9-9F4A7ECB789B}"/>
          </ac:spMkLst>
        </pc:spChg>
      </pc:sldChg>
      <pc:sldChg chg="addSp modSp new mod">
        <pc:chgData name="Altaf Nadaf" userId="fba530b682729f35" providerId="LiveId" clId="{6FE50348-5F18-48DB-8FBF-3A5B646FD692}" dt="2022-11-23T11:36:23.546" v="556" actId="2711"/>
        <pc:sldMkLst>
          <pc:docMk/>
          <pc:sldMk cId="3739974483" sldId="282"/>
        </pc:sldMkLst>
        <pc:spChg chg="mod">
          <ac:chgData name="Altaf Nadaf" userId="fba530b682729f35" providerId="LiveId" clId="{6FE50348-5F18-48DB-8FBF-3A5B646FD692}" dt="2022-11-23T06:57:15.802" v="333" actId="1076"/>
          <ac:spMkLst>
            <pc:docMk/>
            <pc:sldMk cId="3739974483" sldId="282"/>
            <ac:spMk id="2" creationId="{9D3AFDC6-C284-A844-0759-F361F2561203}"/>
          </ac:spMkLst>
        </pc:spChg>
        <pc:spChg chg="mod">
          <ac:chgData name="Altaf Nadaf" userId="fba530b682729f35" providerId="LiveId" clId="{6FE50348-5F18-48DB-8FBF-3A5B646FD692}" dt="2022-11-23T06:56:55.082" v="332" actId="12"/>
          <ac:spMkLst>
            <pc:docMk/>
            <pc:sldMk cId="3739974483" sldId="282"/>
            <ac:spMk id="3" creationId="{17DB8A03-C91A-F0B0-EF2C-F5FA0921F7AF}"/>
          </ac:spMkLst>
        </pc:spChg>
        <pc:spChg chg="add mod">
          <ac:chgData name="Altaf Nadaf" userId="fba530b682729f35" providerId="LiveId" clId="{6FE50348-5F18-48DB-8FBF-3A5B646FD692}" dt="2022-11-23T06:51:11.006" v="296" actId="14100"/>
          <ac:spMkLst>
            <pc:docMk/>
            <pc:sldMk cId="3739974483" sldId="282"/>
            <ac:spMk id="5" creationId="{9FC311A2-0EF8-3730-0B78-7D7175D7B3D7}"/>
          </ac:spMkLst>
        </pc:spChg>
        <pc:spChg chg="add mod">
          <ac:chgData name="Altaf Nadaf" userId="fba530b682729f35" providerId="LiveId" clId="{6FE50348-5F18-48DB-8FBF-3A5B646FD692}" dt="2022-11-23T11:36:23.546" v="556" actId="2711"/>
          <ac:spMkLst>
            <pc:docMk/>
            <pc:sldMk cId="3739974483" sldId="282"/>
            <ac:spMk id="7" creationId="{CAAEBF3B-5D63-38C1-5424-F7997A0C5913}"/>
          </ac:spMkLst>
        </pc:spChg>
      </pc:sldChg>
      <pc:sldChg chg="addSp delSp modSp new mod">
        <pc:chgData name="Altaf Nadaf" userId="fba530b682729f35" providerId="LiveId" clId="{6FE50348-5F18-48DB-8FBF-3A5B646FD692}" dt="2022-11-23T06:32:52.654" v="269" actId="1076"/>
        <pc:sldMkLst>
          <pc:docMk/>
          <pc:sldMk cId="2931794835" sldId="283"/>
        </pc:sldMkLst>
        <pc:spChg chg="del mod">
          <ac:chgData name="Altaf Nadaf" userId="fba530b682729f35" providerId="LiveId" clId="{6FE50348-5F18-48DB-8FBF-3A5B646FD692}" dt="2022-11-23T06:30:20.941" v="244" actId="21"/>
          <ac:spMkLst>
            <pc:docMk/>
            <pc:sldMk cId="2931794835" sldId="283"/>
            <ac:spMk id="2" creationId="{E7800D88-D2B7-A94D-5736-7C8308AE0D63}"/>
          </ac:spMkLst>
        </pc:spChg>
        <pc:spChg chg="del">
          <ac:chgData name="Altaf Nadaf" userId="fba530b682729f35" providerId="LiveId" clId="{6FE50348-5F18-48DB-8FBF-3A5B646FD692}" dt="2022-11-23T06:29:08.512" v="237" actId="931"/>
          <ac:spMkLst>
            <pc:docMk/>
            <pc:sldMk cId="2931794835" sldId="283"/>
            <ac:spMk id="3" creationId="{99412EE9-3C08-F6FC-9098-56EEB7850FC4}"/>
          </ac:spMkLst>
        </pc:spChg>
        <pc:spChg chg="add del mod">
          <ac:chgData name="Altaf Nadaf" userId="fba530b682729f35" providerId="LiveId" clId="{6FE50348-5F18-48DB-8FBF-3A5B646FD692}" dt="2022-11-23T06:32:40.732" v="266"/>
          <ac:spMkLst>
            <pc:docMk/>
            <pc:sldMk cId="2931794835" sldId="283"/>
            <ac:spMk id="9" creationId="{FB3DE647-9CF5-7DD5-7C2D-225414CB259F}"/>
          </ac:spMkLst>
        </pc:spChg>
        <pc:picChg chg="add del mod">
          <ac:chgData name="Altaf Nadaf" userId="fba530b682729f35" providerId="LiveId" clId="{6FE50348-5F18-48DB-8FBF-3A5B646FD692}" dt="2022-11-23T06:31:04.503" v="250" actId="21"/>
          <ac:picMkLst>
            <pc:docMk/>
            <pc:sldMk cId="2931794835" sldId="283"/>
            <ac:picMk id="5" creationId="{C23AA291-74E8-87C5-007C-4E2C1B712951}"/>
          </ac:picMkLst>
        </pc:picChg>
        <pc:picChg chg="add del mod">
          <ac:chgData name="Altaf Nadaf" userId="fba530b682729f35" providerId="LiveId" clId="{6FE50348-5F18-48DB-8FBF-3A5B646FD692}" dt="2022-11-23T06:32:38.596" v="265" actId="21"/>
          <ac:picMkLst>
            <pc:docMk/>
            <pc:sldMk cId="2931794835" sldId="283"/>
            <ac:picMk id="7" creationId="{D9A150F8-9561-7E8D-175B-4A3649F85D8E}"/>
          </ac:picMkLst>
        </pc:picChg>
        <pc:picChg chg="add mod">
          <ac:chgData name="Altaf Nadaf" userId="fba530b682729f35" providerId="LiveId" clId="{6FE50348-5F18-48DB-8FBF-3A5B646FD692}" dt="2022-11-23T06:32:52.654" v="269" actId="1076"/>
          <ac:picMkLst>
            <pc:docMk/>
            <pc:sldMk cId="2931794835" sldId="283"/>
            <ac:picMk id="10" creationId="{90E4DA1D-7C6E-210F-3024-E5EDCB82CC31}"/>
          </ac:picMkLst>
        </pc:picChg>
      </pc:sldChg>
      <pc:sldChg chg="addSp delSp modSp new mod">
        <pc:chgData name="Altaf Nadaf" userId="fba530b682729f35" providerId="LiveId" clId="{6FE50348-5F18-48DB-8FBF-3A5B646FD692}" dt="2022-11-23T06:32:32.902" v="264" actId="27309"/>
        <pc:sldMkLst>
          <pc:docMk/>
          <pc:sldMk cId="1061685009" sldId="284"/>
        </pc:sldMkLst>
        <pc:spChg chg="del mod">
          <ac:chgData name="Altaf Nadaf" userId="fba530b682729f35" providerId="LiveId" clId="{6FE50348-5F18-48DB-8FBF-3A5B646FD692}" dt="2022-11-23T06:32:02.785" v="258" actId="21"/>
          <ac:spMkLst>
            <pc:docMk/>
            <pc:sldMk cId="1061685009" sldId="284"/>
            <ac:spMk id="2" creationId="{E6323CCC-8696-D89E-399B-736E4B302B5B}"/>
          </ac:spMkLst>
        </pc:spChg>
        <pc:spChg chg="del">
          <ac:chgData name="Altaf Nadaf" userId="fba530b682729f35" providerId="LiveId" clId="{6FE50348-5F18-48DB-8FBF-3A5B646FD692}" dt="2022-11-23T06:31:50.586" v="255"/>
          <ac:spMkLst>
            <pc:docMk/>
            <pc:sldMk cId="1061685009" sldId="284"/>
            <ac:spMk id="3" creationId="{589C14E7-F453-2B22-C08D-AF373E2E691E}"/>
          </ac:spMkLst>
        </pc:spChg>
        <pc:graphicFrameChg chg="add del modGraphic">
          <ac:chgData name="Altaf Nadaf" userId="fba530b682729f35" providerId="LiveId" clId="{6FE50348-5F18-48DB-8FBF-3A5B646FD692}" dt="2022-11-23T06:32:32.902" v="264" actId="27309"/>
          <ac:graphicFrameMkLst>
            <pc:docMk/>
            <pc:sldMk cId="1061685009" sldId="284"/>
            <ac:graphicFrameMk id="6" creationId="{9335FA01-BE73-E796-BA5F-6BFED9409A26}"/>
          </ac:graphicFrameMkLst>
        </pc:graphicFrameChg>
        <pc:picChg chg="add mod">
          <ac:chgData name="Altaf Nadaf" userId="fba530b682729f35" providerId="LiveId" clId="{6FE50348-5F18-48DB-8FBF-3A5B646FD692}" dt="2022-11-23T06:32:23.263" v="262" actId="14100"/>
          <ac:picMkLst>
            <pc:docMk/>
            <pc:sldMk cId="1061685009" sldId="284"/>
            <ac:picMk id="4" creationId="{0A1E2321-EA34-EDAF-A80F-3C0D91CF42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9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00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5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73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4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6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8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7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2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6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24A9-4C83-475C-924D-04BBDDE9236D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56C30B-0C34-43AC-904B-DDFA3A0EE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C3A0C-8373-65AD-86DD-0D5AC088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0297"/>
            <a:ext cx="1384980" cy="1384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EC0716-2FA1-59A7-FC1D-1A1446B8C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2" y="367621"/>
            <a:ext cx="1384980" cy="1384979"/>
          </a:xfrm>
          <a:prstGeom prst="ellipse">
            <a:avLst/>
          </a:prstGeom>
          <a:ln w="190500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10F58-344E-A59D-8F86-DD158733E5EB}"/>
              </a:ext>
            </a:extLst>
          </p:cNvPr>
          <p:cNvSpPr txBox="1"/>
          <p:nvPr/>
        </p:nvSpPr>
        <p:spPr>
          <a:xfrm>
            <a:off x="2010747" y="496077"/>
            <a:ext cx="70866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ENGINEERING  COLLEGE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RAICHUR-584135</a:t>
            </a:r>
          </a:p>
          <a:p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project phase-1 presentation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classification and crop suggestion using machine learning”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 KHALEEL AHMAD       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3GU18CS014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ALTAF                                            3GU20CS400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TIRAJ                                             3GU20CS407</a:t>
            </a:r>
          </a:p>
          <a:p>
            <a:pPr algn="just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VAISHNAVI                                   3GU20CS409</a:t>
            </a:r>
          </a:p>
          <a:p>
            <a:pPr algn="just"/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PROF.SUSHMA T SHEDOLE</a:t>
            </a:r>
            <a:endParaRPr lang="en-US" sz="2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Engineering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C323B-6EB3-1331-4793-D8A16ADA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0297"/>
            <a:ext cx="1384980" cy="13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E4DA1D-7C6E-210F-3024-E5EDCB82C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058"/>
            <a:ext cx="9864212" cy="44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1E2321-EA34-EDAF-A80F-3C0D91CF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6" y="2103581"/>
            <a:ext cx="9369071" cy="2365782"/>
          </a:xfrm>
        </p:spPr>
      </p:pic>
    </p:spTree>
    <p:extLst>
      <p:ext uri="{BB962C8B-B14F-4D97-AF65-F5344CB8AC3E}">
        <p14:creationId xmlns:p14="http://schemas.microsoft.com/office/powerpoint/2010/main" val="106168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0590-F2F4-8B58-437E-88082F3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357" y="199053"/>
            <a:ext cx="5260045" cy="817984"/>
          </a:xfrm>
        </p:spPr>
        <p:txBody>
          <a:bodyPr>
            <a:normAutofit/>
          </a:bodyPr>
          <a:lstStyle/>
          <a:p>
            <a:r>
              <a:rPr lang="en-IN" sz="36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40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8A47-4BF5-2843-FEDA-BE53ADB7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901960"/>
            <a:ext cx="10552922" cy="5747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Preprocessing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images in dataset is preprocessed before going to the next step.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Architecture: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deep learning architecture learns various important nonlinear features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from the given samples.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665095" algn="l"/>
              </a:tabLst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Collection: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665095" algn="l"/>
              </a:tabLst>
            </a:pPr>
            <a: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two different sources are collected for training and testing the model.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66509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We collected a total of 4 types of soil classes images with each images of 30 images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665095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training purposes, 80% images of each class are used and the rest of the images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66509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are utilized for testing purposes.  </a:t>
            </a:r>
          </a:p>
        </p:txBody>
      </p:sp>
    </p:spTree>
    <p:extLst>
      <p:ext uri="{BB962C8B-B14F-4D97-AF65-F5344CB8AC3E}">
        <p14:creationId xmlns:p14="http://schemas.microsoft.com/office/powerpoint/2010/main" val="194388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DC6-C284-A844-0759-F361F256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2" y="321208"/>
            <a:ext cx="8596668" cy="72467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</a:t>
            </a:r>
            <a:br>
              <a:rPr lang="en-IN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8A03-C91A-F0B0-EF2C-F5FA0921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5886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266509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learning model is based on CNN which is very useful for pattern recognition  from images.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311A2-0EF8-3730-0B78-7D7175D7B3D7}"/>
              </a:ext>
            </a:extLst>
          </p:cNvPr>
          <p:cNvSpPr txBox="1"/>
          <p:nvPr/>
        </p:nvSpPr>
        <p:spPr>
          <a:xfrm>
            <a:off x="677333" y="3604919"/>
            <a:ext cx="9119809" cy="18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good classifier should handle diversity in the land. It should be hierarchical for deep classification with maximum accuracy.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classifying various kinds of soil series data along with a suitable suggestion for improving the fertility of the soil by detecting the health of the soil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EBF3B-5D63-38C1-5424-F7997A0C5913}"/>
              </a:ext>
            </a:extLst>
          </p:cNvPr>
          <p:cNvSpPr txBox="1"/>
          <p:nvPr/>
        </p:nvSpPr>
        <p:spPr>
          <a:xfrm>
            <a:off x="3044890" y="278266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97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6EE0-F1E2-14E9-BE9F-DABEDF0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1690"/>
            <a:ext cx="8596668" cy="696686"/>
          </a:xfrm>
        </p:spPr>
        <p:txBody>
          <a:bodyPr>
            <a:normAutofit/>
          </a:bodyPr>
          <a:lstStyle/>
          <a:p>
            <a:r>
              <a:rPr lang="en-IN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CONCLUSION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9634-1DF8-ADE9-DDBA-1FD9A021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87" y="1488613"/>
            <a:ext cx="8596668" cy="3880773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Uses of organic matters are good in séance of increasing water-holding capability and to provide major, minor, and micronutrient to the plant.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good classifier should handle diversity in the land. It should be hierarchical for deep classification with maximum accuracy.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level of nutrients will be helpful for farmers for the further recommendation of fertilizers.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other hand, binary classification is a basic and fast approach, however, its accuracy is low as compared to the fuzzy logic system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2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1E10-2765-191A-B610-F16A352C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223" y="273698"/>
            <a:ext cx="8596668" cy="1320800"/>
          </a:xfrm>
        </p:spPr>
        <p:txBody>
          <a:bodyPr>
            <a:normAutofit/>
          </a:bodyPr>
          <a:lstStyle/>
          <a:p>
            <a:r>
              <a:rPr lang="en-IN" b="1" spc="-10" dirty="0">
                <a:solidFill>
                  <a:schemeClr val="tx1"/>
                </a:solidFill>
                <a:latin typeface="Arial Black" panose="020B0A04020102020204" pitchFamily="34" charset="0"/>
                <a:cs typeface="Times New Roman"/>
              </a:rPr>
              <a:t>      </a:t>
            </a:r>
            <a:r>
              <a:rPr lang="en-IN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440-C8C4-17A4-18F9-9F4A7ECB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38" y="1140943"/>
            <a:ext cx="8596668" cy="457611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E. Ben-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“Using imaging spectroscopy to study soil properties,” Remote Sens. Environ., vol. 113, pp. S38–S55, 2009. </a:t>
            </a:r>
            <a:endParaRPr lang="en-IN" sz="33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K.Kulkarni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‘ Classification Using Remotely Sensed Data’ International Conference on Computing Methodologies and Communication (ICCMC) Proceedings of the IEEE 2017 </a:t>
            </a:r>
            <a:endParaRPr lang="en-IN" sz="33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Factor affecting crop production-climate- edaphic 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pbiotic,Physiogaphic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socioeconomic ,eagri.org › eagri50 › AGRO101 › lec09</a:t>
            </a:r>
            <a:endParaRPr lang="en-IN" sz="33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[4] J 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carlo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et,al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‘Vision System for Soil Nutrient detection Using Fuzzy Logic’ Proceedings of TENCON 2018 - 2018 IEEE Region 10 Conference (</a:t>
            </a:r>
            <a:r>
              <a:rPr lang="en-US" sz="33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Jeju</a:t>
            </a:r>
            <a:r>
              <a:rPr lang="en-US" sz="3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Korea, 28-31 October 2018) </a:t>
            </a:r>
            <a:endParaRPr lang="en-IN" sz="33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8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8129-6651-ACD2-E909-5EF8052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5B63-3491-C34F-6B8B-695884D4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9F327-87DB-845F-28C3-286EB342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2" y="-74645"/>
            <a:ext cx="11916748" cy="6932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47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BB912-D880-1FA9-C3F2-1DE9D500B479}"/>
              </a:ext>
            </a:extLst>
          </p:cNvPr>
          <p:cNvSpPr txBox="1"/>
          <p:nvPr/>
        </p:nvSpPr>
        <p:spPr>
          <a:xfrm>
            <a:off x="2676330" y="317242"/>
            <a:ext cx="65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1BC95-5E3F-1BA9-29A9-1777956268FB}"/>
              </a:ext>
            </a:extLst>
          </p:cNvPr>
          <p:cNvSpPr txBox="1"/>
          <p:nvPr/>
        </p:nvSpPr>
        <p:spPr>
          <a:xfrm>
            <a:off x="877076" y="948690"/>
            <a:ext cx="8528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last few decades researchers are interested in land mapping and its classification due to various reasons.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research is the major source of economy for the country.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is an important key factor for agriculture .There are several soil varieties in India.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predict the type of crop that can be cultivated in that particular soil type we need to understand the features and characteristics of the soil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provides a flexible way in this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Classifying the soil according to the soil nutrients is much beneficial or the famers to predict which crop can be cultivated in a particular soil type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 of machine learning algorithms are used such as K-Nearest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(k-NN), Bagged tree, Support vector machine(SVM) and logistic regression.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44517-5EFC-EA95-CA52-B94C92BAEC56}"/>
              </a:ext>
            </a:extLst>
          </p:cNvPr>
          <p:cNvSpPr txBox="1"/>
          <p:nvPr/>
        </p:nvSpPr>
        <p:spPr>
          <a:xfrm>
            <a:off x="2715205" y="566734"/>
            <a:ext cx="576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4ADC4-0F56-090C-92BC-F2759F34BAF8}"/>
              </a:ext>
            </a:extLst>
          </p:cNvPr>
          <p:cNvSpPr txBox="1"/>
          <p:nvPr/>
        </p:nvSpPr>
        <p:spPr>
          <a:xfrm>
            <a:off x="1184985" y="1539551"/>
            <a:ext cx="7296539" cy="3772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 marL="469900" indent="-457200" algn="just">
              <a:lnSpc>
                <a:spcPct val="100000"/>
              </a:lnSpc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69900" indent="-457200" algn="just"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47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04E96-0F20-53C4-360B-779274B06F4B}"/>
              </a:ext>
            </a:extLst>
          </p:cNvPr>
          <p:cNvSpPr txBox="1"/>
          <p:nvPr/>
        </p:nvSpPr>
        <p:spPr>
          <a:xfrm>
            <a:off x="2808515" y="335902"/>
            <a:ext cx="44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4276D-5F61-6789-20C1-59EEE4A84F07}"/>
              </a:ext>
            </a:extLst>
          </p:cNvPr>
          <p:cNvSpPr txBox="1"/>
          <p:nvPr/>
        </p:nvSpPr>
        <p:spPr>
          <a:xfrm>
            <a:off x="531846" y="989045"/>
            <a:ext cx="9060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has been used for analyzing large data sets and establish classification and patterns in the datasets.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techniques are used to elicit significant knowledge that can be easily predictable by individuals.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is a challenging technology in the field of agriculture.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data mining has been used in the field of agriculture for soil classification, wasteland management, crop and pest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agriculture factors such as rain, weather, soil type, pesticides and fertilizers are the main responsible to increase the production.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 for agriculture is to grow crops.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cultivation depends on the nature and the nutrients of the soil increasing the cultivation of land which brings a loss of supplements present in the soil.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crop cultivation soil plays an important role.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D385E-952E-AA3B-0F0C-255D6A3506CA}"/>
              </a:ext>
            </a:extLst>
          </p:cNvPr>
          <p:cNvSpPr txBox="1"/>
          <p:nvPr/>
        </p:nvSpPr>
        <p:spPr>
          <a:xfrm>
            <a:off x="760444" y="1477701"/>
            <a:ext cx="834156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discussed above, the number of researchers are working in this area.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paper [2], the authors observed that the number of classification algorithms is available in remote sensing methods like minimum distance, maximum likelihood, support vector machine, K-NN, and multilevel classification.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growth of the plant is completely depending on these factors. In our focus, organic matters are important because it provides the entire major, minor, and micronutrient to the plant.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Edaphic factors are the external factors include the soil moisture, soil air, soil mineral, soil temperature, soil organic matter, soil organism, and soil reactions.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our focus, organic matters are important because it provides the entire major, minor, and micronutrient to the plant.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role of the organic component is improving the texture of the soil, helping to increase The water holding capacity of the soil.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4D528-9489-BF46-E485-C4162FE17518}"/>
              </a:ext>
            </a:extLst>
          </p:cNvPr>
          <p:cNvSpPr txBox="1"/>
          <p:nvPr/>
        </p:nvSpPr>
        <p:spPr>
          <a:xfrm>
            <a:off x="1771261" y="550506"/>
            <a:ext cx="749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pc="-140" dirty="0"/>
              <a:t> </a:t>
            </a:r>
            <a:r>
              <a:rPr lang="en-US" sz="3600" b="1" spc="-140" dirty="0">
                <a:latin typeface="Arial Black" panose="020B0A04020102020204" pitchFamily="34" charset="0"/>
              </a:rPr>
              <a:t>LITERATURE</a:t>
            </a:r>
            <a:r>
              <a:rPr lang="en-US" sz="3600" b="1" spc="-20" dirty="0">
                <a:latin typeface="Arial Black" panose="020B0A04020102020204" pitchFamily="34" charset="0"/>
              </a:rPr>
              <a:t> </a:t>
            </a:r>
            <a:r>
              <a:rPr lang="en-US" sz="3600" b="1" spc="-260" dirty="0">
                <a:latin typeface="Arial Black" panose="020B0A04020102020204" pitchFamily="34" charset="0"/>
              </a:rPr>
              <a:t>SURVEY 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D05E8-379A-82B2-F0D2-C103E6205DFB}"/>
              </a:ext>
            </a:extLst>
          </p:cNvPr>
          <p:cNvSpPr txBox="1"/>
          <p:nvPr/>
        </p:nvSpPr>
        <p:spPr>
          <a:xfrm>
            <a:off x="1990531" y="406741"/>
            <a:ext cx="82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10" dirty="0">
                <a:latin typeface="Arial Black" panose="020B0A04020102020204" pitchFamily="34" charset="0"/>
              </a:rPr>
              <a:t> </a:t>
            </a:r>
            <a:r>
              <a:rPr lang="en-US"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b="1" spc="-60" dirty="0">
                <a:latin typeface="Arial Black" panose="020B0A04020102020204" pitchFamily="34" charset="0"/>
              </a:rPr>
              <a:t> </a:t>
            </a:r>
            <a:r>
              <a:rPr lang="en-US"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03F56-C1FA-0959-1344-464319C7CD51}"/>
              </a:ext>
            </a:extLst>
          </p:cNvPr>
          <p:cNvSpPr txBox="1"/>
          <p:nvPr/>
        </p:nvSpPr>
        <p:spPr>
          <a:xfrm>
            <a:off x="1035699" y="2209008"/>
            <a:ext cx="2379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6870" algn="l"/>
                <a:tab pos="357505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System</a:t>
            </a:r>
            <a:endParaRPr lang="en-IN"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Hard</a:t>
            </a:r>
            <a:r>
              <a:rPr lang="en-IN" sz="2400" spc="-55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Disk</a:t>
            </a:r>
            <a:endParaRPr lang="en-IN"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Monitor</a:t>
            </a: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Mouse</a:t>
            </a: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RAM</a:t>
            </a:r>
            <a:endParaRPr lang="en-IN" sz="2400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1522-F44A-A135-BB13-FBD3EC386FD1}"/>
              </a:ext>
            </a:extLst>
          </p:cNvPr>
          <p:cNvSpPr txBox="1"/>
          <p:nvPr/>
        </p:nvSpPr>
        <p:spPr>
          <a:xfrm>
            <a:off x="-186612" y="1568249"/>
            <a:ext cx="65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95"/>
              </a:spcBef>
            </a:pPr>
            <a:r>
              <a:rPr lang="en-IN" sz="2800" b="1" spc="-145" dirty="0">
                <a:latin typeface="Times New Roman"/>
                <a:cs typeface="Times New Roman"/>
              </a:rPr>
              <a:t>HARDWARE</a:t>
            </a:r>
            <a:r>
              <a:rPr lang="en-IN" sz="2800" b="1" spc="10" dirty="0">
                <a:latin typeface="Times New Roman"/>
                <a:cs typeface="Times New Roman"/>
              </a:rPr>
              <a:t> </a:t>
            </a:r>
            <a:r>
              <a:rPr lang="en-IN" sz="2800" b="1" spc="-160" dirty="0">
                <a:latin typeface="Times New Roman"/>
                <a:cs typeface="Times New Roman"/>
              </a:rPr>
              <a:t>REQUIREMENTS</a:t>
            </a:r>
            <a:endParaRPr lang="en-IN" sz="28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882EC-9509-7713-496A-86B121EB4629}"/>
              </a:ext>
            </a:extLst>
          </p:cNvPr>
          <p:cNvSpPr txBox="1"/>
          <p:nvPr/>
        </p:nvSpPr>
        <p:spPr>
          <a:xfrm>
            <a:off x="2948473" y="2209008"/>
            <a:ext cx="3219062" cy="199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latin typeface="Times New Roman"/>
                <a:cs typeface="Times New Roman"/>
              </a:rPr>
              <a:t>Pentium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IV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2.4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GHz.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100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GB.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en-US" sz="2400" spc="5" dirty="0">
                <a:latin typeface="Times New Roman"/>
                <a:cs typeface="Times New Roman"/>
              </a:rPr>
              <a:t> 1</a:t>
            </a:r>
            <a:r>
              <a:rPr lang="en-US" sz="2400" dirty="0">
                <a:latin typeface="Times New Roman"/>
                <a:cs typeface="Times New Roman"/>
              </a:rPr>
              <a:t>5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15" dirty="0">
                <a:latin typeface="Times New Roman"/>
                <a:cs typeface="Times New Roman"/>
              </a:rPr>
              <a:t>V</a:t>
            </a:r>
            <a:r>
              <a:rPr lang="en-US" sz="2400" spc="-30" dirty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10" dirty="0">
                <a:latin typeface="Times New Roman"/>
                <a:cs typeface="Times New Roman"/>
              </a:rPr>
              <a:t>o</a:t>
            </a:r>
            <a:r>
              <a:rPr lang="en-US" sz="2400" spc="-100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Logitech.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GB.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08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2" y="548382"/>
            <a:ext cx="689660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657" y="1391606"/>
            <a:ext cx="723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384" y="2420779"/>
            <a:ext cx="2667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Operating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Coding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Kit</a:t>
            </a:r>
          </a:p>
          <a:p>
            <a:pPr marL="414655" indent="-402590">
              <a:lnSpc>
                <a:spcPct val="100000"/>
              </a:lnSpc>
              <a:buAutoNum type="arabicParenR"/>
              <a:tabLst>
                <a:tab pos="414655" algn="l"/>
                <a:tab pos="415290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Front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4996" y="2420778"/>
            <a:ext cx="3124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Windows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7/10</a:t>
            </a:r>
            <a:endParaRPr sz="2400" dirty="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Anaconda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</a:t>
            </a:r>
            <a:endParaRPr sz="2400" dirty="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EEG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</a:t>
            </a:r>
            <a:endParaRPr sz="2400" dirty="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Html,CSS,JS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285A-F102-3C91-8C50-EC8FDF0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461" y="567822"/>
            <a:ext cx="8596668" cy="827314"/>
          </a:xfrm>
        </p:spPr>
        <p:txBody>
          <a:bodyPr/>
          <a:lstStyle/>
          <a:p>
            <a:r>
              <a:rPr lang="en-IN" sz="3600" b="1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EXISTING</a:t>
            </a:r>
            <a:r>
              <a:rPr lang="en-IN" sz="3600" b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F613-CC00-11AB-AB20-FE1A3128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44" y="158209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authors observed that the number of classification algorithms is available in remote sensing methods like minimum distance, maximum likelihood, support vector machine, K-NN, and multilevel classification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algorithm in vision séance is developed in by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Iriars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others. This group of researchers developed an algorithm for ‘weed detection in the crop by computational vision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binary classification method was used in this approach. As like [4], researches of this method also consider an image as an input and perform the feature classification with a binary method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8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9BFB-D1AA-71C0-66BD-604DEF7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791" y="600269"/>
            <a:ext cx="8596668" cy="789992"/>
          </a:xfrm>
        </p:spPr>
        <p:txBody>
          <a:bodyPr>
            <a:normAutofit/>
          </a:bodyPr>
          <a:lstStyle/>
          <a:p>
            <a:r>
              <a:rPr lang="en-IN" b="1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PROPOSED</a:t>
            </a:r>
            <a:r>
              <a:rPr lang="en-IN" b="1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10B5-CBFA-0B78-D423-456FCE41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034"/>
            <a:ext cx="8596668" cy="4479697"/>
          </a:xfrm>
        </p:spPr>
        <p:txBody>
          <a:bodyPr>
            <a:noAutofit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classification of the soil and identifying the quality level to which a soil belongs and what contents of the soil need to be improved can define the type of the soil. </a:t>
            </a:r>
          </a:p>
          <a:p>
            <a:pPr lvl="1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Knowing such a class or type of soil can be very useful for cultivation.</a:t>
            </a:r>
          </a:p>
          <a:p>
            <a:pPr lvl="1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analyzing the type of soil in a specific geographical area can be done by collecting soil samples of that area and using different machine learning algorithms classifying them into various classes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emergence of machine learning and its implementation in image processing, the soil sample can be classified efficiently into class to which it belongs.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64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1219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REQUIREMENTS</vt:lpstr>
      <vt:lpstr>         EXISTING SYSTEM</vt:lpstr>
      <vt:lpstr>     PROPOSED SYSTEM</vt:lpstr>
      <vt:lpstr>PowerPoint Presentation</vt:lpstr>
      <vt:lpstr>PowerPoint Presentation</vt:lpstr>
      <vt:lpstr>     METHODOLOGY</vt:lpstr>
      <vt:lpstr>Architecture Development </vt:lpstr>
      <vt:lpstr>      CONCLUSION</vt:lpstr>
      <vt:lpstr>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Altaf Nadaf</dc:creator>
  <cp:lastModifiedBy>Altaf Nadaf</cp:lastModifiedBy>
  <cp:revision>3</cp:revision>
  <dcterms:created xsi:type="dcterms:W3CDTF">2022-11-21T16:10:22Z</dcterms:created>
  <dcterms:modified xsi:type="dcterms:W3CDTF">2022-11-23T12:48:45Z</dcterms:modified>
</cp:coreProperties>
</file>