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2" r:id="rId2"/>
    <p:sldId id="256" r:id="rId3"/>
    <p:sldId id="258" r:id="rId4"/>
    <p:sldId id="257" r:id="rId5"/>
    <p:sldId id="259" r:id="rId6"/>
    <p:sldId id="260" r:id="rId7"/>
    <p:sldId id="261" r:id="rId8"/>
    <p:sldId id="263" r:id="rId9"/>
    <p:sldId id="265" r:id="rId10"/>
    <p:sldId id="266" r:id="rId11"/>
    <p:sldId id="269" r:id="rId12"/>
    <p:sldId id="268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74E0C9-DB57-49DB-A8BF-847F42ADA937}">
          <p14:sldIdLst>
            <p14:sldId id="262"/>
            <p14:sldId id="256"/>
            <p14:sldId id="258"/>
            <p14:sldId id="257"/>
            <p14:sldId id="259"/>
            <p14:sldId id="260"/>
            <p14:sldId id="261"/>
            <p14:sldId id="263"/>
            <p14:sldId id="265"/>
            <p14:sldId id="266"/>
            <p14:sldId id="269"/>
            <p14:sldId id="268"/>
            <p14:sldId id="267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ekanthreddyreddy@outlook.com" initials="s" lastIdx="2" clrIdx="0">
    <p:extLst>
      <p:ext uri="{19B8F6BF-5375-455C-9EA6-DF929625EA0E}">
        <p15:presenceInfo xmlns:p15="http://schemas.microsoft.com/office/powerpoint/2012/main" userId="cf5755ba611e8f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99E00-F0BC-473F-9769-CC1DC249F191}" v="50" dt="2023-03-03T08:44:29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af Nadaf" userId="fba530b682729f35" providerId="LiveId" clId="{2CF99E00-F0BC-473F-9769-CC1DC249F191}"/>
    <pc:docChg chg="undo custSel addSld delSld modSld sldOrd modSection">
      <pc:chgData name="Altaf Nadaf" userId="fba530b682729f35" providerId="LiveId" clId="{2CF99E00-F0BC-473F-9769-CC1DC249F191}" dt="2023-03-03T08:44:29.189" v="1064"/>
      <pc:docMkLst>
        <pc:docMk/>
      </pc:docMkLst>
      <pc:sldChg chg="modSp">
        <pc:chgData name="Altaf Nadaf" userId="fba530b682729f35" providerId="LiveId" clId="{2CF99E00-F0BC-473F-9769-CC1DC249F191}" dt="2023-03-03T08:44:29.189" v="1064"/>
        <pc:sldMkLst>
          <pc:docMk/>
          <pc:sldMk cId="2411402352" sldId="256"/>
        </pc:sldMkLst>
        <pc:spChg chg="mod">
          <ac:chgData name="Altaf Nadaf" userId="fba530b682729f35" providerId="LiveId" clId="{2CF99E00-F0BC-473F-9769-CC1DC249F191}" dt="2023-03-03T08:44:29.189" v="1064"/>
          <ac:spMkLst>
            <pc:docMk/>
            <pc:sldMk cId="2411402352" sldId="256"/>
            <ac:spMk id="3" creationId="{57159A30-BD82-87AB-89D0-0759B9002A41}"/>
          </ac:spMkLst>
        </pc:spChg>
      </pc:sldChg>
      <pc:sldChg chg="modSp">
        <pc:chgData name="Altaf Nadaf" userId="fba530b682729f35" providerId="LiveId" clId="{2CF99E00-F0BC-473F-9769-CC1DC249F191}" dt="2023-03-03T08:44:29.189" v="1064"/>
        <pc:sldMkLst>
          <pc:docMk/>
          <pc:sldMk cId="3012185256" sldId="257"/>
        </pc:sldMkLst>
        <pc:spChg chg="mod">
          <ac:chgData name="Altaf Nadaf" userId="fba530b682729f35" providerId="LiveId" clId="{2CF99E00-F0BC-473F-9769-CC1DC249F191}" dt="2023-03-03T08:44:29.189" v="1064"/>
          <ac:spMkLst>
            <pc:docMk/>
            <pc:sldMk cId="3012185256" sldId="257"/>
            <ac:spMk id="2" creationId="{CED2626A-F808-481C-BFE4-9D7E9997E19B}"/>
          </ac:spMkLst>
        </pc:spChg>
        <pc:spChg chg="mod">
          <ac:chgData name="Altaf Nadaf" userId="fba530b682729f35" providerId="LiveId" clId="{2CF99E00-F0BC-473F-9769-CC1DC249F191}" dt="2023-03-03T08:44:29.189" v="1064"/>
          <ac:spMkLst>
            <pc:docMk/>
            <pc:sldMk cId="3012185256" sldId="257"/>
            <ac:spMk id="3" creationId="{E491FC53-CB7C-2CE2-8026-F735E862C13D}"/>
          </ac:spMkLst>
        </pc:spChg>
      </pc:sldChg>
      <pc:sldChg chg="ord">
        <pc:chgData name="Altaf Nadaf" userId="fba530b682729f35" providerId="LiveId" clId="{2CF99E00-F0BC-473F-9769-CC1DC249F191}" dt="2023-03-03T04:35:13.131" v="1"/>
        <pc:sldMkLst>
          <pc:docMk/>
          <pc:sldMk cId="2426413186" sldId="258"/>
        </pc:sldMkLst>
      </pc:sldChg>
      <pc:sldChg chg="delCm">
        <pc:chgData name="Altaf Nadaf" userId="fba530b682729f35" providerId="LiveId" clId="{2CF99E00-F0BC-473F-9769-CC1DC249F191}" dt="2023-03-03T07:24:54.503" v="490" actId="1592"/>
        <pc:sldMkLst>
          <pc:docMk/>
          <pc:sldMk cId="819286527" sldId="259"/>
        </pc:sldMkLst>
      </pc:sldChg>
      <pc:sldChg chg="addSp delSp modSp new mod ord">
        <pc:chgData name="Altaf Nadaf" userId="fba530b682729f35" providerId="LiveId" clId="{2CF99E00-F0BC-473F-9769-CC1DC249F191}" dt="2023-03-03T08:27:13.177" v="966" actId="113"/>
        <pc:sldMkLst>
          <pc:docMk/>
          <pc:sldMk cId="452561248" sldId="262"/>
        </pc:sldMkLst>
        <pc:spChg chg="add del mod">
          <ac:chgData name="Altaf Nadaf" userId="fba530b682729f35" providerId="LiveId" clId="{2CF99E00-F0BC-473F-9769-CC1DC249F191}" dt="2023-03-03T04:37:33.204" v="21" actId="478"/>
          <ac:spMkLst>
            <pc:docMk/>
            <pc:sldMk cId="452561248" sldId="262"/>
            <ac:spMk id="2" creationId="{453E025B-C271-5A5E-1A75-E28FBDB4B075}"/>
          </ac:spMkLst>
        </pc:spChg>
        <pc:spChg chg="add mod">
          <ac:chgData name="Altaf Nadaf" userId="fba530b682729f35" providerId="LiveId" clId="{2CF99E00-F0BC-473F-9769-CC1DC249F191}" dt="2023-03-03T08:27:13.177" v="966" actId="113"/>
          <ac:spMkLst>
            <pc:docMk/>
            <pc:sldMk cId="452561248" sldId="262"/>
            <ac:spMk id="3" creationId="{2E77261E-05AA-75D4-4640-DBC2FEB36C4E}"/>
          </ac:spMkLst>
        </pc:spChg>
        <pc:picChg chg="add del mod">
          <ac:chgData name="Altaf Nadaf" userId="fba530b682729f35" providerId="LiveId" clId="{2CF99E00-F0BC-473F-9769-CC1DC249F191}" dt="2023-03-03T07:15:43.754" v="430" actId="21"/>
          <ac:picMkLst>
            <pc:docMk/>
            <pc:sldMk cId="452561248" sldId="262"/>
            <ac:picMk id="2" creationId="{B08F2B56-2B9F-6430-6BB6-21B091EDC9BE}"/>
          </ac:picMkLst>
        </pc:picChg>
        <pc:picChg chg="add del mod">
          <ac:chgData name="Altaf Nadaf" userId="fba530b682729f35" providerId="LiveId" clId="{2CF99E00-F0BC-473F-9769-CC1DC249F191}" dt="2023-03-03T07:14:02.498" v="427" actId="21"/>
          <ac:picMkLst>
            <pc:docMk/>
            <pc:sldMk cId="452561248" sldId="262"/>
            <ac:picMk id="4" creationId="{0AB54684-3A34-69F7-A8FA-E17F5B2FE506}"/>
          </ac:picMkLst>
        </pc:picChg>
        <pc:picChg chg="add mod">
          <ac:chgData name="Altaf Nadaf" userId="fba530b682729f35" providerId="LiveId" clId="{2CF99E00-F0BC-473F-9769-CC1DC249F191}" dt="2023-03-03T07:23:28.091" v="485" actId="1440"/>
          <ac:picMkLst>
            <pc:docMk/>
            <pc:sldMk cId="452561248" sldId="262"/>
            <ac:picMk id="5" creationId="{3CB029F7-E00F-96ED-C9C4-1B8E56AF5C4A}"/>
          </ac:picMkLst>
        </pc:picChg>
        <pc:picChg chg="add del mod">
          <ac:chgData name="Altaf Nadaf" userId="fba530b682729f35" providerId="LiveId" clId="{2CF99E00-F0BC-473F-9769-CC1DC249F191}" dt="2023-03-03T07:17:44.521" v="449" actId="21"/>
          <ac:picMkLst>
            <pc:docMk/>
            <pc:sldMk cId="452561248" sldId="262"/>
            <ac:picMk id="7" creationId="{3CD0D09F-21B4-0B9F-F74D-C487EB73BCA7}"/>
          </ac:picMkLst>
        </pc:picChg>
        <pc:picChg chg="add mod modCrop">
          <ac:chgData name="Altaf Nadaf" userId="fba530b682729f35" providerId="LiveId" clId="{2CF99E00-F0BC-473F-9769-CC1DC249F191}" dt="2023-03-03T07:24:16.630" v="489" actId="1076"/>
          <ac:picMkLst>
            <pc:docMk/>
            <pc:sldMk cId="452561248" sldId="262"/>
            <ac:picMk id="9" creationId="{1C872AFC-F28F-704B-FF98-6776044B5CC9}"/>
          </ac:picMkLst>
        </pc:picChg>
      </pc:sldChg>
      <pc:sldChg chg="del">
        <pc:chgData name="Altaf Nadaf" userId="fba530b682729f35" providerId="LiveId" clId="{2CF99E00-F0BC-473F-9769-CC1DC249F191}" dt="2023-03-03T04:35:29.656" v="3" actId="47"/>
        <pc:sldMkLst>
          <pc:docMk/>
          <pc:sldMk cId="508672213" sldId="262"/>
        </pc:sldMkLst>
      </pc:sldChg>
      <pc:sldChg chg="delSp del mod">
        <pc:chgData name="Altaf Nadaf" userId="fba530b682729f35" providerId="LiveId" clId="{2CF99E00-F0BC-473F-9769-CC1DC249F191}" dt="2023-03-03T04:35:44.952" v="5" actId="47"/>
        <pc:sldMkLst>
          <pc:docMk/>
          <pc:sldMk cId="697332987" sldId="263"/>
        </pc:sldMkLst>
        <pc:picChg chg="del">
          <ac:chgData name="Altaf Nadaf" userId="fba530b682729f35" providerId="LiveId" clId="{2CF99E00-F0BC-473F-9769-CC1DC249F191}" dt="2023-03-03T04:35:37.824" v="4" actId="478"/>
          <ac:picMkLst>
            <pc:docMk/>
            <pc:sldMk cId="697332987" sldId="263"/>
            <ac:picMk id="3" creationId="{D49872E3-9603-6AB4-CC17-C4FEAA6A2194}"/>
          </ac:picMkLst>
        </pc:picChg>
      </pc:sldChg>
      <pc:sldChg chg="addSp delSp modSp new mod">
        <pc:chgData name="Altaf Nadaf" userId="fba530b682729f35" providerId="LiveId" clId="{2CF99E00-F0BC-473F-9769-CC1DC249F191}" dt="2023-03-03T07:25:39.750" v="492" actId="1076"/>
        <pc:sldMkLst>
          <pc:docMk/>
          <pc:sldMk cId="3967144048" sldId="263"/>
        </pc:sldMkLst>
        <pc:spChg chg="add del mod">
          <ac:chgData name="Altaf Nadaf" userId="fba530b682729f35" providerId="LiveId" clId="{2CF99E00-F0BC-473F-9769-CC1DC249F191}" dt="2023-03-03T05:09:34.718" v="334"/>
          <ac:spMkLst>
            <pc:docMk/>
            <pc:sldMk cId="3967144048" sldId="263"/>
            <ac:spMk id="2" creationId="{E87A6CB3-1FE3-A247-1F42-8AEBEB1F8470}"/>
          </ac:spMkLst>
        </pc:spChg>
        <pc:spChg chg="add mod">
          <ac:chgData name="Altaf Nadaf" userId="fba530b682729f35" providerId="LiveId" clId="{2CF99E00-F0BC-473F-9769-CC1DC249F191}" dt="2023-03-03T05:11:34.607" v="345" actId="1076"/>
          <ac:spMkLst>
            <pc:docMk/>
            <pc:sldMk cId="3967144048" sldId="263"/>
            <ac:spMk id="3" creationId="{45CC2D6A-934F-ECE3-49D9-897319FBCBF3}"/>
          </ac:spMkLst>
        </pc:spChg>
        <pc:spChg chg="add mod">
          <ac:chgData name="Altaf Nadaf" userId="fba530b682729f35" providerId="LiveId" clId="{2CF99E00-F0BC-473F-9769-CC1DC249F191}" dt="2023-03-03T05:15:14.127" v="367" actId="113"/>
          <ac:spMkLst>
            <pc:docMk/>
            <pc:sldMk cId="3967144048" sldId="263"/>
            <ac:spMk id="4" creationId="{075CEDE0-3E9E-F363-0AE3-6DA0FCD4D7CE}"/>
          </ac:spMkLst>
        </pc:spChg>
        <pc:picChg chg="add mod">
          <ac:chgData name="Altaf Nadaf" userId="fba530b682729f35" providerId="LiveId" clId="{2CF99E00-F0BC-473F-9769-CC1DC249F191}" dt="2023-03-03T07:25:39.750" v="492" actId="1076"/>
          <ac:picMkLst>
            <pc:docMk/>
            <pc:sldMk cId="3967144048" sldId="263"/>
            <ac:picMk id="6" creationId="{30E9D865-6C05-6E75-B2BA-905BFFEFFA21}"/>
          </ac:picMkLst>
        </pc:picChg>
      </pc:sldChg>
      <pc:sldChg chg="addSp delSp modSp new del mod">
        <pc:chgData name="Altaf Nadaf" userId="fba530b682729f35" providerId="LiveId" clId="{2CF99E00-F0BC-473F-9769-CC1DC249F191}" dt="2023-03-03T08:17:27.875" v="873" actId="2696"/>
        <pc:sldMkLst>
          <pc:docMk/>
          <pc:sldMk cId="211984642" sldId="264"/>
        </pc:sldMkLst>
        <pc:spChg chg="add mod">
          <ac:chgData name="Altaf Nadaf" userId="fba530b682729f35" providerId="LiveId" clId="{2CF99E00-F0BC-473F-9769-CC1DC249F191}" dt="2023-03-03T06:16:27.609" v="416" actId="20577"/>
          <ac:spMkLst>
            <pc:docMk/>
            <pc:sldMk cId="211984642" sldId="264"/>
            <ac:spMk id="6" creationId="{B14F8696-4D5B-1442-5B4C-BED6E864112B}"/>
          </ac:spMkLst>
        </pc:spChg>
        <pc:picChg chg="add del mod modCrop">
          <ac:chgData name="Altaf Nadaf" userId="fba530b682729f35" providerId="LiveId" clId="{2CF99E00-F0BC-473F-9769-CC1DC249F191}" dt="2023-03-03T06:15:00.003" v="398" actId="478"/>
          <ac:picMkLst>
            <pc:docMk/>
            <pc:sldMk cId="211984642" sldId="264"/>
            <ac:picMk id="3" creationId="{9EBE89BE-B3EC-9BE6-BF26-1C32D323115A}"/>
          </ac:picMkLst>
        </pc:picChg>
        <pc:picChg chg="add mod modCrop">
          <ac:chgData name="Altaf Nadaf" userId="fba530b682729f35" providerId="LiveId" clId="{2CF99E00-F0BC-473F-9769-CC1DC249F191}" dt="2023-03-03T06:15:40.964" v="402" actId="1076"/>
          <ac:picMkLst>
            <pc:docMk/>
            <pc:sldMk cId="211984642" sldId="264"/>
            <ac:picMk id="5" creationId="{6C9E81BD-A0D1-EE21-2EB3-B4AF991ED251}"/>
          </ac:picMkLst>
        </pc:picChg>
      </pc:sldChg>
      <pc:sldChg chg="del">
        <pc:chgData name="Altaf Nadaf" userId="fba530b682729f35" providerId="LiveId" clId="{2CF99E00-F0BC-473F-9769-CC1DC249F191}" dt="2023-03-03T04:35:59.782" v="11" actId="47"/>
        <pc:sldMkLst>
          <pc:docMk/>
          <pc:sldMk cId="1288654349" sldId="264"/>
        </pc:sldMkLst>
      </pc:sldChg>
      <pc:sldChg chg="addSp delSp modSp new del mod">
        <pc:chgData name="Altaf Nadaf" userId="fba530b682729f35" providerId="LiveId" clId="{2CF99E00-F0BC-473F-9769-CC1DC249F191}" dt="2023-03-03T05:18:15.935" v="386" actId="47"/>
        <pc:sldMkLst>
          <pc:docMk/>
          <pc:sldMk cId="2742923241" sldId="264"/>
        </pc:sldMkLst>
        <pc:spChg chg="add del mod">
          <ac:chgData name="Altaf Nadaf" userId="fba530b682729f35" providerId="LiveId" clId="{2CF99E00-F0BC-473F-9769-CC1DC249F191}" dt="2023-03-03T05:17:46.120" v="382" actId="47"/>
          <ac:spMkLst>
            <pc:docMk/>
            <pc:sldMk cId="2742923241" sldId="264"/>
            <ac:spMk id="2" creationId="{429E97CB-4ACB-765F-3516-9199980FEE9E}"/>
          </ac:spMkLst>
        </pc:spChg>
        <pc:spChg chg="add del mod">
          <ac:chgData name="Altaf Nadaf" userId="fba530b682729f35" providerId="LiveId" clId="{2CF99E00-F0BC-473F-9769-CC1DC249F191}" dt="2023-03-03T05:18:14.734" v="385"/>
          <ac:spMkLst>
            <pc:docMk/>
            <pc:sldMk cId="2742923241" sldId="264"/>
            <ac:spMk id="3" creationId="{80894D21-8685-9E61-F7D6-B69EB4F7F584}"/>
          </ac:spMkLst>
        </pc:spChg>
      </pc:sldChg>
      <pc:sldChg chg="addSp delSp modSp new mod">
        <pc:chgData name="Altaf Nadaf" userId="fba530b682729f35" providerId="LiveId" clId="{2CF99E00-F0BC-473F-9769-CC1DC249F191}" dt="2023-03-03T08:28:47.620" v="967" actId="255"/>
        <pc:sldMkLst>
          <pc:docMk/>
          <pc:sldMk cId="1749090744" sldId="265"/>
        </pc:sldMkLst>
        <pc:spChg chg="add del mod">
          <ac:chgData name="Altaf Nadaf" userId="fba530b682729f35" providerId="LiveId" clId="{2CF99E00-F0BC-473F-9769-CC1DC249F191}" dt="2023-03-03T07:40:59.287" v="527"/>
          <ac:spMkLst>
            <pc:docMk/>
            <pc:sldMk cId="1749090744" sldId="265"/>
            <ac:spMk id="4" creationId="{DA6A02F7-9BF7-996E-A9A6-C575B438C7F8}"/>
          </ac:spMkLst>
        </pc:spChg>
        <pc:spChg chg="add del mod">
          <ac:chgData name="Altaf Nadaf" userId="fba530b682729f35" providerId="LiveId" clId="{2CF99E00-F0BC-473F-9769-CC1DC249F191}" dt="2023-03-03T08:28:47.620" v="967" actId="255"/>
          <ac:spMkLst>
            <pc:docMk/>
            <pc:sldMk cId="1749090744" sldId="265"/>
            <ac:spMk id="5" creationId="{BEB8FF62-5AFA-3EAD-E79C-00B00E8C6907}"/>
          </ac:spMkLst>
        </pc:spChg>
        <pc:picChg chg="add mod modCrop">
          <ac:chgData name="Altaf Nadaf" userId="fba530b682729f35" providerId="LiveId" clId="{2CF99E00-F0BC-473F-9769-CC1DC249F191}" dt="2023-03-03T08:02:07.719" v="686" actId="1440"/>
          <ac:picMkLst>
            <pc:docMk/>
            <pc:sldMk cId="1749090744" sldId="265"/>
            <ac:picMk id="3" creationId="{3BF53556-3873-2374-4492-73767F6C91BC}"/>
          </ac:picMkLst>
        </pc:picChg>
      </pc:sldChg>
      <pc:sldChg chg="del">
        <pc:chgData name="Altaf Nadaf" userId="fba530b682729f35" providerId="LiveId" clId="{2CF99E00-F0BC-473F-9769-CC1DC249F191}" dt="2023-03-03T04:35:47.214" v="6" actId="47"/>
        <pc:sldMkLst>
          <pc:docMk/>
          <pc:sldMk cId="2574985686" sldId="265"/>
        </pc:sldMkLst>
      </pc:sldChg>
      <pc:sldChg chg="del">
        <pc:chgData name="Altaf Nadaf" userId="fba530b682729f35" providerId="LiveId" clId="{2CF99E00-F0BC-473F-9769-CC1DC249F191}" dt="2023-03-03T04:35:48.881" v="7" actId="47"/>
        <pc:sldMkLst>
          <pc:docMk/>
          <pc:sldMk cId="1519915244" sldId="266"/>
        </pc:sldMkLst>
      </pc:sldChg>
      <pc:sldChg chg="addSp delSp modSp new mod ord">
        <pc:chgData name="Altaf Nadaf" userId="fba530b682729f35" providerId="LiveId" clId="{2CF99E00-F0BC-473F-9769-CC1DC249F191}" dt="2023-03-03T08:25:33.620" v="960"/>
        <pc:sldMkLst>
          <pc:docMk/>
          <pc:sldMk cId="4061993514" sldId="266"/>
        </pc:sldMkLst>
        <pc:spChg chg="add del mod">
          <ac:chgData name="Altaf Nadaf" userId="fba530b682729f35" providerId="LiveId" clId="{2CF99E00-F0BC-473F-9769-CC1DC249F191}" dt="2023-03-03T08:11:44.354" v="810"/>
          <ac:spMkLst>
            <pc:docMk/>
            <pc:sldMk cId="4061993514" sldId="266"/>
            <ac:spMk id="4" creationId="{27E3E065-930F-FE7D-0FF3-D4E5982EA2CC}"/>
          </ac:spMkLst>
        </pc:spChg>
        <pc:spChg chg="add del mod">
          <ac:chgData name="Altaf Nadaf" userId="fba530b682729f35" providerId="LiveId" clId="{2CF99E00-F0BC-473F-9769-CC1DC249F191}" dt="2023-03-03T08:12:53.475" v="819" actId="21"/>
          <ac:spMkLst>
            <pc:docMk/>
            <pc:sldMk cId="4061993514" sldId="266"/>
            <ac:spMk id="5" creationId="{7A257308-AACE-F901-A61C-CB9FBDCED493}"/>
          </ac:spMkLst>
        </pc:spChg>
        <pc:spChg chg="add del mod">
          <ac:chgData name="Altaf Nadaf" userId="fba530b682729f35" providerId="LiveId" clId="{2CF99E00-F0BC-473F-9769-CC1DC249F191}" dt="2023-03-03T08:16:01.283" v="862"/>
          <ac:spMkLst>
            <pc:docMk/>
            <pc:sldMk cId="4061993514" sldId="266"/>
            <ac:spMk id="6" creationId="{D37251FE-3691-8168-45CC-9D424E4F690D}"/>
          </ac:spMkLst>
        </pc:spChg>
        <pc:spChg chg="add del mod">
          <ac:chgData name="Altaf Nadaf" userId="fba530b682729f35" providerId="LiveId" clId="{2CF99E00-F0BC-473F-9769-CC1DC249F191}" dt="2023-03-03T08:16:01.278" v="860" actId="21"/>
          <ac:spMkLst>
            <pc:docMk/>
            <pc:sldMk cId="4061993514" sldId="266"/>
            <ac:spMk id="7" creationId="{65F46B34-69CB-BEAB-68B1-B347886224AF}"/>
          </ac:spMkLst>
        </pc:spChg>
        <pc:spChg chg="add del mod">
          <ac:chgData name="Altaf Nadaf" userId="fba530b682729f35" providerId="LiveId" clId="{2CF99E00-F0BC-473F-9769-CC1DC249F191}" dt="2023-03-03T08:17:18.462" v="870"/>
          <ac:spMkLst>
            <pc:docMk/>
            <pc:sldMk cId="4061993514" sldId="266"/>
            <ac:spMk id="8" creationId="{62A1B11A-A88B-555D-9BD3-6209D0E747F7}"/>
          </ac:spMkLst>
        </pc:spChg>
        <pc:spChg chg="add del mod">
          <ac:chgData name="Altaf Nadaf" userId="fba530b682729f35" providerId="LiveId" clId="{2CF99E00-F0BC-473F-9769-CC1DC249F191}" dt="2023-03-03T08:17:18.462" v="872"/>
          <ac:spMkLst>
            <pc:docMk/>
            <pc:sldMk cId="4061993514" sldId="266"/>
            <ac:spMk id="9" creationId="{72480A9B-8AB1-6B27-B573-929ACDA9BD8C}"/>
          </ac:spMkLst>
        </pc:spChg>
        <pc:spChg chg="add del mod">
          <ac:chgData name="Altaf Nadaf" userId="fba530b682729f35" providerId="LiveId" clId="{2CF99E00-F0BC-473F-9769-CC1DC249F191}" dt="2023-03-03T08:22:44.986" v="901"/>
          <ac:spMkLst>
            <pc:docMk/>
            <pc:sldMk cId="4061993514" sldId="266"/>
            <ac:spMk id="12" creationId="{34BAEC59-7766-1DBC-BF33-A47CD557E73A}"/>
          </ac:spMkLst>
        </pc:spChg>
        <pc:spChg chg="add del mod">
          <ac:chgData name="Altaf Nadaf" userId="fba530b682729f35" providerId="LiveId" clId="{2CF99E00-F0BC-473F-9769-CC1DC249F191}" dt="2023-03-03T08:22:44.986" v="903"/>
          <ac:spMkLst>
            <pc:docMk/>
            <pc:sldMk cId="4061993514" sldId="266"/>
            <ac:spMk id="13" creationId="{6D24F6B2-2C99-8689-B785-1CE22E25E1AC}"/>
          </ac:spMkLst>
        </pc:spChg>
        <pc:spChg chg="add mod">
          <ac:chgData name="Altaf Nadaf" userId="fba530b682729f35" providerId="LiveId" clId="{2CF99E00-F0BC-473F-9769-CC1DC249F191}" dt="2023-03-03T08:25:20.982" v="958" actId="1076"/>
          <ac:spMkLst>
            <pc:docMk/>
            <pc:sldMk cId="4061993514" sldId="266"/>
            <ac:spMk id="14" creationId="{5E9B6420-A214-C420-8BDC-17C3EA4D9D99}"/>
          </ac:spMkLst>
        </pc:spChg>
        <pc:picChg chg="add mod modCrop">
          <ac:chgData name="Altaf Nadaf" userId="fba530b682729f35" providerId="LiveId" clId="{2CF99E00-F0BC-473F-9769-CC1DC249F191}" dt="2023-03-03T08:22:18.887" v="892" actId="732"/>
          <ac:picMkLst>
            <pc:docMk/>
            <pc:sldMk cId="4061993514" sldId="266"/>
            <ac:picMk id="3" creationId="{EF1E26E7-70FC-E857-9937-7755332A012D}"/>
          </ac:picMkLst>
        </pc:picChg>
        <pc:picChg chg="add mod modCrop">
          <ac:chgData name="Altaf Nadaf" userId="fba530b682729f35" providerId="LiveId" clId="{2CF99E00-F0BC-473F-9769-CC1DC249F191}" dt="2023-03-03T08:22:28.165" v="895" actId="1076"/>
          <ac:picMkLst>
            <pc:docMk/>
            <pc:sldMk cId="4061993514" sldId="266"/>
            <ac:picMk id="11" creationId="{E6B796AD-ED20-FEE5-3931-586A9CCA95D2}"/>
          </ac:picMkLst>
        </pc:picChg>
      </pc:sldChg>
      <pc:sldChg chg="del">
        <pc:chgData name="Altaf Nadaf" userId="fba530b682729f35" providerId="LiveId" clId="{2CF99E00-F0BC-473F-9769-CC1DC249F191}" dt="2023-03-03T04:35:50.256" v="8" actId="47"/>
        <pc:sldMkLst>
          <pc:docMk/>
          <pc:sldMk cId="583161187" sldId="267"/>
        </pc:sldMkLst>
      </pc:sldChg>
      <pc:sldChg chg="addSp delSp modSp new mod">
        <pc:chgData name="Altaf Nadaf" userId="fba530b682729f35" providerId="LiveId" clId="{2CF99E00-F0BC-473F-9769-CC1DC249F191}" dt="2023-03-03T08:09:06.547" v="795"/>
        <pc:sldMkLst>
          <pc:docMk/>
          <pc:sldMk cId="4133382751" sldId="267"/>
        </pc:sldMkLst>
        <pc:spChg chg="add del mod">
          <ac:chgData name="Altaf Nadaf" userId="fba530b682729f35" providerId="LiveId" clId="{2CF99E00-F0BC-473F-9769-CC1DC249F191}" dt="2023-03-03T08:09:06.547" v="795"/>
          <ac:spMkLst>
            <pc:docMk/>
            <pc:sldMk cId="4133382751" sldId="267"/>
            <ac:spMk id="4" creationId="{ADCE40B2-8ADE-4451-81EF-999852747CD4}"/>
          </ac:spMkLst>
        </pc:spChg>
        <pc:spChg chg="add mod">
          <ac:chgData name="Altaf Nadaf" userId="fba530b682729f35" providerId="LiveId" clId="{2CF99E00-F0BC-473F-9769-CC1DC249F191}" dt="2023-03-03T08:09:05.670" v="793" actId="1076"/>
          <ac:spMkLst>
            <pc:docMk/>
            <pc:sldMk cId="4133382751" sldId="267"/>
            <ac:spMk id="5" creationId="{E5841C2B-22A1-A353-C9DD-C9EDF064ED50}"/>
          </ac:spMkLst>
        </pc:spChg>
        <pc:picChg chg="add mod modCrop">
          <ac:chgData name="Altaf Nadaf" userId="fba530b682729f35" providerId="LiveId" clId="{2CF99E00-F0BC-473F-9769-CC1DC249F191}" dt="2023-03-03T08:06:48.614" v="752" actId="1076"/>
          <ac:picMkLst>
            <pc:docMk/>
            <pc:sldMk cId="4133382751" sldId="267"/>
            <ac:picMk id="3" creationId="{F519EEBB-7399-8BEF-FE35-3F611E4E3613}"/>
          </ac:picMkLst>
        </pc:picChg>
      </pc:sldChg>
      <pc:sldChg chg="addSp delSp modSp new mod">
        <pc:chgData name="Altaf Nadaf" userId="fba530b682729f35" providerId="LiveId" clId="{2CF99E00-F0BC-473F-9769-CC1DC249F191}" dt="2023-03-03T08:05:47.637" v="745"/>
        <pc:sldMkLst>
          <pc:docMk/>
          <pc:sldMk cId="2626862067" sldId="268"/>
        </pc:sldMkLst>
        <pc:spChg chg="add del mod">
          <ac:chgData name="Altaf Nadaf" userId="fba530b682729f35" providerId="LiveId" clId="{2CF99E00-F0BC-473F-9769-CC1DC249F191}" dt="2023-03-03T08:05:47.637" v="745"/>
          <ac:spMkLst>
            <pc:docMk/>
            <pc:sldMk cId="2626862067" sldId="268"/>
            <ac:spMk id="4" creationId="{8713C5E3-2477-AAE5-EA25-60BD57E60759}"/>
          </ac:spMkLst>
        </pc:spChg>
        <pc:spChg chg="add mod">
          <ac:chgData name="Altaf Nadaf" userId="fba530b682729f35" providerId="LiveId" clId="{2CF99E00-F0BC-473F-9769-CC1DC249F191}" dt="2023-03-03T08:05:46.725" v="743" actId="12"/>
          <ac:spMkLst>
            <pc:docMk/>
            <pc:sldMk cId="2626862067" sldId="268"/>
            <ac:spMk id="5" creationId="{251C0108-8CC7-31BC-2567-A123027DB563}"/>
          </ac:spMkLst>
        </pc:spChg>
        <pc:picChg chg="add mod modCrop">
          <ac:chgData name="Altaf Nadaf" userId="fba530b682729f35" providerId="LiveId" clId="{2CF99E00-F0BC-473F-9769-CC1DC249F191}" dt="2023-03-03T08:02:18.055" v="687" actId="1440"/>
          <ac:picMkLst>
            <pc:docMk/>
            <pc:sldMk cId="2626862067" sldId="268"/>
            <ac:picMk id="3" creationId="{24A467C2-558E-2190-EAFF-42B3724DE801}"/>
          </ac:picMkLst>
        </pc:picChg>
      </pc:sldChg>
      <pc:sldChg chg="del">
        <pc:chgData name="Altaf Nadaf" userId="fba530b682729f35" providerId="LiveId" clId="{2CF99E00-F0BC-473F-9769-CC1DC249F191}" dt="2023-03-03T04:35:51.446" v="9" actId="47"/>
        <pc:sldMkLst>
          <pc:docMk/>
          <pc:sldMk cId="3808858893" sldId="268"/>
        </pc:sldMkLst>
      </pc:sldChg>
      <pc:sldChg chg="addSp delSp modSp new mod">
        <pc:chgData name="Altaf Nadaf" userId="fba530b682729f35" providerId="LiveId" clId="{2CF99E00-F0BC-473F-9769-CC1DC249F191}" dt="2023-03-03T08:03:17.015" v="692" actId="14100"/>
        <pc:sldMkLst>
          <pc:docMk/>
          <pc:sldMk cId="11783343" sldId="269"/>
        </pc:sldMkLst>
        <pc:spChg chg="add mod">
          <ac:chgData name="Altaf Nadaf" userId="fba530b682729f35" providerId="LiveId" clId="{2CF99E00-F0BC-473F-9769-CC1DC249F191}" dt="2023-03-03T07:59:41.151" v="674" actId="14100"/>
          <ac:spMkLst>
            <pc:docMk/>
            <pc:sldMk cId="11783343" sldId="269"/>
            <ac:spMk id="6" creationId="{BA568747-5CB6-F2BB-1727-804E0FCAE0EE}"/>
          </ac:spMkLst>
        </pc:spChg>
        <pc:picChg chg="add del mod modCrop">
          <ac:chgData name="Altaf Nadaf" userId="fba530b682729f35" providerId="LiveId" clId="{2CF99E00-F0BC-473F-9769-CC1DC249F191}" dt="2023-03-03T07:47:57.997" v="602" actId="931"/>
          <ac:picMkLst>
            <pc:docMk/>
            <pc:sldMk cId="11783343" sldId="269"/>
            <ac:picMk id="3" creationId="{58862A82-7424-2477-CC5A-AF628EA697CA}"/>
          </ac:picMkLst>
        </pc:picChg>
        <pc:picChg chg="add mod modCrop">
          <ac:chgData name="Altaf Nadaf" userId="fba530b682729f35" providerId="LiveId" clId="{2CF99E00-F0BC-473F-9769-CC1DC249F191}" dt="2023-03-03T08:03:17.015" v="692" actId="14100"/>
          <ac:picMkLst>
            <pc:docMk/>
            <pc:sldMk cId="11783343" sldId="269"/>
            <ac:picMk id="5" creationId="{843054B2-5321-0AE2-A44A-B4E97483F23B}"/>
          </ac:picMkLst>
        </pc:picChg>
      </pc:sldChg>
      <pc:sldChg chg="del">
        <pc:chgData name="Altaf Nadaf" userId="fba530b682729f35" providerId="LiveId" clId="{2CF99E00-F0BC-473F-9769-CC1DC249F191}" dt="2023-03-03T04:35:57.637" v="10" actId="47"/>
        <pc:sldMkLst>
          <pc:docMk/>
          <pc:sldMk cId="1421069988" sldId="269"/>
        </pc:sldMkLst>
      </pc:sldChg>
      <pc:sldChg chg="addSp delSp modSp new mod">
        <pc:chgData name="Altaf Nadaf" userId="fba530b682729f35" providerId="LiveId" clId="{2CF99E00-F0BC-473F-9769-CC1DC249F191}" dt="2023-03-03T08:33:15.686" v="1061" actId="1076"/>
        <pc:sldMkLst>
          <pc:docMk/>
          <pc:sldMk cId="172037914" sldId="270"/>
        </pc:sldMkLst>
        <pc:spChg chg="add del mod">
          <ac:chgData name="Altaf Nadaf" userId="fba530b682729f35" providerId="LiveId" clId="{2CF99E00-F0BC-473F-9769-CC1DC249F191}" dt="2023-03-03T08:33:03.837" v="1059"/>
          <ac:spMkLst>
            <pc:docMk/>
            <pc:sldMk cId="172037914" sldId="270"/>
            <ac:spMk id="2" creationId="{FD542A25-7CD6-DFB2-6991-68967AD6FE21}"/>
          </ac:spMkLst>
        </pc:spChg>
        <pc:spChg chg="add mod">
          <ac:chgData name="Altaf Nadaf" userId="fba530b682729f35" providerId="LiveId" clId="{2CF99E00-F0BC-473F-9769-CC1DC249F191}" dt="2023-03-03T08:33:15.686" v="1061" actId="1076"/>
          <ac:spMkLst>
            <pc:docMk/>
            <pc:sldMk cId="172037914" sldId="270"/>
            <ac:spMk id="3" creationId="{CDCA895B-32B9-8472-5CFC-F9066B05F6A5}"/>
          </ac:spMkLst>
        </pc:spChg>
      </pc:sldChg>
      <pc:sldChg chg="addSp delSp modSp new mod ord">
        <pc:chgData name="Altaf Nadaf" userId="fba530b682729f35" providerId="LiveId" clId="{2CF99E00-F0BC-473F-9769-CC1DC249F191}" dt="2023-03-03T08:33:22.150" v="1062" actId="1076"/>
        <pc:sldMkLst>
          <pc:docMk/>
          <pc:sldMk cId="2249681359" sldId="271"/>
        </pc:sldMkLst>
        <pc:spChg chg="add del mod">
          <ac:chgData name="Altaf Nadaf" userId="fba530b682729f35" providerId="LiveId" clId="{2CF99E00-F0BC-473F-9769-CC1DC249F191}" dt="2023-03-03T08:31:05.773" v="1024"/>
          <ac:spMkLst>
            <pc:docMk/>
            <pc:sldMk cId="2249681359" sldId="271"/>
            <ac:spMk id="2" creationId="{468D6EB9-B33F-2771-24A7-37362ED86EE9}"/>
          </ac:spMkLst>
        </pc:spChg>
        <pc:spChg chg="add mod">
          <ac:chgData name="Altaf Nadaf" userId="fba530b682729f35" providerId="LiveId" clId="{2CF99E00-F0BC-473F-9769-CC1DC249F191}" dt="2023-03-03T08:33:22.150" v="1062" actId="1076"/>
          <ac:spMkLst>
            <pc:docMk/>
            <pc:sldMk cId="2249681359" sldId="271"/>
            <ac:spMk id="3" creationId="{61762FDF-E86C-84E7-403B-63F346FC2919}"/>
          </ac:spMkLst>
        </pc:spChg>
      </pc:sldChg>
      <pc:sldChg chg="del">
        <pc:chgData name="Altaf Nadaf" userId="fba530b682729f35" providerId="LiveId" clId="{2CF99E00-F0BC-473F-9769-CC1DC249F191}" dt="2023-03-03T04:35:25.842" v="2" actId="47"/>
        <pc:sldMkLst>
          <pc:docMk/>
          <pc:sldMk cId="33821282" sldId="27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5:30.4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715 412 24575,'123'0'0,"354"5"0,-5 34 0,-374-24 0,164 4 0,-262-19 0,49 4 0,-48-4 0,0 0 0,0 0 0,-1 0 0,1 0 0,0 0 0,-1 0 0,1 1 0,0-1 0,0 0 0,-1 1 0,1-1 0,0 0 0,-1 1 0,1-1 0,-1 1 0,1-1 0,-1 1 0,1-1 0,-1 1 0,1-1 0,-1 1 0,1-1 0,-1 1 0,1 0 0,-1-1 0,0 1 0,0 0 0,1-1 0,-1 1 0,0 0 0,0 0 0,0-1 0,0 1 0,1 0 0,-1 0 0,0-1 0,0 1 0,-1 0 0,1 0 0,0-1 0,0 1 0,0 0 0,0-1 0,-1 1 0,1 0 0,0-1 0,-1 1 0,1 0 0,0-1 0,-1 1 0,1 0 0,-1-1 0,1 1 0,-1-1 0,1 1 0,-1-1 0,0 1 0,1-1 0,-1 0 0,0 1 0,-10 8 0,0-1 0,-1 0 0,0-1 0,0-1 0,-1 0 0,0 0 0,0-1 0,0-1 0,-27 6 0,4 0 0,-356 86 0,81-22 0,170-43 0,-210 19 0,274-45 0,48-4 0,24-1 0,11-1 0,215-35 0,-137 21 0,581-104-495,702-119-930,-1320 231 1425,123-25 0,-165 30 106,0 0 1,0 0 0,-1 0 0,1 0-1,0-1 1,-1 0 0,0 0-1,6-4 1,-9 6-78,-1 0-1,1 1 1,-1-1 0,1 1 0,0-1-1,-1 0 1,1 1 0,-1-1-1,0 0 1,1 0 0,-1 1-1,0-1 1,1 0 0,-1 0 0,0 0-1,0 0 1,0 1 0,0-1-1,0 0 1,1 0 0,-2 0-1,1-1 1,0 1-14,-1 0 0,0 0 0,0 0 0,1 0 0,-1 0 0,0 0 0,0 0 0,0 0 0,0 0 0,0 1 0,0-1 0,0 0 0,0 1 0,-1-1 0,1 0 0,0 1 0,0 0 0,-1-1 0,-1 0 0,-64-16-15,-127-15 0,149 26 0,-333-36 0,-558 11 0,924 31 0,-34 1 0,44-1 0,1 0 0,-1 1 0,0-1 0,0 0 0,0 1 0,0-1 0,0 1 0,0 0 0,1-1 0,-1 1 0,0 0 0,1 0 0,-1 0 0,0 0 0,1 1 0,-1-1 0,-1 3 0,3-4 0,0 1 0,-1-1 0,1 1 0,0 0 0,0-1 0,0 1 0,0 0 0,0-1 0,0 1 0,0 0 0,0-1 0,0 1 0,0 0 0,1-1 0,-1 1 0,0 0 0,0-1 0,1 1 0,-1 0 0,0-1 0,1 1 0,-1-1 0,0 1 0,1-1 0,-1 1 0,1-1 0,-1 1 0,1-1 0,-1 0 0,1 1 0,0 0 0,25 15 0,-23-15 0,47 24 0,81 28 0,-102-42 0,1605 524-847,-1556-516 846,-57-15 29,1 1 1,-1 1-1,0 1 0,24 11 1,-45-17-18,-1-1 0,1 0 0,0 0 0,0 0 0,0 0 0,0 0 0,0 0 0,-1 0 0,1 0 0,0 0 0,0 0 0,0 0 0,0 0 0,0 1 0,-1-1 0,1 0 0,0 0 0,0 0 0,0 0 0,0 0 0,0 1 0,0-1 0,0 0 0,0 0 0,0 0 0,-1 0 0,1 0 0,0 1 0,0-1 0,0 0 0,0 0 0,0 0 0,0 0 0,0 1 0,0-1 0,0 0 0,0 0 0,0 0 0,0 0 0,1 1 0,-1-1 0,0 0 0,0 0 0,0 0 0,0 0 0,0 1 0,0-1-1,0 0 1,0 0 0,0 0 0,1 0 0,-1 0 0,0 0 0,0 1 0,0-1 0,0 0 0,0 0 0,1 0 0,-1 0 0,0 0 0,0 0 0,0 0 0,-20 3 3,-39 0-11,-1-4 0,-70-8-1,-123-29-67,144 20-90,-1280-261-1021,976 181 2231,394 95-878,-11-2-57,28 3-97,18 1-10,18 4-13,1 0 0,-1 3 0,59 16 0,101 43 0,-165-55 0,-2-1 0,18 8 0,-45-17 0,0 0 0,0 0 0,0 0 0,0 0 0,0 0 0,0 0 0,0 0 0,0 0 0,0 0 0,-1 0 0,1 0 0,0 0 0,0 0 0,0 0 0,0 0 0,0 1 0,0-1 0,0 0 0,0 0 0,0 0 0,0 0 0,0 0 0,0 0 0,0 0 0,0 0 0,0 0 0,0 0 0,0 0 0,0 1 0,0-1 0,0 0 0,0 0 0,-32-6 0,-42-11 0,1-3 0,-95-39 0,139 45 0,29 14 0,0 0 0,0 0 0,-1-1 0,1 1 0,0 0 0,0 0 0,-1 0 0,1 0 0,0 0 0,0 0 0,-1-1 0,1 1 0,0 0 0,0 0 0,0 0 0,0-1 0,-1 1 0,1 0 0,0 0 0,0 0 0,0-1 0,0 1 0,0 0 0,0 0 0,-1-1 0,1 1 0,0 0 0,0 0 0,0-1 0,0 1 0,0 0 0,0 0 0,0-1 0,0 1 0,0 0 0,0 0 0,0-1 0,1 1 0,-1 0 0,0 0 0,0-1 0,0 1 0,0 0 0,0 0 0,0-1 0,0 1 0,1 0 0,-1 0 0,0 0 0,0-1 0,0 1 0,1 0 0,-1 0 0,0 0 0,0 0 0,0 0 0,1-1 0,-1 1 0,0 0 0,0 0 0,1 0 0,-1 0 0,0 0 0,0 0 0,1 0 0,-1 0 0,0 0 0,0 0 0,1 0 0,24-4 0,393-1 0,-325 7 0,433 40 0,-162-7 0,-346-33 0,18 0 0,-36-2 0,0 0 0,0 0 0,0 0 0,0 0 0,0-1 0,0 1 0,0 0 0,0 0 0,0 0 0,0 0 0,0 0 0,-1 0 0,1 0 0,0 0 0,0 0 0,0 0 0,0 0 0,0 0 0,0 0 0,0 0 0,0 0 0,0 0 0,0-1 0,0 1 0,0 0 0,0 0 0,0 0 0,0 0 0,0 0 0,0 0 0,0 0 0,0 0 0,0 0 0,0 0 0,1 0 0,-1 0 0,-23-6 0,-227-60 0,-44-9 0,280 70 0,27 3 0,35 2 0,508 64 0,-148-12 0,-593-79 0,-1269-216-1035,1193 204 1207,233 31 575,28 3-592,21-2-194,193-21 39,1409-94-1278,-1171 109 1278,-414 12 0,-27-1-26,-11-3-1,-17-6 293,-2 4-36,-1 0 0,0 1-1,-1 1 1,-33-4 0,-93-2-392,112 9 240,-216-1-78,29 1 0,738 34-452,721 137-1,-1200-162 453,-1 1 0,62 23 0,-95-30-2,-1 0 0,1 0 0,0 1 1,-1-1-1,0 1 0,1-1 0,-1 1 0,0 0 0,4 3 0,-6-4 2,0-1-1,1 0 1,-1 1-1,0-1 1,0 1-1,0-1 1,0 0-1,1 1 1,-1-1-1,0 1 1,0-1-1,0 0 1,0 1-1,0-1 1,0 1-1,0-1 1,0 0-1,0 1 1,-1-1-1,1 1 1,0-1-1,0 0 1,0 1-1,0-1 1,0 1-1,-1-1 1,1 0-1,0 1 1,0-1-1,-1 0 1,1 0-1,0 1 1,0-1-1,-1 0 1,1 1-1,0-1 1,-1 0-1,-4 3 22,0-1 0,0 0 0,-1 0 0,1 0 0,0-1 0,-1 0 0,1 0 0,-7 0 0,-502 11 686,355-15-660,-443 0-47,561 9 0,40-6 0,1 0 0,0 0 0,0 0 0,-1 0 0,1 0 0,0 0 0,-1 0 0,1 0 0,0 1 0,0-1 0,-1 0 0,1 0 0,0 0 0,0 1 0,-1-1 0,1 0 0,0 0 0,0 1 0,0-1 0,0 0 0,-1 0 0,1 1 0,0-1 0,0 0 0,0 0 0,0 1 0,0-1 0,0 0 0,0 1 0,0-1 0,0 0 0,0 1 0,0-1 0,0 0 0,0 0 0,0 1 0,0 0 0,20 13 0,29 5 0,1-3 0,1-2 0,88 14 0,-38-9 0,33 5 0,-308-21 0,-382-24 0,87 0 0,423 21 0,29 0 0,22 0 0,446 20 0,48 1 0,-416-13 0,-30-1 0,-75-11 0,0 0 0,0-2 0,-42-16 0,0 0 0,-28-9 0,90 30 0,0 0 0,1 1 0,0-1 0,-1 0 0,1 0 0,-1 0 0,1 0 0,0 0 0,0 0 0,0 0 0,-1-1 0,1 1 0,-1-2 0,2 3 0,0-1 0,0 1 0,-1-1 0,1 0 0,0 1 0,0-1 0,0 1 0,0-1 0,0 1 0,0-1 0,0 1 0,0-1 0,1 1 0,-1-1 0,0 1 0,0-1 0,0 1 0,0-1 0,1 1 0,-1-1 0,0 1 0,1 0 0,-1-1 0,0 1 0,1-1 0,-1 1 0,1-1 0,3-2 0,-1 1 0,1 0 0,0-1 0,0 1 0,1 1 0,-1-1 0,0 0 0,8-1 0,37-6 0,0 1 0,64-2 0,108 7 0,-114 4 0,659 1 0,-832-7 0,-73-16 0,17 3 0,-223-8 0,175 17 0,167 9 0,-7 0 0,0-1 0,1 0 0,-1 0 0,0-1 0,0 0 0,1-1 0,-19-7 0,37 7 0,12 4 0,629 144 0,-632-140 0,-1-1 0,1 1 0,-1 0 0,17 8 0,-34-13 0,1 1 0,0-1 0,0 0 0,-1 1 0,1-1 0,0 0 0,-1 1 0,1-1 0,0 1 0,-1-1 0,1 1 0,0-1 0,-1 1 0,1 0 0,-1-1 0,1 1 0,-1-1 0,0 1 0,1 0 0,-1 0 0,0-1 0,1 1 0,-1 1 0,-11 7 0,-31 0 0,-14-7 0,-1-2 0,-106-13 0,38 1 0,-476 1 0,639 15 0,-1 2 0,55 15 0,-28-7 0,98 27 0,-141-35 0,0 1 0,0 2 0,-1 0 0,0 1 0,27 18 0,-47-28 0,1 0 0,-1 1 0,1-1 0,-1 0 0,1 1 0,-1-1 0,1 0 0,-1 1 0,1-1 0,-1 0 0,1 1 0,-1-1 0,1 1 0,-1-1 0,0 1 0,1-1 0,-1 1 0,0-1 0,0 1 0,1-1 0,-1 1 0,0 0 0,0-1 0,0 1 0,0-1 0,1 1 0,-1 0 0,0-1 0,0 1 0,0-1 0,0 1 0,-1 0 0,1-1 0,0 1 0,0-1 0,0 2 0,-24 9 0,-43-5 0,65-6 0,-275-2 0,106 0 0,228 5 0,-1 3 0,81 19 0,-15-2 0,-86-18 0,-18-4 0,-1 2 0,0 0 0,0 1 0,0 0 0,19 9 0,-36-13 0,0 0 0,0 0 0,-1 0 0,1 0 0,0 1 0,0-1 0,-1 0 0,1 0 0,0 0 0,0 0 0,0 0 0,-1 0 0,1 1 0,0-1 0,0 0 0,0 0 0,-1 0 0,1 1 0,0-1 0,0 0 0,0 0 0,0 0 0,0 1 0,0-1 0,0 0 0,0 0 0,-1 1 0,1-1 0,0 0 0,0 0 0,0 1 0,0-1 0,0 0 0,0 0 0,0 1 0,0-1 0,1 0 0,-1 0 0,0 1 0,0-1 0,0 0 0,0 0 0,0 0 0,0 1 0,0-1 0,0 0 0,1 0 0,-1 0 0,0 1 0,0-1 0,0 0 0,1 0 0,-1 0 0,0 0 0,0 1 0,0-1 0,1 0 0,-1 0 0,0 0 0,0 0 0,1 0 0,-29 5 0,-82 1 0,0-6 0,-157-18 0,-77-3 0,312 22 0,21-1 0,17 0 0,1266 2-1013,-665-3 794,-586 1 219,-4 1 0,-1-2 0,0 0 0,30-5 0,-45 6 0,-1 0 0,1 0 1,-1 0-1,1 0 0,0 0 1,-1 0-1,1 0 0,-1 0 1,1-1-1,-1 1 1,1 0-1,0 0 0,-1-1 1,1 1-1,-1 0 0,1-1 1,-1 1-1,0 0 0,1-1 1,-1 1-1,1-1 0,-1 1 1,0-1-1,1 1 0,-1-1 1,0 1-1,1-1 0,-1 1 1,0-2-1,-12-9 286,-30-5 445,-49 2-684,0 3 0,0 4-1,-103 6 1,104 1-29,-471 2-18,693 3 0,141 22 0,128 40 0,-372-61 0,-7-2 0,0 1 0,28 10 0,-50-15 0,0 0 0,1 0 0,-1 0 0,0 0 0,1 0 0,-1 0 0,0 0 0,1 0 0,-1 0 0,0 0 0,0 0 0,1 0 0,-1 0 0,0 0 0,1 0 0,-1 1 0,0-1 0,0 0 0,1 0 0,-1 0 0,0 0 0,0 1 0,1-1 0,-1 0 0,0 0 0,0 1 0,0-1 0,1 0 0,-1 0 0,0 1 0,0-1 0,0 0 0,0 0 0,0 1 0,0-1 0,0 0 0,1 1 0,-1-1 0,0 0 0,0 1 0,0-1 0,0 0 0,0 0 0,0 1 0,0-1 0,-1 0 0,1 1 0,-18 5 0,-34-1 0,-592-1 0,310-7 0,394 18 0,741 121 0,-1384-237 0,564 98 0,-3-2 0,0 1 0,-1 1 0,0 1 0,0 1 0,-43 4 0,66-3 0,-1 0 0,1 0 0,0 0 0,0 0 0,-1 0 0,1 0 0,0 0 0,0 0 0,0 0 0,-1 0 0,1 0 0,0 0 0,0 0 0,-1 0 0,1 0 0,0 1 0,0-1 0,0 0 0,0 0 0,-1 0 0,1 0 0,0 1 0,0-1 0,0 0 0,0 0 0,0 0 0,-1 0 0,1 1 0,0-1 0,0 0 0,0 0 0,0 1 0,0-1 0,0 0 0,0 0 0,0 0 0,0 1 0,0-1 0,0 0 0,0 1 0,8 8 0,15 6 0,26 8 0,-11-5 0,50 32 0,-87-49 0,1-1 0,-1 1 0,0 0 0,0 0 0,0-1 0,0 1 0,0 0 0,0 0 0,0 0 0,0 0 0,0 0 0,0 1 0,0-1 0,-1 0 0,1 0 0,0 0 0,0 2 0,-2-2 0,0 0 0,0-1 0,0 1 0,0-1 0,1 1 0,-1-1 0,0 1 0,0-1 0,0 0 0,0 0 0,0 1 0,0-1 0,-1 0 0,1 0 0,0 0 0,0 0 0,0 0 0,0 0 0,0 0 0,0-1 0,0 1 0,0 0 0,0-1 0,-2 0 0,-251-54 0,43 6 0,91 25 0,44 7 0,0 3 0,-1 3 0,-126-1 0,277 38 0,63 20 0,751 211 0,-876-255 0,51 8 0,-61-10 0,1 0 0,-1 0 0,1 0 0,-1 0 0,0 0 0,1 0 0,-1 0 0,1-1 0,-1 0 0,0 1 0,1-1 0,-1 0 0,0 0 0,0 0 0,0 0 0,0-1 0,0 1 0,0 0 0,0-1 0,3-2 0,-5 2 0,1 1 0,-1-1 0,0 1 0,1-1 0,-1 0 0,0 1 0,0-1 0,0 0 0,0 1 0,0-1 0,0 0 0,-1 1 0,1-1 0,0 1 0,-1-1 0,0 1 0,1-1 0,-1 1 0,0-1 0,1 1 0,-1-1 0,0 1 0,0 0 0,0-1 0,0 1 0,-1 0 0,1 0 0,0 0 0,-2-1 0,-44-36 0,40 33 0,-28-18 0,-2 1 0,0 2 0,-1 2 0,0 2 0,-2 1 0,0 2 0,-52-11 0,-6 6 0,-192-11 0,-88 29 0,291 2 0,81-3 0,0 1 0,0 1 0,0-1 0,0 1 0,0 0 0,1 1 0,-1 0 0,0-1 0,-10 6 0,13-5 0,0 1 0,1-1 0,-1 0 0,1 0 0,0 1 0,-1 0 0,1-1 0,1 1 0,-1 0 0,0 0 0,0 0 0,1 0 0,0 0 0,0 0 0,0 0 0,0 1 0,0-1 0,1 0 0,-1 5 0,0 4 0,0 1 0,2-1 0,-1 0 0,2 0 0,-1 1 0,2-1 0,4 16 0,4 22 0,-10-44 0,0 0 0,-1 0 0,0 1 0,-1-1 0,1 0 0,-1 0 0,0 0 0,-1 1 0,1-1 0,-1 0 0,0-1 0,-1 1 0,1 0 0,-1-1 0,-1 1 0,1-1 0,-1 0 0,1 0 0,-2 0 0,1-1 0,-6 6 0,-2 0 0,0-1 0,0 1 0,-1-2 0,0 0 0,-1-1 0,0 0 0,-24 8 0,-63 16 0,-160 26 0,-113-9 0,308-41 0,-741 45 0,772-50 0,-1 2 0,0 1 0,-59 16 0,594-125 0,-382 85 0,0 5 0,203 1 0,-313 13 0,0 0 0,0 0 0,-1 0 0,1-1 0,0 0 0,0-1 0,6-2 0,-13 4 0,1 0 0,-1 0 0,1 0 0,-1-1 0,1 1 0,-1 0 0,1-1 0,-1 1 0,1 0 0,-1-1 0,1 1 0,-1 0 0,0-1 0,1 1 0,-1-1 0,1 1 0,-1-1 0,0 1 0,0-1 0,1 1 0,-1-1 0,0 0 0,0 1 0,0-1 0,0 1 0,0-1 0,1 1 0,-1-1 0,0 0 0,-1 0 0,1-1 0,-1 0 0,-1 0 0,1 0 0,0 0 0,0 0 0,-1 0 0,1 0 0,-1 1 0,0-1 0,1 1 0,-1-1 0,0 1 0,-2-2 0,-219-136 0,42 29 0,180 109 0,-5-3 0,0 0 0,0 0 0,1-1 0,-1 0 0,-5-7 0,10 11 0,0 0 0,0 0 0,1 1 0,-1-1 0,1 0 0,-1 0 0,1 0 0,-1-1 0,1 1 0,0 0 0,-1 0 0,1 0 0,0 0 0,0 0 0,0 0 0,0 0 0,0 0 0,0-1 0,0 1 0,0 0 0,0 0 0,1 0 0,-1 0 0,0 0 0,1 0 0,-1 0 0,1 0 0,-1 0 0,1 0 0,-1 0 0,1 0 0,0 0 0,-1 0 0,1 0 0,0 0 0,0 1 0,0-1 0,0 0 0,0 1 0,0-1 0,1 0 0,13-6 0,0 2 0,0-1 0,0 2 0,20-4 0,-13 3 0,-20 4 0,-10 1 0,-73 2 0,11 1 0,-77-7 0,145 4 0,1 1 0,-1-1 0,1 0 0,0-1 0,-1 1 0,1 0 0,0 0 0,-1-1 0,1 1 0,0-1 0,-1 1 0,1-1 0,0 1 0,0-1 0,-1 0 0,1 1 0,0-1 0,0 0 0,0 0 0,0 0 0,0 0 0,-1-1 0,3 1 0,-1 0 0,0 0 0,1 0 0,-1 0 0,1 0 0,0 0 0,-1 0 0,1 1 0,0-1 0,-1 0 0,1 0 0,0 1 0,0-1 0,0 1 0,-1-1 0,1 0 0,0 1 0,0 0 0,0-1 0,0 1 0,0 0 0,0-1 0,0 1 0,0 0 0,0 0 0,0 0 0,0 0 0,2 0 0,38-5 0,47 0 0,-88 5 0,-451 1 0,472-2 0,-1-2 0,37-9 0,1-1 0,90-9 0,197-4 0,-1592 125 0,1063-70 0,-228 66 0,357-72 0,55-23 0,-1 0 0,1 0 0,0 0 0,0 0 0,-1 0 0,1 0 0,0 0 0,0 0 0,-1 1 0,1-1 0,0 0 0,0 0 0,-1 0 0,1 0 0,0 0 0,0 1 0,0-1 0,-1 0 0,1 0 0,0 0 0,0 1 0,0-1 0,0 0 0,-1 0 0,1 0 0,0 1 0,0-1 0,0 0 0,0 0 0,0 1 0,0-1 0,0 0 0,0 0 0,0 1 0,0-1 0,0 0 0,0 0 0,0 1 0,0-1 0,0 0 0,0 0 0,0 1 0,0-1 0,0 0 0,0 0 0,1 1 0,15 5 0,32-2 0,488-15-88,1-36-491,207-11 348,-724 57 231,-4 1 0,-1-1 0,1 0 0,15-4 0,-30 5 5,-1 0 0,0 0 1,1 0-1,-1 0 0,0 0 0,1 0 1,-1 0-1,1 0 0,-1 0 0,0 0 1,1 0-1,-1 0 0,1 0 0,-1 0 1,0 0-1,1-1 0,-1 1 1,0 0-1,1 0 0,-1 0 0,0-1 1,1 1-1,-1 0 0,0 0 0,0-1 1,1 1-1,-1 0 0,0-1 0,0 1 1,1 0-1,-1-1 0,0 1 0,0 0 1,0-1-1,0 1 0,1 0 0,-1-1 1,0 1-1,0-1 0,0 1 1,0 0-1,0-1 0,0 1 0,0-1 1,-20-10 506,-22-1-478,-1 2 1,0 2 0,-58-4 0,30 4-25,-814-79-10,741 74 0,77 6 0,1054 10 0,-969-5 0,-37-3 0,-462-49 0,-7 40 0,442 13 0,-465 1 0,503 0 0,-1 0 0,1 1 0,0 0 0,-1 1 0,-14 4 0,23-6 0,-1 0 0,0 0 0,1 1 0,-1-1 0,0 0 0,1 0 0,-1 1 0,1-1 0,-1 1 0,1-1 0,-1 0 0,1 1 0,-1-1 0,1 1 0,-1-1 0,1 1 0,-1 0 0,1-1 0,0 1 0,-1-1 0,1 1 0,0 0 0,0-1 0,0 1 0,-1 0 0,1-1 0,0 1 0,0 0 0,0 0 0,1 1 0,0 0 0,0 0 0,0 0 0,0 0 0,1 0 0,-1 0 0,0-1 0,1 1 0,-1 0 0,1-1 0,0 0 0,0 1 0,-1-1 0,5 2 0,35 19 0,1-1 0,1-3 0,1-1 0,84 20 0,-69-20 0,151 39 0,304 40 0,-494-93 0,-22-1 0,-35-2 0,27 0 0,-193-3 0,-46-1 0,-276 30 0,483-23 0,31-3 0,0 0 0,0 1 0,0 1 0,0 0 0,-15 5 0,25-7 0,1 0 0,0 0 0,0 0 0,0 0 0,0 1 0,0-1 0,-1 0 0,1 0 0,0 0 0,0 0 0,0 0 0,0 0 0,0 0 0,0 0 0,-1 1 0,1-1 0,0 0 0,0 0 0,0 0 0,0 0 0,0 0 0,0 1 0,0-1 0,0 0 0,0 0 0,0 0 0,0 0 0,0 1 0,0-1 0,0 0 0,0 0 0,0 0 0,0 0 0,0 1 0,0-1 0,0 0 0,0 0 0,0 0 0,0 0 0,0 0 0,0 1 0,0-1 0,0 0 0,1 0 0,-1 0 0,0 0 0,0 0 0,0 0 0,0 1 0,0-1 0,0 0 0,0 0 0,1 0 0,-1 0 0,0 0 0,0 0 0,0 0 0,0 0 0,0 0 0,1 0 0,-1 0 0,0 0 0,0 0 0,0 0 0,0 0 0,1 0 0,-1 0 0,0 0 0,0 0 0,9 4 0,0-2 0,0 1 0,0-1 0,1 0 0,-1-1 0,0 0 0,14-1 0,4 2 0,115 2-20,172-16 0,149-37-885,-368 37 521,1026-174 118,-1095 180 266,-16 4 0,0 0 0,1-1 0,-1 0 0,0-1 0,0 0 0,17-10 0,-26 13 8,0 1 1,0-1-1,0 1 1,0-1 0,-1 1-1,1-1 1,0 0-1,-1 0 1,1 1 0,0-1-1,-1 0 1,1 0-1,-1 0 1,1 1 0,-1-1-1,0 0 1,1 0-1,-1 0 1,0 0 0,0 0-1,1 0 1,-1 0-1,0 0 1,0 0 0,0 0-1,0 0 1,0 0-1,-1-1 1,1 0 33,-1 0 0,0 0 1,-1 1-1,1-1 0,0 0 0,0 1 0,-1-1 0,1 0 1,-1 1-1,1 0 0,-1-1 0,-2-1 0,-7-3 158,1 0-1,-1 1 1,-19-8-1,-182-58-1564,133 45-5461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5:33.2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1887 741 24575,'-5'0'0,"0"0"0,0 0 0,0 0 0,0 1 0,0-1 0,0 1 0,0 1 0,0-1 0,-6 3 0,10-3 0,-1 0 0,1 1 0,0-1 0,0 0 0,0 1 0,0-1 0,0 1 0,0-1 0,0 1 0,1-1 0,-1 1 0,0 0 0,1-1 0,-1 1 0,1 0 0,0-1 0,0 1 0,0 0 0,0 0 0,0-1 0,0 1 0,0 0 0,0 0 0,0-1 0,1 1 0,-1 0 0,1-1 0,0 1 0,-1-1 0,2 3 0,-1-1 0,0-1 0,0 1 0,0 0 0,0 0 0,-1 0 0,0 0 0,1 1 0,-1-1 0,0 0 0,0 0 0,0 0 0,-1 0 0,1 0 0,-1 0 0,0 0 0,0 0 0,0 0 0,0 0 0,0-1 0,-1 1 0,1 0 0,-1-1 0,0 1 0,1-1 0,-1 1 0,-1-1 0,1 0 0,0 0 0,0 0 0,-1 0 0,1 0 0,-1 0 0,0-1 0,1 0 0,-1 1 0,-5 1 0,-34 13 0,0-2 0,-1-2 0,-1-1 0,-86 8 0,80-12 0,-85 14 0,-315 40 0,306-47 0,-163-7 0,445-32 0,85-4 0,1800-172-2664,-1781 186 2624,-197 13 40,-42 0 0,-10-2 25,-18-4 355,-436-121 1141,40 11-743,328 93-778,-142-17 0,418 45 0,-57-4 0,33 7 0,245 43 0,-374-40 0,-30-9 0,0 0 0,0 0 0,0 1 0,0-1 0,0 0 0,0 0 0,0 1 0,0-1 0,0 0 0,0 0 0,0 1 0,0-1 0,0 0 0,0 0 0,0 1 0,0-1 0,0 0 0,0 0 0,-1 0 0,1 1 0,0-1 0,0 0 0,0 0 0,0 0 0,0 1 0,-1-1 0,1 0 0,0 0 0,0 0 0,0 0 0,-1 1 0,1-1 0,0 0 0,0 0 0,-1 0 0,1 0 0,0 0 0,0 0 0,0 0 0,-1 0 0,1 0 0,0 0 0,0 0 0,-1 0 0,1 0 0,0 0 0,0 0 0,-1 0 0,1 0 0,-1 0 0,-64 9 0,-968 53 0,-12-57 0,1536-23 0,-39-2 0,-421 21 0,-23 0 0,-1 0 0,0-1 0,1 0 0,-1 0 0,0 0 0,1-1 0,-1-1 0,0 1 0,12-5 0,-18 6 0,-1-1 0,1 1 0,-1-1 0,1 1 0,-1-1 0,1 1 0,-1-1 0,1 1 0,-1-1 0,0 1 0,1-1 0,-1 0 0,0 1 0,1-1 0,-1 1 0,0-1 0,0 0 0,0 1 0,1-1 0,-1 0 0,0 1 0,0-1 0,0 0 0,0 0 0,0 1 0,-1-1 0,1 0 0,0 1 0,0-1 0,0 0 0,0 1 0,-1-1 0,1 1 0,0-1 0,-1 0 0,1 1 0,0-1 0,-1 1 0,1-1 0,-1 1 0,1-1 0,-1 1 0,1-1 0,-1 1 0,1 0 0,-1-1 0,0 1 0,-29-23 0,-8 5 0,-1 1 0,-1 2 0,0 2 0,-75-14 0,50 12 0,-26 1 0,69 12 0,0-1 0,-41-10 0,50 4 0,24 3 0,33-1 0,676-67 0,-381 32 0,-283 31 0,-42 5 0,-15 0 0,-26-2 0,-103-13 0,0 6 0,-2 5 0,-169 9 0,351 24 0,41 14 0,3-1 0,147 81 0,-234-113 0,0 0 0,-1 1 0,0-1 0,0 2 0,0-1 0,0 0 0,-1 1 0,8 11 0,-12-16 0,0 1 0,0 0 0,0 0 0,0 0 0,-1 0 0,1 0 0,-1 0 0,1 0 0,-1 0 0,0 0 0,0 0 0,1 1 0,-2-1 0,1 0 0,0 0 0,0 0 0,-1 0 0,1 0 0,-1 0 0,1 0 0,-1 0 0,0 0 0,0 0 0,0 0 0,0 0 0,0 0 0,0-1 0,-1 1 0,1 0 0,-1-1 0,1 1 0,-1-1 0,1 0 0,-1 1 0,0-1 0,-3 1 0,-16 11 0,0-2 0,-1 0 0,0-2 0,-1 0 0,0-2 0,-34 7 0,33-8 0,-729 144-759,588-123 689,162-26 70,-449 67 243,350-57-94,-1-6 1,-141-9-1,244 4-144,0 0 0,0 0 0,0 0 0,0 0 0,1 0 0,-1 0 1,0 0-1,0 0 0,0-1 0,0 1 0,0 0 0,0 0 0,0 0 0,0 0 0,0 0 0,0 0 0,0-1 0,0 1 1,0 0-1,0 0 0,0 0 0,0 0 0,0 0 0,0 0 0,0-1 0,0 1 0,0 0 0,0 0 0,0 0 0,0 0 1,0 0-1,0 0 0,-1-1 0,30-5-40,332-61 35,36-9-546,1774-405-4097,-2087 457 4643,-82 24 1,0-1-1,0 1 1,-1-1 0,1 0 0,0 0-1,0 0 1,0 0 0,0 0-1,-1 0 1,1 0 0,-1-1 0,1 1-1,-1 0 1,3-4 0,-4 5 40,0-1 0,0 0 0,0 1-1,0-1 1,0 1 0,0-1 0,0 1 0,0-1 0,0 0 0,0 1 0,-1-1 0,1 1 0,0-1 0,0 1 0,-1-1 0,1 1 0,0-1 0,0 1-1,-1-1 1,1 1 0,-1-1 0,1 1 0,-1 0 0,1-1 0,0 1 0,-1 0 0,1-1 0,-1 1 0,1 0 0,-1 0 0,0-1 0,-10-4 570,1 1 1,-1 1 0,-18-5-1,20 6-695,-116-30 729,-143-39 216,232 61-861,-1 1 0,0 1 0,0 3 0,-1 1 0,0 1 0,1 2 0,-1 2 0,-75 11 0,87-8 0,14-3 0,0 1 0,0 1 0,0-1 0,1 2 0,-15 5 0,23-8 0,0 1 0,0 0 0,1-1 0,-1 1 0,1 0 0,-1 1 0,1-1 0,-1 0 0,1 1 0,0-1 0,0 1 0,0 0 0,1-1 0,-1 1 0,1 0 0,-1 0 0,1 0 0,0 0 0,0 0 0,0 1 0,1-1 0,-1 0 0,1 0 0,0 5 0,0 7 0,0 0 0,2 0 0,0 0 0,0-1 0,2 1 0,6 19 0,39 85 0,-25-65 0,-15-35 0,-2-3 0,0 0 0,0 0 0,-1 1 0,-2-1 0,1 1 0,-2 0 0,3 33 0,-6-48 0,0 0 0,0 0 0,0 0 0,0-1 0,0 1 0,1 0 0,-1 0 0,1-1 0,-1 1 0,1 0 0,0-1 0,0 1 0,0-1 0,-1 1 0,1-1 0,1 1 0,-1-1 0,0 0 0,0 1 0,0-1 0,1 0 0,-1 0 0,1 0 0,-1 0 0,1 0 0,-1 0 0,1 0 0,-1-1 0,1 1 0,0 0 0,0-1 0,3 1 0,6 1 0,0-1 0,0 0 0,0-1 0,16-2 0,-23 2 0,76-8 0,-1-4 0,83-23 0,-46 8 0,168-35 0,494-91 0,-728 146-682,82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44:58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1 521 24575,'32'2'0,"-1"2"0,1 1 0,-1 1 0,44 15 0,45 10 0,25-2 0,140 20 0,-237-43 0,67 15 0,-40-12 0,-59-8 0,1 1 0,-1 0 0,22 6 0,-22 1 0,-24-3 0,-30-3 0,6-12 0,1-2 0,0-1 0,0-1 0,1-1 0,-27-19 0,-22-9 0,24 15 0,2-2 0,-58-42 0,110 70 0,0 1 0,0-1 0,0 1 0,0-1 0,0 0 0,1 0 0,-1 1 0,0-1 0,0 0 0,1 0 0,-1 0 0,0 0 0,1 0 0,-1 0 0,1 0 0,0 0 0,-1-2 0,1 3 0,0-1 0,0 1 0,0-1 0,1 1 0,-1-1 0,0 1 0,0-1 0,1 1 0,-1 0 0,0-1 0,1 1 0,-1-1 0,0 1 0,1 0 0,-1-1 0,1 1 0,-1 0 0,1 0 0,-1-1 0,1 1 0,-1 0 0,1 0 0,-1 0 0,1 0 0,0-1 0,46-3 0,-39 4 0,483 0 0,-224 2 0,-264-2 0,64-5 0,-66 5 0,1-1 0,-1 1 0,1 0 0,-1-1 0,0 1 0,1-1 0,-1 0 0,1 0 0,-1 1 0,0-1 0,0 0 0,0 0 0,1 0 0,-1 0 0,2-2 0,-3 2 0,0 0 0,0 0 0,0 0 0,1 0 0,-1 0 0,0 0 0,0-1 0,0 1 0,-1 0 0,1 0 0,0 0 0,0 0 0,0 0 0,-1 0 0,1 1 0,-1-1 0,1 0 0,-1 0 0,1 0 0,-1 0 0,1 0 0,-1 0 0,0 1 0,1-1 0,-1 0 0,-1-1 0,-13-11 0,-1 1 0,0 0 0,0 1 0,-1 1 0,0 1 0,-33-13 0,15 5 0,-101-45 0,-1 5 0,-174-46 0,160 64 0,148 39 12,0-1 0,0 0-1,1 0 1,-1 0-1,0 0 1,0 0 0,1 0-1,-1-1 1,-4-2 0,7-5-217,18 2-1072,9 3-5549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45:00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313 48 24575,'0'-2'0,"1"0"0,-1 1 0,0-1 0,0 0 0,1 0 0,-1 0 0,1 0 0,0 0 0,-1 1 0,1-1 0,0 0 0,0 0 0,0 1 0,0-1 0,0 1 0,1-1 0,-1 1 0,0-1 0,1 1 0,-1 0 0,1 0 0,-1 0 0,1 0 0,0 0 0,-1 0 0,1 0 0,0 0 0,0 1 0,0-1 0,0 1 0,-1-1 0,1 1 0,3-1 0,9 0 0,0 0 0,-1 1 0,28 3 0,-40-3 0,105 15 0,196 53 0,-207-44 0,-72-18 0,435 118 0,-331-83 0,189 88 0,-304-124 0,0 2 0,0-1 0,-1 2 0,-1-1 0,14 13 0,-21-18 0,-1 0 0,0 0 0,0 1 0,0-1 0,0 0 0,0 1 0,-1 0 0,1-1 0,-1 1 0,1 0 0,-1 0 0,0 0 0,0 0 0,0 0 0,-1 0 0,1 0 0,-1 0 0,1 0 0,-1 0 0,0 1 0,0-1 0,-1 0 0,1 0 0,-1 0 0,1 0 0,-1 0 0,-2 4 0,0-1 0,0 0 0,0-1 0,-1 1 0,0-1 0,0 0 0,-1 0 0,1-1 0,-1 1 0,-7 4 0,-57 36 0,-15 0 0,-1-3 0,-2-5 0,-126 37 0,-288 44 0,356-92 0,0-6 0,-1-7 0,-193-6 0,332-8 0,-49-4 0,53 4 0,1 1 0,-1-1 0,1 1 0,-1-1 0,1 0 0,-1 0 0,1 0 0,0-1 0,-1 1 0,1 0 0,0-1 0,0 1 0,0-1 0,0 0 0,0 0 0,-2-3 0,3 4 0,1 0 0,0 0 0,0 1 0,-1-1 0,1 0 0,0 0 0,0 0 0,0 0 0,0 0 0,0 0 0,0 1 0,0-1 0,0 0 0,0 0 0,0 0 0,1 0 0,-1 0 0,0 1 0,1-1 0,-1 0 0,0 0 0,1 0 0,-1 1 0,1-1 0,-1 0 0,1 1 0,0-1 0,-1 0 0,1 1 0,0-1 0,5-5 0,1 1 0,-1-1 0,1 1 0,0 1 0,0 0 0,1 0 0,-1 0 0,11-3 0,73-20 0,-70 22 0,114-25 0,214-20 0,146 22 0,-447 26 0,-8-1 0,1 2 0,-1 2 0,0 1 0,1 3 0,40 9 0,-61-6 0,-29-4 0,-45-10 0,-32-17 0,2-3 0,1-5 0,-92-47 0,-232-146 0,279 149 0,4-6 0,-164-137 0,281 212 0,0 0 0,0 1 0,0 0 0,-1 0 0,-12-6 0,9 8 0,8 8 0,20 22 0,264 315 0,-88-114 0,-104-118 0,214 256 0,-264-328 0,-27-34 0,-10-11 0,-11-20 0,8 24 0,-157-378 0,139 338 0,-12-34 0,29 72 0,0 1 0,1-1 0,0 0 0,0 0 0,1 1 0,-1-1 0,1 0 0,0 0 0,0 0 0,1 0 0,0 0 0,1-7 0,-1 10 0,-1 1 0,1-1 0,0 0 0,0 0 0,0 0 0,0 1 0,0-1 0,0 0 0,1 1 0,-1-1 0,0 1 0,1 0 0,-1-1 0,1 1 0,0 0 0,-1 0 0,1 0 0,0 0 0,0 0 0,0 0 0,-1 0 0,1 1 0,0-1 0,0 1 0,0 0 0,0-1 0,0 1 0,0 0 0,0 0 0,0 0 0,0 0 0,0 0 0,0 1 0,0-1 0,0 1 0,0-1 0,0 1 0,0 0 0,0 0 0,-1 0 0,1 0 0,0 0 0,2 1 0,4 3 0,0 1 0,0-1 0,0 1 0,-1 0 0,0 1 0,0 0 0,10 12 0,-2 5-1365,-3-1-5461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45:04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1327 900 24575,'5'-1'0,"0"0"0,0 0 0,1 0 0,-1 0 0,0-1 0,0 0 0,-1 0 0,1 0 0,5-4 0,12-4 0,825-368 0,-522 247 0,-40 18 0,-276 110 0,46-25 0,-53 27 0,1-1 0,-1 1 0,1-1 0,-1 0 0,1 0 0,-1 0 0,0 0 0,0-1 0,0 1 0,0 0 0,-1-1 0,1 1 0,-1-1 0,1 0 0,1-5 0,-3 6 0,0 1 0,0-1 0,0 0 0,0 1 0,0-1 0,-1 1 0,1-1 0,0 1 0,-1-1 0,1 0 0,-1 1 0,0 0 0,1-1 0,-1 1 0,0-1 0,0 1 0,0 0 0,0 0 0,0-1 0,0 1 0,0 0 0,-1 0 0,1 0 0,0 0 0,0 0 0,-3-1 0,-46-20 0,35 17 0,-59-21 0,-2 3 0,-1 4 0,-1 3 0,0 3 0,-92-3 0,-402 24 0,282 20 0,1 12 0,-340 94 0,226-15 0,344-100 0,52-17 0,1 0 0,0 0 0,0 1 0,0 0 0,0 0 0,0 1 0,0-1 0,1 1 0,-9 8 0,12-11 0,2 1 0,-1-1 0,0 0 0,0 0 0,0 1 0,1-1 0,-1 1 0,0-1 0,1 0 0,-1 1 0,1-1 0,0 1 0,-1-1 0,1 1 0,0 0 0,0-1 0,0 1 0,1 2 0,-1-2 0,1 1 0,0 0 0,1 0 0,-1-1 0,0 1 0,1 0 0,-1-1 0,1 0 0,0 1 0,0-1 0,0 0 0,0 0 0,3 2 0,14 12 0,2-1 0,-1-1 0,2-2 0,37 18 0,104 35 0,-136-55 0,138 45-70,3-6 0,2-9 0,2-6 0,0-8 0,202 3 0,-133-25-35,0-11 0,0-10 0,272-56 0,-343 37-1120,-41 3-4901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45:06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1864 737 24575,'0'-2'0,"0"-1"0,-1 0 0,0 1 0,0-1 0,1 0 0,-2 1 0,1 0 0,0-1 0,0 1 0,-1-1 0,1 1 0,-1 0 0,0 0 0,0 0 0,0 0 0,0 0 0,0 1 0,0-1 0,0 0 0,0 1 0,-1-1 0,1 1 0,-1 0 0,1 0 0,-1 0 0,-4-1 0,-8-2 0,1 0 0,-1 1 0,-24-2 0,-492-3 0,429 10 0,-420 38 0,28-1 0,432-38 0,41-2 0,34-2 0,65-10 0,0-3 0,-1-4 0,118-47 0,-67 22 0,1226-409-940,-1092 352-269,-219 82-4833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46:20.1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1124 24575,'3'1'0,"1"-1"0,-1 1 0,0 0 0,1 0 0,-1 0 0,0 0 0,0 1 0,0-1 0,5 3 0,10 6 0,240 97 0,172 79 0,150 128 0,-575-311 0,0 0 0,0 1 0,0 0 0,0 0 0,-1 0 0,0 1 0,0-1 0,0 1 0,6 9 0,-10-13 0,1 1 0,-1-1 0,1 0 0,-1 0 0,0 0 0,1 1 0,-1-1 0,0 0 0,0 0 0,0 1 0,0-1 0,0 0 0,0 0 0,0 1 0,-1-1 0,1 0 0,0 0 0,-1 1 0,1-1 0,-1 2 0,-1-1 0,0 0 0,1 0 0,-1-1 0,0 1 0,0 0 0,0 0 0,0-1 0,0 1 0,-1-1 0,1 0 0,0 0 0,-1 0 0,-4 2 0,-6 1 0,0-1 0,-1-1 0,0 0 0,1 0 0,-1-1 0,0-1 0,1 0 0,-23-4 0,-115-27 0,113 21 0,-34-7 0,0-3 0,2-3 0,0-3 0,2-3 0,-121-71 0,186 98 0,-1 0 0,1 0 0,0-1 0,-1 0 0,1 0 0,0 0 0,1 0 0,-5-5 0,6 6 0,0 0 0,1 0 0,-1 0 0,1 0 0,-1 0 0,1 0 0,-1 0 0,1 0 0,0 0 0,0 0 0,0 0 0,0-1 0,1 1 0,-1 0 0,0 0 0,1 0 0,1-2 0,-3 3 0,1 0 0,0 0 0,0 0 0,0 0 0,0 0 0,-1 0 0,1 1 0,0-1 0,-1 0 0,1 0 0,-1 0 0,1 1 0,-1-1 0,1 0 0,-1 0 0,0 1 0,1-1 0,-1 1 0,0-1 0,1 0 0,-1 1 0,0-1 0,0 1 0,1 0 0,-1-1 0,0 1 0,0 0 0,0-1 0,-1 1 0,-32-12 0,27 10 0,-32-9 0,28 9 0,0-1 0,0 0 0,0 0 0,1-1 0,-1 0 0,1-1 0,0-1 0,0 1 0,-17-15 0,26 19 0,0 0 0,0 0 0,1 0 0,-1 0 0,0 0 0,1-1 0,-1 1 0,1 0 0,0 0 0,-1-1 0,1 1 0,0 0 0,0 0 0,-1-1 0,1 1 0,0 0 0,0-1 0,1 1 0,-1 0 0,0-1 0,0 1 0,1 0 0,-1 0 0,0-1 0,1 1 0,-1 0 0,1 0 0,0 0 0,-1 0 0,1 0 0,0 0 0,0 0 0,0 0 0,0 0 0,-1 0 0,3-1 0,4-4 0,-1 1 0,1 0 0,0 0 0,13-6 0,12-3 0,0 1 0,0 1 0,61-12 0,111-10 0,-112 20 0,-44 8 0,-29 4 0,1-1 0,0 0 0,20-8 0,-39 11 0,0 0 0,0-1 0,1 1 0,-1 0 0,0-1 0,0 1 0,0-1 0,0 0 0,0 1 0,0-1 0,0 0 0,-1 1 0,1-1 0,0 0 0,0 0 0,0 0 0,-1 0 0,1 0 0,0-1 0,-1 1 0,0 0 0,0 1 0,0-1 0,0 0 0,0 0 0,0 1 0,0-1 0,0 0 0,-1 0 0,1 1 0,0-1 0,0 0 0,-1 1 0,1-1 0,-1 0 0,1 1 0,-1-1 0,1 0 0,-1 1 0,1-1 0,-1 1 0,0-1 0,-47-28 0,32 20 0,13 8 0,1 0 0,0 0 0,0 0 0,0-1 0,0 1 0,1-1 0,-1 1 0,0-1 0,1 0 0,-1 0 0,1 0 0,-1 0 0,1 0 0,0 0 0,0 0 0,0 0 0,0 0 0,0-1 0,1 1 0,-2-5 0,3 5 0,0 0 0,-1 1 0,1-1 0,0 0 0,0 0 0,0 1 0,1-1 0,-1 1 0,0-1 0,1 1 0,-1-1 0,0 1 0,1 0 0,0 0 0,-1-1 0,1 1 0,0 0 0,0 1 0,-1-1 0,1 0 0,0 0 0,0 1 0,0-1 0,0 1 0,0 0 0,2-1 0,72-15 0,86-7 0,-256 28 0,-139 25 0,339-49 0,256-34 0,-335 55 0,-27-1 0,0-1 0,0 1 0,-1-1 0,1 1 0,0-1 0,0 1 0,0-1 0,0 1 0,0-1 0,-1 0 0,1 1 0,0-1 0,0 1 0,-1-1 0,1 0 0,0 1 0,-1-1 0,1 0 0,0 1 0,-1-1 0,1 0 0,-1 1 0,1-1 0,-1 0 0,1 0 0,0 0 0,-1 1 0,1-1 0,-1 0 0,-54 23 0,-11-3 0,-2-2 0,1-4 0,-2-2 0,0-3 0,-71-1 0,166-23 0,81-19 0,200-35 0,-151 37 0,63-9 0,-257 43 0,-49-3 0,3-1 0,-525 38 0,599-35 0,0 1 0,0-1 0,1 1 0,-1 1 0,-15 6 0,24-9 0,1 0 0,0 0 0,0 0 0,0 0 0,0 0 0,-1 1 0,1-1 0,0 0 0,0 0 0,0 0 0,0 0 0,0 0 0,0 0 0,-1 0 0,1 0 0,0 1 0,0-1 0,0 0 0,0 0 0,0 0 0,0 0 0,0 0 0,0 1 0,-1-1 0,1 0 0,0 0 0,0 0 0,0 0 0,0 0 0,0 1 0,0-1 0,0 0 0,0 0 0,0 0 0,0 0 0,0 1 0,0-1 0,0 0 0,0 0 0,0 0 0,1 0 0,-1 1 0,0-1 0,0 0 0,0 0 0,0 0 0,0 0 0,0 0 0,0 1 0,0-1 0,0 0 0,1 0 0,-1 0 0,0 0 0,0 0 0,15 6 0,16 0 0,69-3 0,-60-3 0,-34 0 0,-13 0 0,-389 0 0,711 0 0,-327-2 0,0 1 0,0-1 0,0-1 0,0 0 0,-18-8 0,-18-4 0,-250-55 0,294 70 0,1-1 0,-1 0 0,1 0 0,-1 0 0,1 0 0,0-1 0,0 1 0,-1-1 0,1 0 0,0 0 0,1 0 0,-1 0 0,0-1 0,-3-3 0,5 5 0,1 1 0,0-1 0,0 1 0,-1-1 0,1 0 0,0 1 0,0-1 0,0 1 0,0-1 0,0 1 0,0-1 0,0 0 0,0 1 0,0-1 0,0 1 0,0-1 0,0 0 0,0 1 0,0-1 0,1 1 0,-1-1 0,0 1 0,0-1 0,1 1 0,-1-1 0,0 1 0,1-1 0,-1 1 0,1-1 0,-1 0 0,3 0 0,-1-1 0,1 0 0,0 0 0,0 1 0,-1 0 0,1-1 0,0 1 0,0 0 0,5-1 0,42-7 0,1 2 0,0 2 0,0 2 0,67 5 0,58-2 0,-174 0 0,1 0 0,-1 0 0,0 0 0,0 0 0,0 0 0,0-1 0,1 1 0,-1 0 0,0-1 0,0 0 0,0 0 0,0 1 0,0-1 0,0 0 0,0 0 0,0-1 0,-1 1 0,1 0 0,0-1 0,2-2 0,-4 2 0,0 0 0,0 0 0,-1 0 0,1 0 0,0 1 0,-1-1 0,0 0 0,1 0 0,-1 1 0,0-1 0,0 0 0,0 1 0,0-1 0,0 1 0,0-1 0,0 1 0,-1-1 0,1 1 0,0 0 0,-1 0 0,1 0 0,-1 0 0,1 0 0,-1 0 0,-2-1 0,-52-36 0,-101-50 0,15 9 0,137 76 0,-1-1 0,0 0 0,1 0 0,0 0 0,0 0 0,0-1 0,1 0 0,-1 0 0,-3-7 0,7 11 0,0-1 0,0 0 0,1 0 0,-1 0 0,0 0 0,1 0 0,0 0 0,-1 0 0,1-1 0,0 1 0,0 0 0,0 0 0,0 0 0,1 0 0,-1 0 0,1 0 0,-1 0 0,1 0 0,-1 0 0,1 0 0,0 0 0,0 0 0,0 0 0,0 1 0,1-1 0,-1 0 0,0 1 0,1-1 0,-1 1 0,1-1 0,3-2 0,7-6 0,1 1 0,0 0 0,1 1 0,0 0 0,0 1 0,1 1 0,0 0 0,16-3 0,13-3 0,72-9 0,-78 18 0,42 1 0,16-1 0,-82-2 0,-23-3 0,-22-4 0,-109-31 0,175 38 0,-33 5 0,0-1 0,-1 1 0,1 0 0,0 0 0,0 0 0,0 0 0,0 0 0,0 1 0,0-1 0,0 0 0,-1 1 0,1 0 0,0-1 0,0 1 0,0 0 0,-1 0 0,1 0 0,-1 0 0,1 0 0,-1 0 0,1 0 0,-1 1 0,1-1 0,1 3 0,-3-4 0,-1 1 0,1 0 0,0 0 0,0-1 0,-1 1 0,1 0 0,-1 0 0,1-1 0,-1 1 0,1 0 0,-1-1 0,1 1 0,-1-1 0,1 1 0,-1-1 0,1 1 0,-1-1 0,0 1 0,0-1 0,1 0 0,-1 1 0,0-1 0,1 0 0,-1 1 0,0-1 0,0 0 0,0 0 0,1 0 0,-2 0 0,-28 6 0,28-6 0,-24 4 0,0-1 0,0-1 0,-1-2 0,1 0 0,0-2 0,-39-7 0,64 9 0,0 0 0,0 0 0,1 0 0,-1 0 0,0 0 0,0-1 0,0 1 0,0 0 0,1 0 0,-1-1 0,0 1 0,0 0 0,1-1 0,-1 1 0,0-1 0,1 1 0,-1-1 0,0 0 0,1 1 0,-1-1 0,1 1 0,-1-1 0,1 0 0,-1 0 0,1 1 0,0-1 0,-1-1 0,19-7 0,37-1 0,-48 10 0,51-7 0,-55 6 0,-1 1 0,0-1 0,0 1 0,0-1 0,0 0 0,0 1 0,0-1 0,0 0 0,-1 0 0,1-1 0,0 1 0,0 0 0,-1-1 0,1 1 0,-1-1 0,1 1 0,-1-1 0,0 1 0,0-1 0,1 0 0,-1 0 0,0 0 0,0-2 0,-1 2 0,-1 0 0,0-1 0,0 1 0,0 0 0,0 0 0,0 0 0,0 0 0,-1 0 0,1 1 0,-1-1 0,1 0 0,-1 1 0,0-1 0,0 1 0,0-1 0,0 1 0,-2-1 0,-37-26 0,23 20 0,14 6 0,-1 0 0,1 0 0,-1-1 0,1 1 0,0-1 0,-1 0 0,2 0 0,-7-6 0,10 8 0,0 1 0,0-1 0,0 1 0,0 0 0,0-1 0,0 1 0,0-1 0,0 1 0,0-1 0,0 1 0,0 0 0,1-1 0,-1 1 0,0-1 0,0 1 0,0 0 0,1-1 0,-1 1 0,0 0 0,1-1 0,-1 1 0,0 0 0,1 0 0,-1-1 0,0 1 0,1 0 0,-1 0 0,0 0 0,1-1 0,-1 1 0,1 0 0,-1 0 0,0 0 0,1 0 0,-1 0 0,1 0 0,-1 0 0,1 0 0,-1 0 0,0 0 0,1 0 0,-1 0 0,1 0 0,23-3 0,-23 3 0,84-1 0,-56 2 0,1-2 0,-1-1 0,46-9 0,114-25 0,272-18 0,198 45 0,-382 12 0,-253-4 0,0 1 0,-1 2 0,1 0 0,0 2 0,-1 0 0,1 2 0,-2 0 0,1 2 0,-1 0 0,0 2 0,0 0 0,20 14 0,-13-8 0,0 0 0,2-2 0,0-2 0,0 0 0,1-2 0,0-2 0,66 9 0,-86-14 0,0 0 0,0 0 0,-1 1 0,1 0 0,-1 1 0,0 0 0,13 10 0,71 53 0,-48-31 0,63 47 0,103 69 0,-176-133 0,41 15 0,-48-22 0,0 0 0,-1 2 0,43 29 0,-64-38 0,-1 0 0,0 0 0,-1 0 0,1 1 0,-1 0 0,0 0 0,-1 1 0,0-1 0,0 1 0,-1 0 0,0 1 0,0-1 0,-1 1 0,0 0 0,0-1 0,-1 1 0,1 12 0,1 23 0,-2 0 0,-3 1 0,-5 44 0,6-85 0,-1-1 0,1 1 0,-1-1 0,0 1 0,0-1 0,-1 1 0,1-1 0,0 0 0,-1 1 0,0-1 0,0 0 0,0 0 0,0 0 0,-1-1 0,1 1 0,-1 0 0,1-1 0,-5 4 0,2-3 0,-1-1 0,1 1 0,0-1 0,0 0 0,-1 0 0,0-1 0,1 1 0,-1-1 0,0-1 0,-10 1 0,2-1 0,0-1 0,-1 0 0,1-1 0,0-1 0,0 0 0,0-1 0,0-1 0,-21-10 0,-21-21 0,46 28 0,0 1 0,-1 0 0,1 1 0,-1 0 0,-1 1 0,-13-5 0,23 9 0,0 1 0,0 0 0,0 0 0,0 0 0,-1 1 0,1-1 0,0 0 0,0 1 0,0-1 0,0 1 0,0 0 0,0 0 0,0 0 0,0 0 0,0 0 0,0 0 0,1 0 0,-1 0 0,0 1 0,1-1 0,-1 1 0,1-1 0,0 1 0,-1 0 0,1 0 0,0-1 0,0 1 0,0 0 0,-1 2 0,-5 11 0,0-1 0,-8 32 0,6-20 0,-67 174 0,73-193 0,-1 1 0,0 0 0,0-1 0,-9 12 0,13-18 0,-1 0 0,1 0 0,-1-1 0,0 1 0,0 0 0,1-1 0,-1 1 0,0 0 0,0-1 0,0 1 0,0-1 0,1 1 0,-1-1 0,0 1 0,0-1 0,0 0 0,0 0 0,0 1 0,-2-1 0,2-1 0,0 1 0,0-1 0,0 1 0,0-1 0,0 0 0,0 1 0,0-1 0,0 0 0,0 0 0,1 0 0,-1 1 0,0-1 0,1 0 0,-1 0 0,0 0 0,1 0 0,-1 0 0,1 0 0,0-1 0,-1 1 0,1 0 0,0 0 0,-1-1 0,-4-37 0,5 34 0,0 0 0,0 0 0,-1 0 0,0 1 0,1-1 0,-2 0 0,1 1 0,0-1 0,-1 1 0,0-1 0,0 1 0,0 0 0,-4-5 0,6 8 0,-1 1 0,1 0 0,-1-1 0,1 1 0,-1-1 0,1 1 0,0 0 0,-1-1 0,1 1 0,-1 0 0,0 0 0,1 0 0,-1-1 0,1 1 0,-1 0 0,1 0 0,-1 0 0,0 0 0,1 0 0,-1 0 0,1 0 0,-1 0 0,1 0 0,-1 0 0,0 0 0,1 0 0,-1 1 0,1-1 0,-1 0 0,1 0 0,-1 0 0,1 1 0,-1-1 0,1 0 0,-1 1 0,1-1 0,-1 1 0,1-1 0,0 0 0,-1 1 0,1-1 0,-1 1 0,-16 29 0,17-28 0,-1 0 0,1 0 0,-1 0 0,0 0 0,0-1 0,0 1 0,0 0 0,0-1 0,0 1 0,-1-1 0,1 1 0,-3 1 0,3-8 0,0 1 0,-1-1 0,2 0 0,-1 0 0,1 0 0,-1 0 0,1 0 0,1-5 0,-1 8 0,0-12 0,2-1 0,-1 0 0,2 1 0,0 0 0,0 0 0,1 0 0,1 0 0,1 0 0,0 1 0,0 0 0,1 0 0,1 1 0,0 0 0,16-18 0,-6 19 0,-17 11 0,0 0 0,-1-1 0,1 1 0,0 0 0,0-1 0,0 1 0,-1-1 0,1 1 0,0-1 0,-1 1 0,1-1 0,0 1 0,-1-1 0,1 0 0,-1 1 0,1-1 0,-1 0 0,1 0 0,-1 1 0,1-1 0,-1 0 0,0 0 0,1 0 0,-1 1 0,0-1 0,0 0 0,0 0 0,0 0 0,0-1 0,3-9 0,0 0 0,-1 0 0,0 0 0,-1 0 0,-1-1 0,0 1 0,0 0 0,-1-1 0,0 1 0,-5-15 0,6 25 0,0 0 0,0 0 0,0 0 0,-1 0 0,1 0 0,-1 0 0,1 0 0,0 0 0,-1 1 0,0-1 0,1 0 0,-1 0 0,1 0 0,-1 1 0,0-1 0,0 0 0,1 1 0,-1-1 0,0 0 0,0 1 0,0-1 0,0 1 0,0 0 0,0-1 0,1 1 0,-1 0 0,-2-1 0,1 1 0,0 0 0,0 1 0,0-1 0,0 1 0,0-1 0,0 1 0,1 0 0,-1 0 0,0 0 0,0 0 0,1 0 0,-1 0 0,-1 2 0,-7 5 0,1 1 0,1 0 0,-10 14 0,17-23 0,-85 138 0,86-138 0,-1 1 0,1 0 0,0-1 0,-1 1 0,1-1 0,0 1 0,-1-1 0,1 1 0,-1-1 0,1 1 0,0-1 0,-1 0 0,1 1 0,-1-1 0,0 1 0,1-1 0,-1 0 0,1 0 0,-1 1 0,1-1 0,-1 0 0,0 0 0,1 0 0,-2 1 0,-2-13 0,7-24 0,30-29 0,-22 44 0,-32 50 0,5-4 0,8-12 0,0 0 0,-1 0 0,-1-1 0,-19 19 0,29-30 0,0-1 0,0 0 0,0 0 0,0 0 0,-1 0 0,1 1 0,0-1 0,0 0 0,0 0 0,0 0 0,0 0 0,-1 0 0,1 1 0,0-1 0,0 0 0,0 0 0,-1 0 0,1 0 0,0 0 0,0 0 0,0 0 0,-1 0 0,1 0 0,0 0 0,0 0 0,-1 0 0,1 0 0,0 0 0,0 0 0,0 0 0,-1 0 0,1 0 0,0 0 0,0 0 0,0 0 0,-1 0 0,1 0 0,0 0 0,0-1 0,0 1 0,-1 0 0,1 0 0,0 0 0,0 0 0,0 0 0,0-1 0,0 1 0,-1 0 0,1 0 0,0 0 0,0-1 0,0 1 0,0 0 0,0-19 0,8-25 0,-7 42 0,13-44 0,9-36 0,-22 77 0,0 0 0,0 1 0,-1-1 0,1 0 0,-1 0 0,-1 0 0,1 0 0,-1 1 0,0-1 0,0 0 0,0 0 0,0 1 0,-3-7 0,3 10 0,0 0 0,0-1 0,0 1 0,0 0 0,0 0 0,0 0 0,0 0 0,-1 1 0,1-1 0,0 0 0,0 0 0,-1 1 0,1-1 0,0 0 0,-1 1 0,1 0 0,-1-1 0,1 1 0,-1 0 0,1 0 0,-1-1 0,-1 2 0,-41 3 0,4 0 0,38-5 0,0 1 0,0-1 0,0 1 0,0-1 0,0 0 0,0 0 0,0 0 0,1 0 0,-1 0 0,0 0 0,1 0 0,-1-1 0,1 1 0,-1 0 0,1-1 0,-1 0 0,1 1 0,0-1 0,0 0 0,0 1 0,0-1 0,-1-3 0,1 1 0,0-1 0,0 0 0,0 0 0,0 0 0,1 0 0,0 0 0,0 0 0,0 0 0,2-5 0,2-11 0,1 1 0,1 0 0,11-26 0,34-64 0,-46 104 0,-7 15 0,-9 21 0,-69 112 0,-21 43 0,54-95 0,28-55 0,-20 49 0,35-74 0,-20 47 0,23-54 0,0-1 0,-1 1 0,1-1 0,-1 0 0,1 0 0,-1 1 0,0-1 0,1 0 0,-1-1 0,0 1 0,0 0 0,-1 0 0,1-1 0,0 1 0,0-1 0,-1 0 0,1 0 0,-4 1 0,5-2 0,0 0 0,0 0 0,0-1 0,0 1 0,-1 0 0,1-1 0,0 1 0,0-1 0,0 1 0,0-1 0,0 0 0,0 1 0,0-1 0,0 0 0,0 0 0,0 0 0,1 1 0,-1-1 0,0 0 0,1 0 0,-1 0 0,0 0 0,1 0 0,-1-1 0,1 1 0,-1 0 0,1 0 0,0 0 0,0 0 0,-1-1 0,1 1 0,0 0 0,0 0 0,0 0 0,1-3 0,-1-45 0,12-13 0,2 0 0,28-74 0,-41 134 0,0 1 0,-1-1 0,1 0 0,0 0 0,-1 0 0,0 0 0,1 1 0,-1-1 0,0 0 0,0 0 0,0 0 0,0 0 0,0 0 0,-1-3 0,0 6 0,0-1 0,1 0 0,-1 0 0,0 1 0,0-1 0,0 1 0,0-1 0,0 1 0,0-1 0,1 1 0,-1-1 0,0 1 0,0 0 0,1-1 0,-1 1 0,0 0 0,1 0 0,-1-1 0,1 1 0,-1 0 0,1 0 0,0 0 0,-1 0 0,1 0 0,0 0 0,-1 1 0,-15 25 0,-71 116 0,86-141 0,0-1 0,0 0 0,1 1 0,-1-1 0,0 0 0,0 0 0,0 0 0,0 0 0,0 0 0,-1 0 0,1 0 0,0 0 0,0 0 0,-1 0 0,1-1 0,-2 1 0,3-1 0,-1 0 0,1 0 0,-1-1 0,1 1 0,0 0 0,-1-1 0,1 1 0,-1 0 0,1-1 0,0 1 0,0-1 0,-1 1 0,1 0 0,0-1 0,0 1 0,-1-1 0,1 1 0,0-1 0,0 1 0,0-1 0,0 1 0,0-1 0,0 1 0,0-1 0,0 1 0,0-1 0,0 1 0,0-1 0,0 0 0,8-51 0,-1 34 0,1 0 0,1 1 0,1-1 0,15-18 0,-14 19 0,0 0 0,-1 0 0,12-27 0,-22 43 0,0 1 0,0 0 0,1-1 0,-1 1 0,0 0 0,0-1 0,0 1 0,0 0 0,0-1 0,1 1 0,-1 0 0,0-1 0,0 1 0,0 0 0,0-1 0,0 1 0,0-1 0,0 1 0,0 0 0,0-1 0,0 1 0,-1 0 0,1-1 0,0 1 0,0 0 0,0-1 0,0 1 0,0 0 0,-1-1 0,1 1 0,0 0 0,0-1 0,-1 1 0,1 0 0,-13 3 0,-20 17 0,30-18 0,-137 109 0,139-110 0,0 0 0,0 0 0,0-1 0,0 1 0,0 0 0,0-1 0,-1 1 0,1 0 0,0-1 0,0 1 0,0-1 0,-1 0 0,1 1 0,0-1 0,0 0 0,-1 0 0,1 0 0,0 0 0,0 0 0,-1 0 0,1 0 0,0 0 0,0-1 0,-1 1 0,1 0 0,-2-2 0,2 1 0,-1-1 0,1 1 0,0 0 0,0-1 0,0 0 0,1 1 0,-1-1 0,0 0 0,1 1 0,-1-1 0,1 0 0,-1 0 0,1 1 0,0-1 0,-1 0 0,1-2 0,0-11 0,1 0 0,0 0 0,4-18 0,-4 28 0,-1 4 0,0-1 0,1 1 0,-1-1 0,0 1 0,1-1 0,-1 0 0,0 1 0,0-1 0,0 0 0,-1 1 0,1-1 0,0 1 0,-1-1 0,1 0 0,-1 1 0,1-1 0,-1 1 0,-1-2 0,2 2 0,-1 1 0,0 0 0,1 0 0,-1-1 0,0 1 0,1 0 0,-1 0 0,0 0 0,0 0 0,1-1 0,-1 1 0,0 0 0,0 1 0,0-1 0,1 0 0,-1 0 0,0 0 0,0 0 0,1 0 0,-1 1 0,0-1 0,1 0 0,-1 1 0,0-1 0,-1 1 0,-7 6 0,-1 0 0,0 1 0,-12 13 0,18-17 0,-76 84 0,56-58 0,-52 48 0,75-77 0,0 0 0,0 0 0,0 0 0,-1 0 0,1 0 0,0 0 0,0 0 0,-1-1 0,1 1 0,-1 0 0,1-1 0,0 1 0,-1-1 0,1 1 0,-1-1 0,1 0 0,-1 0 0,-2 1 0,3-2 0,0 1 0,1-1 0,-1 1 0,1-1 0,-1 1 0,1-1 0,-1 1 0,1-1 0,-1 1 0,1-1 0,-1 0 0,1 1 0,0-1 0,-1 0 0,1 1 0,0-1 0,0 0 0,0 0 0,-1 1 0,1-1 0,0 0 0,0 0 0,0 1 0,0-1 0,0-1 0,1-5 0,-1 0 0,1 0 0,1 1 0,-1-1 0,1 0 0,5-11 0,82-172 0,-66 144 0,-19 46 0,-7 10 0,-6 12 0,8-20 0,0-1 0,0 1 0,0 0 0,0-1 0,0 1 0,0-1 0,-1 0 0,1 1 0,-1-1 0,1 0 0,-1 0 0,1 0 0,-1 0 0,0 0 0,0 0 0,-2 1 0,4-2 0,-1 0 0,0 0 0,0 0 0,1-1 0,-1 1 0,0 0 0,0 0 0,1 0 0,-1-1 0,0 1 0,0 0 0,1-1 0,-1 1 0,0 0 0,1-1 0,-1 1 0,1-1 0,-1 1 0,1-1 0,-1 0 0,0 1 0,1-1 0,0 1 0,-1-1 0,1 0 0,-1-1 0,-1-2 0,0 0 0,1 0 0,0-1 0,0 1 0,0-1 0,0 1 0,1-1 0,-1 1 0,1-1 0,1 1 0,-1-1 0,1-5 0,20-69 0,-21 79 0,0 0 0,0 0 0,0 0 0,0 1 0,0-1 0,0 0 0,0 0 0,0 0 0,0 0 0,0 0 0,0 0 0,-1 0 0,1 1 0,0-1 0,0 0 0,0 0 0,0 0 0,0 0 0,-1 0 0,1 0 0,0 0 0,0 0 0,0 0 0,0 0 0,0 0 0,0 0 0,-1 0 0,1 0 0,0 0 0,0 0 0,0 0 0,0 0 0,0 0 0,-1 0 0,1 0 0,0 0 0,0 0 0,0 0 0,0 0 0,0 0 0,-1 0 0,1-1 0,0 1 0,0 0 0,0 0 0,0 0 0,0 0 0,0 0 0,0 0 0,0 0 0,-1-1 0,1 1 0,0 0 0,0 0 0,0 0 0,0 0 0,0 0 0,0 0 0,0-1 0,0 1 0,0 0 0,0 0 0,-14 12 0,-315 353 0,187-200 0,74-73 0,93-157 0,38-52 0,4 3 0,5 3 0,5 4 0,4 3 0,103-101 0,-167 188 0,-12 12 0,0-1 0,0 1 0,1 0 0,-1 0 0,1 0 0,1 1 0,7-5 0,-13 10 0,-1 0 0,0 0 0,1 0 0,-1 0 0,0 0 0,0 0 0,0 0 0,0 0 0,0 0 0,0 0 0,0 0 0,0 0 0,-1 0 0,1 0 0,0 0 0,-1 0 0,1 0 0,0 0 0,-1 0 0,0 1 0,-6 14 0,-1 0 0,-1 0 0,0 0 0,-1-1 0,-18 21 0,-70 69 0,33-39 0,43-39 0,13-17 0,1 0 0,-1 0 0,-1-1 0,-15 12 0,39-55 0,-6 21 0,1-1 0,1 2 0,0 0 0,20-19 0,-75 87 0,-290 348 0,321-382 0,8-14 0,1 1 0,-1 0 0,-1-1 0,1 0 0,-1-1 0,-1 0 0,1 0 0,-1 0 0,-10 6 0,18-13 0,-1 0 0,1 0 0,0 0 0,-1 1 0,1-1 0,0 0 0,0 0 0,-1 0 0,1 0 0,0 0 0,-1 0 0,1 0 0,0 0 0,-1 0 0,1 0 0,0 0 0,-1 0 0,1 0 0,0 0 0,-1 0 0,1 0 0,0 0 0,-1 0 0,1 0 0,0-1 0,0 1 0,-1 0 0,1 0 0,0 0 0,-1 0 0,1-1 0,0 1 0,0 0 0,0 0 0,-1-1 0,1 1 0,0 0 0,0 0 0,0-1 0,0 1 0,-1 0 0,1-1 0,0 1 0,0 0 0,0-1 0,0 1 0,0 0 0,0 0 0,0-1 0,0 1 0,0 0 0,0-1 0,0 1 0,0 0 0,0-1 0,0 1 0,0 0 0,0-1 0,5-22 0,11-21 0,3 1 0,1 2 0,2-1 0,49-66 0,11-23 0,-65 97 0,-18 34 0,1 0 0,0 0 0,0 1 0,-1-1 0,1 0 0,0 0 0,-1 0 0,1 0 0,0 0 0,-1 1 0,1-1 0,0 0 0,-1 0 0,1 0 0,0 0 0,-1 0 0,1 0 0,0 0 0,-1 0 0,1 0 0,0 0 0,-1-1 0,1 1 0,0 0 0,-1 0 0,1 0 0,0 0 0,0 0 0,-1-1 0,1 1 0,0 0 0,-1 0 0,1 0 0,0-1 0,0 1 0,-1 0 0,1 0 0,0-1 0,0 1 0,0 0 0,0-1 0,-1 1 0,1 0 0,0-1 0,0 1 0,0 0 0,0-1 0,0 1 0,0 0 0,0-1 0,0 1 0,0 0 0,0-1 0,0 1 0,0 0 0,0-1 0,0 1 0,0 0 0,0-1 0,0 1 0,0 0 0,1-1 0,-31 20 0,26-17 0,-30 25 0,1 2 0,-32 35 0,-48 42 0,109-104 0,1 1 0,-1-1 0,0 0 0,1 0 0,-1 0 0,0 0 0,0-1 0,-1 1 0,1-1 0,0 0 0,0-1 0,-8 2 0,11-2 0,0 0 0,0-1 0,0 1 0,0 0 0,0 0 0,0 0 0,0-1 0,0 1 0,0 0 0,0-1 0,0 1 0,0-1 0,1 1 0,-1-1 0,0 1 0,0-1 0,0 0 0,1 1 0,-1-1 0,0 0 0,1 0 0,-2-1 0,2 0 0,-1 0 0,1 0 0,-1 0 0,1 0 0,0 0 0,-1 0 0,1 0 0,0 0 0,1 0 0,-1 0 0,0 0 0,0 0 0,1 0 0,-1 0 0,2-3 0,7-16 0,0 1 0,1 0 0,1 1 0,22-31 0,6-9 0,110-176 0,-144 225 0,1 1 0,-1 0 0,1 0 0,1 0 0,0 1 0,0 0 0,1 0 0,-1 1 0,2 0 0,-1 1 0,11-7 0,-19 13 0,0 1 0,-1-1 0,1 0 0,0 1 0,0-1 0,0 0 0,0 1 0,0-1 0,0 0 0,0 1 0,0-1 0,0 0 0,0 1 0,0-1 0,0 0 0,1 1 0,-1-1 0,0 0 0,0 0 0,0 1 0,0-1 0,0 0 0,1 1 0,-1-1 0,0 0 0,0 0 0,0 1 0,1-1 0,-1 0 0,0 0 0,0 0 0,1 1 0,-1-1 0,0 0 0,1 0 0,-1 0 0,0 0 0,1 0 0,-1 0 0,0 1 0,1-1 0,-1 0 0,0 0 0,0 0 0,1 0 0,-1 0 0,0 0 0,1 0 0,-1 0 0,0-1 0,1 1 0,-1 0 0,0 0 0,1 0 0,-1 0 0,0 0 0,1 0 0,-1-1 0,0 1 0,0 0 0,1 0 0,-1 0 0,0-1 0,-13 27 0,-82 99 0,66-91 0,2 2 0,-43 73 0,70-111 0,1 1 0,-1-1 0,0 1 0,0-1 0,0 1 0,0 0 0,0-1 0,0 1 0,-1-1 0,1 1 0,0-1 0,-1 1 0,1 0 0,-1-1 0,1 1 0,-1 0 0,0 0 0,0-1 0,1 1 0,-3-2 0,-34-38 0,-54-32 0,77 65 0,-1 0 0,1 0 0,-28-8 0,26 10 0,1 0 0,-1-1 0,-18-12 0,23 13 0,0 0 0,-1 0 0,0 1 0,0 0 0,0 1 0,0 1 0,-1 0 0,0 1 0,-14-2 0,-16 2 0,-59 4 0,69-1 0,33-1 0,0 0 0,1 0 0,-1 0 0,0 1 0,0-1 0,0 0 0,1 0 0,-1 0 0,0 0 0,0 1 0,0-1 0,0 0 0,1 0 0,-1 0 0,0 1 0,0-1 0,0 0 0,0 0 0,0 1 0,0-1 0,0 0 0,0 0 0,1 0 0,-1 1 0,0-1 0,0 0 0,0 1 0,0-1 0,0 0 0,0 0 0,0 1 0,-1-1 0,1 0 0,0 0 0,0 1 0,0-1 0,0 0 0,0 0 0,0 0 0,0 1 0,-1-1 0,1 0 0,0 0 0,0 0 0,0 1 0,0-1 0,-1 0 0,1 0 0,0 0 0,0 0 0,0 1 0,-1-1 0,1 0 0,0 0 0,0 0 0,-1 0 0,1 0 0,0 0 0,0 0 0,-1 0 0,1 0 0,0 0 0,24 18 0,-19-15 0,106 68 0,149 71 0,-256-141 0,-1 1 0,1 0 0,-1 0 0,0 0 0,1 0 0,-1 1 0,0-1 0,0 1 0,-1 0 0,1 0 0,3 5 0,-5-8 0,-1 1 0,0-1 0,0 1 0,0-1 0,0 1 0,1-1 0,-1 1 0,0-1 0,0 1 0,0-1 0,0 1 0,0-1 0,0 1 0,-1-1 0,1 1 0,0-1 0,0 1 0,0-1 0,0 0 0,-1 1 0,1-1 0,0 1 0,0-1 0,-1 1 0,1-1 0,0 0 0,0 1 0,-1-1 0,1 0 0,-1 1 0,0-1 0,-30 9 0,-23-6 0,-61-5 0,108 2 0,202-2 0,116 3 0,-304 0 0,-1-1 0,1 1 0,0-1 0,-1 2 0,1-1 0,-1 1 0,0 0 0,1 0 0,-1 1 0,9 5 0,-15-8-23,0 0-1,0 1 1,0-1 0,0 1-1,0-1 1,0 0-1,0 1 1,0-1-1,0 1 1,0-1 0,0 0-1,0 1 1,0-1-1,-1 0 1,1 1-1,0-1 1,0 1 0,0-1-1,-1 0 1,1 1-1,0-1 1,0 0-1,-1 0 1,1 1 0,0-1-1,0 0 1,-1 0-1,1 1 1,0-1-1,-1 0 1,1 0 0,0 0-1,-1 0 1,1 1-1,-1-1 1,1 0-1,0 0 1,-1 0 0,1 0-1,-1 0 1,1 0-1,0 0 1,-1 0-1,1 0 1,-1 0 0,1 0-1,0 0 1,-1-1-1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3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3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360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1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3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76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58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9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3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90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1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0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21AB60-E89B-4D72-A4FC-14726D47F24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2D05-B477-42E6-8306-06A4CEA81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49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scribbr.com/statistics/statistical-tests/#parametric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7261E-05AA-75D4-4640-DBC2FEB36C4E}"/>
              </a:ext>
            </a:extLst>
          </p:cNvPr>
          <p:cNvSpPr txBox="1"/>
          <p:nvPr/>
        </p:nvSpPr>
        <p:spPr>
          <a:xfrm>
            <a:off x="2233464" y="512085"/>
            <a:ext cx="95386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GOVERNMENT ENGINEERING  COLLEGE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RAICHUR-584135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Internship Seminar presentation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“ Weight Prediction using Simple  Linear Regression”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	           Presented by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ChandraShekhara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3GU19CS007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Under the guidance of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SUSHMA T SHEDOLE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Engineering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029F7-E00F-96ED-C9C4-1B8E56AF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1" y="218393"/>
            <a:ext cx="1518962" cy="1518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72AFC-F28F-704B-FF98-6776044B5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2" t="16042" r="34026" b="12237"/>
          <a:stretch/>
        </p:blipFill>
        <p:spPr>
          <a:xfrm>
            <a:off x="10507172" y="218393"/>
            <a:ext cx="1264920" cy="1366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56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E26E7-70FC-E857-9937-7755332A0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9981" r="61654" b="7312"/>
          <a:stretch/>
        </p:blipFill>
        <p:spPr>
          <a:xfrm>
            <a:off x="7406640" y="1051560"/>
            <a:ext cx="4632960" cy="5669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796AD-ED20-FEE5-3931-586A9CCA95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8" r="41250" b="7535"/>
          <a:stretch/>
        </p:blipFill>
        <p:spPr>
          <a:xfrm>
            <a:off x="152400" y="1051560"/>
            <a:ext cx="7254240" cy="5669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9B6420-A214-C420-8BDC-17C3EA4D9D99}"/>
              </a:ext>
            </a:extLst>
          </p:cNvPr>
          <p:cNvSpPr txBox="1"/>
          <p:nvPr/>
        </p:nvSpPr>
        <p:spPr>
          <a:xfrm>
            <a:off x="152400" y="182880"/>
            <a:ext cx="1211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 Black" panose="020B0A04020102020204" pitchFamily="34" charset="0"/>
              </a:rPr>
              <a:t>Commands of Simple Linear Regression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9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054B2-5321-0AE2-A44A-B4E97483F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1" b="5781"/>
          <a:stretch/>
        </p:blipFill>
        <p:spPr>
          <a:xfrm>
            <a:off x="137160" y="1005841"/>
            <a:ext cx="11948160" cy="573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68747-5CB6-F2BB-1727-804E0FCAE0EE}"/>
              </a:ext>
            </a:extLst>
          </p:cNvPr>
          <p:cNvSpPr txBox="1"/>
          <p:nvPr/>
        </p:nvSpPr>
        <p:spPr>
          <a:xfrm>
            <a:off x="274320" y="121919"/>
            <a:ext cx="1181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 Black" panose="020B0A04020102020204" pitchFamily="34" charset="0"/>
              </a:rPr>
              <a:t>Scatter chart for Energy Dataset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467C2-558E-2190-EAFF-42B3724DE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 b="5312"/>
          <a:stretch/>
        </p:blipFill>
        <p:spPr>
          <a:xfrm>
            <a:off x="137160" y="1051560"/>
            <a:ext cx="11917680" cy="5684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C0108-8CC7-31BC-2567-A123027DB563}"/>
              </a:ext>
            </a:extLst>
          </p:cNvPr>
          <p:cNvSpPr txBox="1"/>
          <p:nvPr/>
        </p:nvSpPr>
        <p:spPr>
          <a:xfrm>
            <a:off x="137160" y="13716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 Black" panose="020B0A04020102020204" pitchFamily="34" charset="0"/>
              </a:rPr>
              <a:t>Prediction Line for Energy Dataset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6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9EEBB-7399-8BEF-FE35-3F611E4E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 b="5756"/>
          <a:stretch/>
        </p:blipFill>
        <p:spPr>
          <a:xfrm>
            <a:off x="129540" y="960120"/>
            <a:ext cx="11932920" cy="5775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41C2B-22A1-A353-C9DD-C9EDF064ED50}"/>
              </a:ext>
            </a:extLst>
          </p:cNvPr>
          <p:cNvSpPr txBox="1"/>
          <p:nvPr/>
        </p:nvSpPr>
        <p:spPr>
          <a:xfrm>
            <a:off x="270510" y="160794"/>
            <a:ext cx="11650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 Black" panose="020B0A04020102020204" pitchFamily="34" charset="0"/>
              </a:rPr>
              <a:t>Hist(calories$calories)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38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762FDF-E86C-84E7-403B-63F346FC2919}"/>
              </a:ext>
            </a:extLst>
          </p:cNvPr>
          <p:cNvSpPr txBox="1"/>
          <p:nvPr/>
        </p:nvSpPr>
        <p:spPr>
          <a:xfrm>
            <a:off x="3859530" y="304800"/>
            <a:ext cx="383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8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CA895B-32B9-8472-5CFC-F9066B05F6A5}"/>
              </a:ext>
            </a:extLst>
          </p:cNvPr>
          <p:cNvSpPr txBox="1"/>
          <p:nvPr/>
        </p:nvSpPr>
        <p:spPr>
          <a:xfrm>
            <a:off x="0" y="1828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 descr="Machine Learning with R for Beginners | Step by Step Guide | Edureka">
            <a:extLst>
              <a:ext uri="{FF2B5EF4-FFF2-40B4-BE49-F238E27FC236}">
                <a16:creationId xmlns:a16="http://schemas.microsoft.com/office/drawing/2014/main" id="{B8A327BC-FCAB-88FA-7AD3-D1EAB1B09C8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155700" y="1447800"/>
            <a:ext cx="882491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59A30-BD82-87AB-89D0-0759B900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13D7F4-A73A-CCCC-B2E8-7F693D1F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EC144F7-29D0-74EE-7CEA-CC071A82300F}"/>
              </a:ext>
            </a:extLst>
          </p:cNvPr>
          <p:cNvGrpSpPr/>
          <p:nvPr/>
        </p:nvGrpSpPr>
        <p:grpSpPr>
          <a:xfrm>
            <a:off x="9863301" y="284548"/>
            <a:ext cx="2043360" cy="615240"/>
            <a:chOff x="9863301" y="284548"/>
            <a:chExt cx="204336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233B0B-E80E-2BA3-4705-C03F82534954}"/>
                    </a:ext>
                  </a:extLst>
                </p14:cNvPr>
                <p14:cNvContentPartPr/>
                <p14:nvPr/>
              </p14:nvContentPartPr>
              <p14:xfrm>
                <a:off x="9989301" y="389308"/>
                <a:ext cx="1917360" cy="51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233B0B-E80E-2BA3-4705-C03F825349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53661" y="353668"/>
                  <a:ext cx="19890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6D77B4-0448-6191-C412-0DE29BAC580C}"/>
                    </a:ext>
                  </a:extLst>
                </p14:cNvPr>
                <p14:cNvContentPartPr/>
                <p14:nvPr/>
              </p14:nvContentPartPr>
              <p14:xfrm>
                <a:off x="9863301" y="284548"/>
                <a:ext cx="1430280" cy="388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6D77B4-0448-6191-C412-0DE29BAC58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27301" y="248548"/>
                  <a:ext cx="1501920" cy="46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140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-Z Guide to the Types of Machine Learning Problems">
            <a:extLst>
              <a:ext uri="{FF2B5EF4-FFF2-40B4-BE49-F238E27FC236}">
                <a16:creationId xmlns:a16="http://schemas.microsoft.com/office/drawing/2014/main" id="{349DA22B-841A-AC8F-3255-AF5DB5E7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1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626A-F808-481C-BFE4-9D7E9997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FC53-CB7C-2CE2-8026-F735E862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a</a:t>
            </a:r>
          </a:p>
          <a:p>
            <a:pPr>
              <a:buFontTx/>
              <a:buChar char="-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</a:t>
            </a:r>
          </a:p>
          <a:p>
            <a:pPr>
              <a:buFontTx/>
              <a:buChar char="-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Package</a:t>
            </a:r>
          </a:p>
          <a:p>
            <a:pPr>
              <a:buFontTx/>
              <a:buChar char="-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Interpreter</a:t>
            </a:r>
          </a:p>
          <a:p>
            <a:pPr>
              <a:buFontTx/>
              <a:buChar char="-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  <a:p>
            <a:pPr>
              <a:buFontTx/>
              <a:buChar char="-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Language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8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y learn R | Reasons to Learn R programming | Edureka">
            <a:extLst>
              <a:ext uri="{FF2B5EF4-FFF2-40B4-BE49-F238E27FC236}">
                <a16:creationId xmlns:a16="http://schemas.microsoft.com/office/drawing/2014/main" id="{7362E02A-72F4-13FA-545A-7F363125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8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5 Features of R Programming you can't afford to overlook - TechVidvan">
            <a:extLst>
              <a:ext uri="{FF2B5EF4-FFF2-40B4-BE49-F238E27FC236}">
                <a16:creationId xmlns:a16="http://schemas.microsoft.com/office/drawing/2014/main" id="{4452A2A6-DADF-D48A-BE8E-0FBC6955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8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troduction to R programming - R Tutorial - Intellipaat">
            <a:extLst>
              <a:ext uri="{FF2B5EF4-FFF2-40B4-BE49-F238E27FC236}">
                <a16:creationId xmlns:a16="http://schemas.microsoft.com/office/drawing/2014/main" id="{C1557951-72F0-2FEB-182D-8909901E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8FC92D-EC13-E19E-8971-F952032C08F0}"/>
              </a:ext>
            </a:extLst>
          </p:cNvPr>
          <p:cNvGrpSpPr/>
          <p:nvPr/>
        </p:nvGrpSpPr>
        <p:grpSpPr>
          <a:xfrm>
            <a:off x="10421004" y="267628"/>
            <a:ext cx="1684017" cy="672840"/>
            <a:chOff x="10421004" y="267628"/>
            <a:chExt cx="1684017" cy="67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7AB8172-8C11-5B03-0E6F-35F916FEF995}"/>
                    </a:ext>
                  </a:extLst>
                </p14:cNvPr>
                <p14:cNvContentPartPr/>
                <p14:nvPr/>
              </p14:nvContentPartPr>
              <p14:xfrm>
                <a:off x="10421004" y="404005"/>
                <a:ext cx="518760" cy="264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7AB8172-8C11-5B03-0E6F-35F916FEF9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12364" y="395365"/>
                  <a:ext cx="536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AA815EA-E004-F0FB-F55F-7878C0E80C9F}"/>
                    </a:ext>
                  </a:extLst>
                </p14:cNvPr>
                <p14:cNvContentPartPr/>
                <p14:nvPr/>
              </p14:nvContentPartPr>
              <p14:xfrm>
                <a:off x="10873164" y="399325"/>
                <a:ext cx="710640" cy="40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AA815EA-E004-F0FB-F55F-7878C0E80C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64524" y="390685"/>
                  <a:ext cx="7282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E5F540-5385-076F-D3A7-AD50BF1B5D86}"/>
                    </a:ext>
                  </a:extLst>
                </p14:cNvPr>
                <p14:cNvContentPartPr/>
                <p14:nvPr/>
              </p14:nvContentPartPr>
              <p14:xfrm>
                <a:off x="10737084" y="321565"/>
                <a:ext cx="1120680" cy="324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E5F540-5385-076F-D3A7-AD50BF1B5D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28084" y="312565"/>
                  <a:ext cx="1138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E6866B-EAF0-8F81-0043-2CE050ACACBE}"/>
                    </a:ext>
                  </a:extLst>
                </p14:cNvPr>
                <p14:cNvContentPartPr/>
                <p14:nvPr/>
              </p14:nvContentPartPr>
              <p14:xfrm>
                <a:off x="10476444" y="433885"/>
                <a:ext cx="802440" cy="266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E6866B-EAF0-8F81-0043-2CE050ACACB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67444" y="424885"/>
                  <a:ext cx="820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CB171B-8049-5E5B-E543-342DA47D4E71}"/>
                    </a:ext>
                  </a:extLst>
                </p14:cNvPr>
                <p14:cNvContentPartPr/>
                <p14:nvPr/>
              </p14:nvContentPartPr>
              <p14:xfrm>
                <a:off x="10649541" y="267628"/>
                <a:ext cx="1455480" cy="67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CB171B-8049-5E5B-E543-342DA47D4E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6901" y="204988"/>
                  <a:ext cx="1581120" cy="79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465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CC2D6A-934F-ECE3-49D9-897319FBCBF3}"/>
              </a:ext>
            </a:extLst>
          </p:cNvPr>
          <p:cNvSpPr txBox="1"/>
          <p:nvPr/>
        </p:nvSpPr>
        <p:spPr>
          <a:xfrm>
            <a:off x="1520890" y="438539"/>
            <a:ext cx="57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CEDE0-3E9E-F363-0AE3-6DA0FCD4D7CE}"/>
              </a:ext>
            </a:extLst>
          </p:cNvPr>
          <p:cNvSpPr txBox="1"/>
          <p:nvPr/>
        </p:nvSpPr>
        <p:spPr>
          <a:xfrm>
            <a:off x="335902" y="1427584"/>
            <a:ext cx="55237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0"/>
              </a:rPr>
              <a:t> Simple linear regression is a regression model that estimates the relationship between one independent variable and one dependent variable using a straight line.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0"/>
              </a:rPr>
              <a:t>Simple linear regression is a </a:t>
            </a:r>
            <a:r>
              <a:rPr lang="en-US" i="0" u="none" strike="noStrike" dirty="0">
                <a:effectLst/>
                <a:latin typeface="Tw Cen MT" panose="020B06020201040206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parametric test</a:t>
            </a:r>
            <a:r>
              <a:rPr lang="en-US" i="0" dirty="0">
                <a:effectLst/>
                <a:latin typeface="Tw Cen MT" panose="020B0602020104020603" pitchFamily="34" charset="0"/>
              </a:rPr>
              <a:t>, meaning that it makes certain assumptions about the data.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0"/>
              </a:rPr>
              <a:t>The relationship between the independent and dependent variable is linear: the line of best fit through the data points is a straight line (rather than a curve or some sort of grouping factor).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0"/>
              </a:rPr>
              <a:t>The equation has the form Y= a + </a:t>
            </a:r>
            <a:r>
              <a:rPr lang="en-US" i="0" dirty="0" err="1">
                <a:effectLst/>
                <a:latin typeface="Tw Cen MT" panose="020B0602020104020603" pitchFamily="34" charset="0"/>
              </a:rPr>
              <a:t>bX</a:t>
            </a:r>
            <a:r>
              <a:rPr lang="en-US" i="0" dirty="0">
                <a:effectLst/>
                <a:latin typeface="Tw Cen MT" panose="020B0602020104020603" pitchFamily="34" charset="0"/>
              </a:rPr>
              <a:t>, where Y is the dependent variable (that's the variable that goes on the Y axis), X is the independent variable (i.e. it is plotted on the X axis), b is the slope of the line and a is the y-intercept.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9D865-6C05-6E75-B2BA-905BFFEFF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0" y="1422608"/>
            <a:ext cx="4876800" cy="4191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714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53556-3873-2374-4492-73767F6C9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8" r="1000" b="7225"/>
          <a:stretch/>
        </p:blipFill>
        <p:spPr>
          <a:xfrm>
            <a:off x="160020" y="1066800"/>
            <a:ext cx="11871960" cy="5593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B8FF62-5AFA-3EAD-E79C-00B00E8C6907}"/>
              </a:ext>
            </a:extLst>
          </p:cNvPr>
          <p:cNvSpPr txBox="1"/>
          <p:nvPr/>
        </p:nvSpPr>
        <p:spPr>
          <a:xfrm>
            <a:off x="289560" y="198120"/>
            <a:ext cx="925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 Black" panose="020B0A04020102020204" pitchFamily="34" charset="0"/>
              </a:rPr>
              <a:t>Import Dataset into R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90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</TotalTime>
  <Words>243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Century Gothic</vt:lpstr>
      <vt:lpstr>Times New Roman</vt:lpstr>
      <vt:lpstr>Tw Cen MT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shreekanthreddyreddy@outlook.com</dc:creator>
  <cp:lastModifiedBy>Altaf Nadaf</cp:lastModifiedBy>
  <cp:revision>7</cp:revision>
  <dcterms:created xsi:type="dcterms:W3CDTF">2023-03-02T13:52:26Z</dcterms:created>
  <dcterms:modified xsi:type="dcterms:W3CDTF">2023-03-03T08:44:37Z</dcterms:modified>
</cp:coreProperties>
</file>