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1" r:id="rId2"/>
    <p:sldId id="310" r:id="rId3"/>
    <p:sldId id="284" r:id="rId4"/>
    <p:sldId id="314" r:id="rId5"/>
    <p:sldId id="326" r:id="rId6"/>
    <p:sldId id="324" r:id="rId7"/>
    <p:sldId id="327" r:id="rId8"/>
    <p:sldId id="328" r:id="rId9"/>
    <p:sldId id="329" r:id="rId10"/>
    <p:sldId id="330" r:id="rId11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CF8"/>
    <a:srgbClr val="FFC000"/>
    <a:srgbClr val="283F69"/>
    <a:srgbClr val="E7C766"/>
    <a:srgbClr val="546585"/>
    <a:srgbClr val="9DC3E6"/>
    <a:srgbClr val="FFD966"/>
    <a:srgbClr val="A9D18E"/>
    <a:srgbClr val="00B0F0"/>
    <a:srgbClr val="F3F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F12AF-0CBB-4044-BA6D-AD4424B93408}" type="datetimeFigureOut">
              <a:rPr lang="en-MY" smtClean="0"/>
              <a:t>9/8/2018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8011E-2508-41B4-B116-2DE27E7524F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296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2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AFB7-0308-4840-8E8F-67EEB2F84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7C9B5-5A59-4922-B04A-0B2144814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820F9-987B-46F5-BCF4-848B4AF7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633F-78C6-4DDF-837C-DBD31A99E7C8}" type="datetimeFigureOut">
              <a:rPr lang="en-MY" smtClean="0"/>
              <a:t>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42CE-8B72-4B8B-AEFD-65B48123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0344B-E259-403B-96FE-A96D9D93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D6-655A-4783-8DCC-D31FC9347E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882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CF67-F434-4DD9-81C8-2CD21AF7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0AF33-A462-48DC-AF0B-59559F72A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324D-82EB-4134-B544-8ADAE10C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633F-78C6-4DDF-837C-DBD31A99E7C8}" type="datetimeFigureOut">
              <a:rPr lang="en-MY" smtClean="0"/>
              <a:t>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E9186-C295-4520-A9B6-98020D56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CD41F-C144-4268-811E-C39BA35E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D6-655A-4783-8DCC-D31FC9347E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670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41781-84FE-4B0F-99D7-16A1BCF13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84440-DE28-4947-97BA-282653B61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8DB69-4C71-45CB-9A79-5C2E5816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633F-78C6-4DDF-837C-DBD31A99E7C8}" type="datetimeFigureOut">
              <a:rPr lang="en-MY" smtClean="0"/>
              <a:t>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522FB-1A47-4120-80F6-A9F41AA1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E946-CC19-4F2C-9240-9468C1E0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D6-655A-4783-8DCC-D31FC9347E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1060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6591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8714-494B-432C-AD54-5B249EF2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1EEF-3FD0-4E51-B2DA-E2B1C4C99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B7349-216A-4E3A-A82E-600612C7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633F-78C6-4DDF-837C-DBD31A99E7C8}" type="datetimeFigureOut">
              <a:rPr lang="en-MY" smtClean="0"/>
              <a:t>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F7CDB-30B3-4739-965A-D95C84A9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67C8-7BDF-4306-985D-36989CBD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D6-655A-4783-8DCC-D31FC9347E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095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3E1D-019C-4F10-AD21-C05E438A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85A89-7D6B-48BA-BB08-D98B5676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BFEB3-2C18-4EBF-ACE3-F55568B1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633F-78C6-4DDF-837C-DBD31A99E7C8}" type="datetimeFigureOut">
              <a:rPr lang="en-MY" smtClean="0"/>
              <a:t>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1085-B1F7-47FE-8766-C591711A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3417C-DB7A-422C-B7B8-C309510B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D6-655A-4783-8DCC-D31FC9347E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165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5433-9915-4171-955E-CCCD847C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0DA8-7FD0-4DB6-9D21-BCFA3D62E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320EA-012F-49DB-8D63-A5AEB2BC3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0A7EB-6582-491C-90A3-37F902F2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633F-78C6-4DDF-837C-DBD31A99E7C8}" type="datetimeFigureOut">
              <a:rPr lang="en-MY" smtClean="0"/>
              <a:t>9/8/2018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6C60-A955-4748-8A49-CD995196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44EBE-1D9E-4DD6-9510-F00F1B0E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D6-655A-4783-8DCC-D31FC9347E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918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BE96-E821-423F-8FBD-63A38103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F0A22-449B-4B2B-9FC4-0B911E41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B8111-9E43-45B9-B070-6DED98633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A7A79-3525-449B-A4E5-88B32AEF8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3CDBE-DB29-41AC-A2ED-A7DDB7E89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AAB33-9A7A-42C8-80B9-E8346733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633F-78C6-4DDF-837C-DBD31A99E7C8}" type="datetimeFigureOut">
              <a:rPr lang="en-MY" smtClean="0"/>
              <a:t>9/8/2018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CB7AF-941B-4C2C-8FEA-6EF73917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466A0-C428-4A94-9DF3-345BD53E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D6-655A-4783-8DCC-D31FC9347E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705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C6FD-4F61-401E-AA2B-E85A5F3A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67CF8-B5A8-42E1-A938-43BD0CCA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633F-78C6-4DDF-837C-DBD31A99E7C8}" type="datetimeFigureOut">
              <a:rPr lang="en-MY" smtClean="0"/>
              <a:t>9/8/2018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7F87C-25AD-491C-8F97-3EF92138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7CD90-88D5-4A1C-8447-C6CB5716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D6-655A-4783-8DCC-D31FC9347E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366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7922E-8C44-4BAD-8A19-59A931DF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633F-78C6-4DDF-837C-DBD31A99E7C8}" type="datetimeFigureOut">
              <a:rPr lang="en-MY" smtClean="0"/>
              <a:t>9/8/2018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22E77-DA62-40EF-B34F-8A0EAF8A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A51B2-BBF8-44E6-84D1-C8976D51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D6-655A-4783-8DCC-D31FC9347E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9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59C1-5346-472A-B50A-B6380C5C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5C17-CCFB-45CF-98F3-615AAF56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EA28B-FB60-4895-9381-336BEE4E3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AE891-72D2-4E68-8983-FDD40062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633F-78C6-4DDF-837C-DBD31A99E7C8}" type="datetimeFigureOut">
              <a:rPr lang="en-MY" smtClean="0"/>
              <a:t>9/8/2018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E3DC5-B046-4FFF-9B61-4DC68608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A5913-C670-4314-8246-2BB35D94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D6-655A-4783-8DCC-D31FC9347E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117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95D-767D-46FA-AE20-3A6B2D22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CF158-4B72-4F5A-896C-4C0564BC9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BAF0A-157B-406C-8D73-B8D066134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92759-921B-4BDD-922B-F0CEDC01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633F-78C6-4DDF-837C-DBD31A99E7C8}" type="datetimeFigureOut">
              <a:rPr lang="en-MY" smtClean="0"/>
              <a:t>9/8/2018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BE5AE-1E2D-4DE0-9920-BA0C5E12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1C619-E0F0-4B50-9074-44EF47E4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BFD6-655A-4783-8DCC-D31FC9347E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8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0F7A7-7223-44FB-84A4-75A80F7B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5E697-2184-4BE2-AD99-96AC00CB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95083-A7CF-47C4-836A-9B5E54746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7633F-78C6-4DDF-837C-DBD31A99E7C8}" type="datetimeFigureOut">
              <a:rPr lang="en-MY" smtClean="0"/>
              <a:t>9/8/2018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F4FA7-9DFE-411C-A692-BB28CEA63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1DFFF-8B77-49D7-B4BD-052BA53F7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BFD6-655A-4783-8DCC-D31FC9347E1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777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9A8B55-45B5-419E-8515-E38915756BF4}"/>
              </a:ext>
            </a:extLst>
          </p:cNvPr>
          <p:cNvSpPr/>
          <p:nvPr/>
        </p:nvSpPr>
        <p:spPr>
          <a:xfrm>
            <a:off x="0" y="0"/>
            <a:ext cx="2895600" cy="6858000"/>
          </a:xfrm>
          <a:prstGeom prst="rect">
            <a:avLst/>
          </a:prstGeom>
          <a:ln>
            <a:solidFill>
              <a:srgbClr val="283F6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FBF57-70A2-41CB-95C5-A5D38485C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1" y="2286000"/>
            <a:ext cx="2286000" cy="2286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7D5A3C-0A80-41C3-BFC0-7F135C01F6F7}"/>
              </a:ext>
            </a:extLst>
          </p:cNvPr>
          <p:cNvSpPr/>
          <p:nvPr/>
        </p:nvSpPr>
        <p:spPr>
          <a:xfrm>
            <a:off x="3512169" y="61554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Tw Cen MT Condensed" panose="020B0606020104020203" pitchFamily="34" charset="0"/>
              </a:rPr>
              <a:t>NAMA Foundation is an </a:t>
            </a:r>
            <a:r>
              <a:rPr lang="en-US" sz="2800" b="1" dirty="0">
                <a:solidFill>
                  <a:schemeClr val="bg1"/>
                </a:solidFill>
                <a:latin typeface="Tw Cen MT Condensed" panose="020B0606020104020203" pitchFamily="34" charset="0"/>
              </a:rPr>
              <a:t>international grant provider organization</a:t>
            </a:r>
            <a:r>
              <a:rPr lang="en-US" sz="2800" dirty="0">
                <a:solidFill>
                  <a:schemeClr val="bg1"/>
                </a:solidFill>
                <a:latin typeface="Tw Cen MT Condensed" panose="020B0606020104020203" pitchFamily="34" charset="0"/>
              </a:rPr>
              <a:t> incorporated in 2004 under the Companies Act 1965 (Malaysia) as a non for profit Company Limited by Guarantee</a:t>
            </a:r>
            <a:endParaRPr lang="en-MY" sz="2800" dirty="0">
              <a:solidFill>
                <a:schemeClr val="bg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BA057-13DF-4B21-A2BF-5997096362AD}"/>
              </a:ext>
            </a:extLst>
          </p:cNvPr>
          <p:cNvSpPr/>
          <p:nvPr/>
        </p:nvSpPr>
        <p:spPr>
          <a:xfrm>
            <a:off x="4294909" y="2733803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Tw Cen MT Condensed" panose="020B0606020104020203" pitchFamily="34" charset="0"/>
              </a:rPr>
              <a:t>Our main focus to empower education sector and capacity building of third sector i.e. Non-Governmental Organizations (NGOs) and Community Based Organizations (CBOs)</a:t>
            </a:r>
            <a:endParaRPr lang="en-MY" sz="2800" dirty="0">
              <a:solidFill>
                <a:schemeClr val="bg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4D88BA-0FA2-429E-8DFB-8381EC1FB539}"/>
              </a:ext>
            </a:extLst>
          </p:cNvPr>
          <p:cNvSpPr/>
          <p:nvPr/>
        </p:nvSpPr>
        <p:spPr>
          <a:xfrm>
            <a:off x="5375564" y="485206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Tw Cen MT Condensed" panose="020B0606020104020203" pitchFamily="34" charset="0"/>
              </a:rPr>
              <a:t>Our countries of concentration around the globe (based on our 5 years strategic planning), which include but not limited to Tanzania, Kyrgyzstan, Indonesia, Palestine and Lebanon. </a:t>
            </a:r>
            <a:endParaRPr lang="en-MY" sz="2800" dirty="0">
              <a:solidFill>
                <a:schemeClr val="bg1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3073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68B497-3188-4F1E-BB33-A894863A63B0}"/>
              </a:ext>
            </a:extLst>
          </p:cNvPr>
          <p:cNvSpPr txBox="1"/>
          <p:nvPr/>
        </p:nvSpPr>
        <p:spPr>
          <a:xfrm>
            <a:off x="4805312" y="748567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Nirmala UI Semilight" panose="020B0402040204020203" pitchFamily="34" charset="0"/>
                <a:ea typeface="Roboto" charset="0"/>
                <a:cs typeface="Nirmala UI Semilight" panose="020B0402040204020203" pitchFamily="34" charset="0"/>
              </a:rPr>
              <a:t>EVENT CALENDAR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005247-103E-4BDB-B392-5723FC80BC13}"/>
              </a:ext>
            </a:extLst>
          </p:cNvPr>
          <p:cNvSpPr>
            <a:spLocks/>
          </p:cNvSpPr>
          <p:nvPr/>
        </p:nvSpPr>
        <p:spPr bwMode="auto">
          <a:xfrm>
            <a:off x="3997424" y="182332"/>
            <a:ext cx="42265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800" b="1" spc="15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NAMA</a:t>
            </a:r>
            <a:r>
              <a:rPr lang="en-US" sz="4800" b="1" spc="150" dirty="0">
                <a:solidFill>
                  <a:schemeClr val="tx2"/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 </a:t>
            </a:r>
            <a:r>
              <a:rPr lang="en-US" sz="4800" b="1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TALK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A9CB2-3659-4F40-8A7C-8EF0E8587B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2659" r="3097" b="4988"/>
          <a:stretch/>
        </p:blipFill>
        <p:spPr>
          <a:xfrm>
            <a:off x="1081297" y="1376391"/>
            <a:ext cx="10131552" cy="511664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74F4B7-05AC-4930-92A8-677BD8C5BDBF}"/>
              </a:ext>
            </a:extLst>
          </p:cNvPr>
          <p:cNvCxnSpPr/>
          <p:nvPr/>
        </p:nvCxnSpPr>
        <p:spPr>
          <a:xfrm>
            <a:off x="1662545" y="3685309"/>
            <a:ext cx="886690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7DBF30-03F6-49F4-A40F-9824383580A7}"/>
              </a:ext>
            </a:extLst>
          </p:cNvPr>
          <p:cNvCxnSpPr/>
          <p:nvPr/>
        </p:nvCxnSpPr>
        <p:spPr>
          <a:xfrm>
            <a:off x="1662545" y="5320145"/>
            <a:ext cx="886690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1331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671364" y="2144861"/>
            <a:ext cx="4703318" cy="4730249"/>
            <a:chOff x="12927806" y="4486655"/>
            <a:chExt cx="7460986" cy="7503707"/>
          </a:xfrm>
        </p:grpSpPr>
        <p:sp>
          <p:nvSpPr>
            <p:cNvPr id="47" name="Freeform 767"/>
            <p:cNvSpPr>
              <a:spLocks noChangeArrowheads="1"/>
            </p:cNvSpPr>
            <p:nvPr/>
          </p:nvSpPr>
          <p:spPr bwMode="auto">
            <a:xfrm>
              <a:off x="15512288" y="8199433"/>
              <a:ext cx="2776126" cy="3790929"/>
            </a:xfrm>
            <a:custGeom>
              <a:avLst/>
              <a:gdLst>
                <a:gd name="T0" fmla="*/ 3435 w 4621"/>
                <a:gd name="T1" fmla="*/ 4364 h 6311"/>
                <a:gd name="T2" fmla="*/ 3435 w 4621"/>
                <a:gd name="T3" fmla="*/ 4364 h 6311"/>
                <a:gd name="T4" fmla="*/ 3807 w 4621"/>
                <a:gd name="T5" fmla="*/ 2758 h 6311"/>
                <a:gd name="T6" fmla="*/ 4223 w 4621"/>
                <a:gd name="T7" fmla="*/ 1830 h 6311"/>
                <a:gd name="T8" fmla="*/ 4568 w 4621"/>
                <a:gd name="T9" fmla="*/ 1075 h 6311"/>
                <a:gd name="T10" fmla="*/ 3922 w 4621"/>
                <a:gd name="T11" fmla="*/ 1702 h 6311"/>
                <a:gd name="T12" fmla="*/ 3410 w 4621"/>
                <a:gd name="T13" fmla="*/ 2150 h 6311"/>
                <a:gd name="T14" fmla="*/ 3608 w 4621"/>
                <a:gd name="T15" fmla="*/ 1299 h 6311"/>
                <a:gd name="T16" fmla="*/ 3698 w 4621"/>
                <a:gd name="T17" fmla="*/ 307 h 6311"/>
                <a:gd name="T18" fmla="*/ 3192 w 4621"/>
                <a:gd name="T19" fmla="*/ 1356 h 6311"/>
                <a:gd name="T20" fmla="*/ 2834 w 4621"/>
                <a:gd name="T21" fmla="*/ 1887 h 6311"/>
                <a:gd name="T22" fmla="*/ 2726 w 4621"/>
                <a:gd name="T23" fmla="*/ 1030 h 6311"/>
                <a:gd name="T24" fmla="*/ 2566 w 4621"/>
                <a:gd name="T25" fmla="*/ 6 h 6311"/>
                <a:gd name="T26" fmla="*/ 2304 w 4621"/>
                <a:gd name="T27" fmla="*/ 960 h 6311"/>
                <a:gd name="T28" fmla="*/ 2297 w 4621"/>
                <a:gd name="T29" fmla="*/ 1856 h 6311"/>
                <a:gd name="T30" fmla="*/ 1862 w 4621"/>
                <a:gd name="T31" fmla="*/ 979 h 6311"/>
                <a:gd name="T32" fmla="*/ 1337 w 4621"/>
                <a:gd name="T33" fmla="*/ 281 h 6311"/>
                <a:gd name="T34" fmla="*/ 1600 w 4621"/>
                <a:gd name="T35" fmla="*/ 1689 h 6311"/>
                <a:gd name="T36" fmla="*/ 1677 w 4621"/>
                <a:gd name="T37" fmla="*/ 2720 h 6311"/>
                <a:gd name="T38" fmla="*/ 915 w 4621"/>
                <a:gd name="T39" fmla="*/ 2585 h 6311"/>
                <a:gd name="T40" fmla="*/ 147 w 4621"/>
                <a:gd name="T41" fmla="*/ 2540 h 6311"/>
                <a:gd name="T42" fmla="*/ 153 w 4621"/>
                <a:gd name="T43" fmla="*/ 2848 h 6311"/>
                <a:gd name="T44" fmla="*/ 608 w 4621"/>
                <a:gd name="T45" fmla="*/ 3020 h 6311"/>
                <a:gd name="T46" fmla="*/ 1382 w 4621"/>
                <a:gd name="T47" fmla="*/ 3686 h 6311"/>
                <a:gd name="T48" fmla="*/ 1990 w 4621"/>
                <a:gd name="T49" fmla="*/ 4313 h 6311"/>
                <a:gd name="T50" fmla="*/ 2086 w 4621"/>
                <a:gd name="T51" fmla="*/ 5420 h 6311"/>
                <a:gd name="T52" fmla="*/ 2080 w 4621"/>
                <a:gd name="T53" fmla="*/ 6310 h 6311"/>
                <a:gd name="T54" fmla="*/ 3333 w 4621"/>
                <a:gd name="T55" fmla="*/ 6310 h 6311"/>
                <a:gd name="T56" fmla="*/ 3435 w 4621"/>
                <a:gd name="T57" fmla="*/ 4364 h 6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21" h="6311">
                  <a:moveTo>
                    <a:pt x="3435" y="4364"/>
                  </a:moveTo>
                  <a:lnTo>
                    <a:pt x="3435" y="4364"/>
                  </a:lnTo>
                  <a:cubicBezTo>
                    <a:pt x="3794" y="3641"/>
                    <a:pt x="3730" y="3161"/>
                    <a:pt x="3807" y="2758"/>
                  </a:cubicBezTo>
                  <a:cubicBezTo>
                    <a:pt x="3884" y="2355"/>
                    <a:pt x="4108" y="1996"/>
                    <a:pt x="4223" y="1830"/>
                  </a:cubicBezTo>
                  <a:cubicBezTo>
                    <a:pt x="4363" y="1631"/>
                    <a:pt x="4620" y="1196"/>
                    <a:pt x="4568" y="1075"/>
                  </a:cubicBezTo>
                  <a:cubicBezTo>
                    <a:pt x="4466" y="832"/>
                    <a:pt x="4140" y="1395"/>
                    <a:pt x="3922" y="1702"/>
                  </a:cubicBezTo>
                  <a:cubicBezTo>
                    <a:pt x="3698" y="2003"/>
                    <a:pt x="3487" y="2163"/>
                    <a:pt x="3410" y="2150"/>
                  </a:cubicBezTo>
                  <a:cubicBezTo>
                    <a:pt x="3340" y="2131"/>
                    <a:pt x="3493" y="1696"/>
                    <a:pt x="3608" y="1299"/>
                  </a:cubicBezTo>
                  <a:cubicBezTo>
                    <a:pt x="3800" y="646"/>
                    <a:pt x="3909" y="358"/>
                    <a:pt x="3698" y="307"/>
                  </a:cubicBezTo>
                  <a:cubicBezTo>
                    <a:pt x="3442" y="249"/>
                    <a:pt x="3333" y="966"/>
                    <a:pt x="3192" y="1356"/>
                  </a:cubicBezTo>
                  <a:cubicBezTo>
                    <a:pt x="3058" y="1715"/>
                    <a:pt x="2968" y="1900"/>
                    <a:pt x="2834" y="1887"/>
                  </a:cubicBezTo>
                  <a:cubicBezTo>
                    <a:pt x="2776" y="1881"/>
                    <a:pt x="2739" y="1606"/>
                    <a:pt x="2726" y="1030"/>
                  </a:cubicBezTo>
                  <a:cubicBezTo>
                    <a:pt x="2713" y="185"/>
                    <a:pt x="2694" y="0"/>
                    <a:pt x="2566" y="6"/>
                  </a:cubicBezTo>
                  <a:cubicBezTo>
                    <a:pt x="2265" y="19"/>
                    <a:pt x="2323" y="524"/>
                    <a:pt x="2304" y="960"/>
                  </a:cubicBezTo>
                  <a:cubicBezTo>
                    <a:pt x="2291" y="1395"/>
                    <a:pt x="2336" y="1843"/>
                    <a:pt x="2297" y="1856"/>
                  </a:cubicBezTo>
                  <a:cubicBezTo>
                    <a:pt x="2137" y="1932"/>
                    <a:pt x="2022" y="1382"/>
                    <a:pt x="1862" y="979"/>
                  </a:cubicBezTo>
                  <a:cubicBezTo>
                    <a:pt x="1702" y="582"/>
                    <a:pt x="1587" y="19"/>
                    <a:pt x="1337" y="281"/>
                  </a:cubicBezTo>
                  <a:cubicBezTo>
                    <a:pt x="1165" y="467"/>
                    <a:pt x="1408" y="1222"/>
                    <a:pt x="1600" y="1689"/>
                  </a:cubicBezTo>
                  <a:cubicBezTo>
                    <a:pt x="1785" y="2150"/>
                    <a:pt x="1869" y="2527"/>
                    <a:pt x="1677" y="2720"/>
                  </a:cubicBezTo>
                  <a:cubicBezTo>
                    <a:pt x="1408" y="2982"/>
                    <a:pt x="1229" y="2783"/>
                    <a:pt x="915" y="2585"/>
                  </a:cubicBezTo>
                  <a:cubicBezTo>
                    <a:pt x="595" y="2387"/>
                    <a:pt x="294" y="2374"/>
                    <a:pt x="147" y="2540"/>
                  </a:cubicBezTo>
                  <a:cubicBezTo>
                    <a:pt x="0" y="2713"/>
                    <a:pt x="70" y="2879"/>
                    <a:pt x="153" y="2848"/>
                  </a:cubicBezTo>
                  <a:cubicBezTo>
                    <a:pt x="237" y="2816"/>
                    <a:pt x="352" y="2854"/>
                    <a:pt x="608" y="3020"/>
                  </a:cubicBezTo>
                  <a:cubicBezTo>
                    <a:pt x="864" y="3187"/>
                    <a:pt x="998" y="3462"/>
                    <a:pt x="1382" y="3686"/>
                  </a:cubicBezTo>
                  <a:cubicBezTo>
                    <a:pt x="1772" y="3910"/>
                    <a:pt x="1881" y="4044"/>
                    <a:pt x="1990" y="4313"/>
                  </a:cubicBezTo>
                  <a:cubicBezTo>
                    <a:pt x="2099" y="4582"/>
                    <a:pt x="2086" y="5420"/>
                    <a:pt x="2086" y="5420"/>
                  </a:cubicBezTo>
                  <a:cubicBezTo>
                    <a:pt x="2086" y="5715"/>
                    <a:pt x="2086" y="6009"/>
                    <a:pt x="2080" y="6310"/>
                  </a:cubicBezTo>
                  <a:cubicBezTo>
                    <a:pt x="3333" y="6310"/>
                    <a:pt x="3333" y="6310"/>
                    <a:pt x="3333" y="6310"/>
                  </a:cubicBezTo>
                  <a:cubicBezTo>
                    <a:pt x="3378" y="5126"/>
                    <a:pt x="3435" y="4364"/>
                    <a:pt x="3435" y="4364"/>
                  </a:cubicBezTo>
                </a:path>
              </a:pathLst>
            </a:custGeom>
            <a:solidFill>
              <a:srgbClr val="7C787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b="1" dirty="0">
                <a:latin typeface="Roboto Bold" charset="0"/>
              </a:endParaRPr>
            </a:p>
          </p:txBody>
        </p:sp>
        <p:sp>
          <p:nvSpPr>
            <p:cNvPr id="48" name="Freeform 768"/>
            <p:cNvSpPr>
              <a:spLocks noChangeArrowheads="1"/>
            </p:cNvSpPr>
            <p:nvPr/>
          </p:nvSpPr>
          <p:spPr bwMode="auto">
            <a:xfrm>
              <a:off x="12927806" y="7143614"/>
              <a:ext cx="2837051" cy="2249125"/>
            </a:xfrm>
            <a:custGeom>
              <a:avLst/>
              <a:gdLst>
                <a:gd name="T0" fmla="*/ 2771 w 4724"/>
                <a:gd name="T1" fmla="*/ 0 h 3745"/>
                <a:gd name="T2" fmla="*/ 2771 w 4724"/>
                <a:gd name="T3" fmla="*/ 0 h 3745"/>
                <a:gd name="T4" fmla="*/ 1651 w 4724"/>
                <a:gd name="T5" fmla="*/ 198 h 3745"/>
                <a:gd name="T6" fmla="*/ 614 w 4724"/>
                <a:gd name="T7" fmla="*/ 2439 h 3745"/>
                <a:gd name="T8" fmla="*/ 2112 w 4724"/>
                <a:gd name="T9" fmla="*/ 3303 h 3745"/>
                <a:gd name="T10" fmla="*/ 2566 w 4724"/>
                <a:gd name="T11" fmla="*/ 3258 h 3745"/>
                <a:gd name="T12" fmla="*/ 4090 w 4724"/>
                <a:gd name="T13" fmla="*/ 3744 h 3745"/>
                <a:gd name="T14" fmla="*/ 4416 w 4724"/>
                <a:gd name="T15" fmla="*/ 3725 h 3745"/>
                <a:gd name="T16" fmla="*/ 3622 w 4724"/>
                <a:gd name="T17" fmla="*/ 2829 h 3745"/>
                <a:gd name="T18" fmla="*/ 4358 w 4724"/>
                <a:gd name="T19" fmla="*/ 1159 h 3745"/>
                <a:gd name="T20" fmla="*/ 2771 w 4724"/>
                <a:gd name="T21" fmla="*/ 0 h 3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24" h="3745">
                  <a:moveTo>
                    <a:pt x="2771" y="0"/>
                  </a:moveTo>
                  <a:lnTo>
                    <a:pt x="2771" y="0"/>
                  </a:lnTo>
                  <a:cubicBezTo>
                    <a:pt x="2349" y="0"/>
                    <a:pt x="1933" y="103"/>
                    <a:pt x="1651" y="198"/>
                  </a:cubicBezTo>
                  <a:cubicBezTo>
                    <a:pt x="928" y="454"/>
                    <a:pt x="0" y="1274"/>
                    <a:pt x="614" y="2439"/>
                  </a:cubicBezTo>
                  <a:cubicBezTo>
                    <a:pt x="998" y="3168"/>
                    <a:pt x="1664" y="3303"/>
                    <a:pt x="2112" y="3303"/>
                  </a:cubicBezTo>
                  <a:cubicBezTo>
                    <a:pt x="2381" y="3303"/>
                    <a:pt x="2566" y="3258"/>
                    <a:pt x="2566" y="3258"/>
                  </a:cubicBezTo>
                  <a:cubicBezTo>
                    <a:pt x="3014" y="3674"/>
                    <a:pt x="3693" y="3744"/>
                    <a:pt x="4090" y="3744"/>
                  </a:cubicBezTo>
                  <a:cubicBezTo>
                    <a:pt x="4288" y="3744"/>
                    <a:pt x="4416" y="3725"/>
                    <a:pt x="4416" y="3725"/>
                  </a:cubicBezTo>
                  <a:cubicBezTo>
                    <a:pt x="3347" y="3072"/>
                    <a:pt x="3622" y="2829"/>
                    <a:pt x="3622" y="2829"/>
                  </a:cubicBezTo>
                  <a:cubicBezTo>
                    <a:pt x="3622" y="2829"/>
                    <a:pt x="4723" y="2637"/>
                    <a:pt x="4358" y="1159"/>
                  </a:cubicBezTo>
                  <a:cubicBezTo>
                    <a:pt x="4141" y="250"/>
                    <a:pt x="3443" y="0"/>
                    <a:pt x="2771" y="0"/>
                  </a:cubicBezTo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900" b="1" dirty="0">
                <a:latin typeface="Roboto Bold" charset="0"/>
              </a:endParaRPr>
            </a:p>
          </p:txBody>
        </p:sp>
        <p:sp>
          <p:nvSpPr>
            <p:cNvPr id="49" name="Freeform 769"/>
            <p:cNvSpPr>
              <a:spLocks noChangeArrowheads="1"/>
            </p:cNvSpPr>
            <p:nvPr/>
          </p:nvSpPr>
          <p:spPr bwMode="auto">
            <a:xfrm>
              <a:off x="13247415" y="4486655"/>
              <a:ext cx="4529746" cy="3867755"/>
            </a:xfrm>
            <a:custGeom>
              <a:avLst/>
              <a:gdLst>
                <a:gd name="T0" fmla="*/ 4653 w 7540"/>
                <a:gd name="T1" fmla="*/ 0 h 6439"/>
                <a:gd name="T2" fmla="*/ 4653 w 7540"/>
                <a:gd name="T3" fmla="*/ 0 h 6439"/>
                <a:gd name="T4" fmla="*/ 3014 w 7540"/>
                <a:gd name="T5" fmla="*/ 454 h 6439"/>
                <a:gd name="T6" fmla="*/ 1408 w 7540"/>
                <a:gd name="T7" fmla="*/ 4684 h 6439"/>
                <a:gd name="T8" fmla="*/ 3200 w 7540"/>
                <a:gd name="T9" fmla="*/ 5823 h 6439"/>
                <a:gd name="T10" fmla="*/ 4166 w 7540"/>
                <a:gd name="T11" fmla="*/ 5497 h 6439"/>
                <a:gd name="T12" fmla="*/ 4307 w 7540"/>
                <a:gd name="T13" fmla="*/ 5471 h 6439"/>
                <a:gd name="T14" fmla="*/ 4870 w 7540"/>
                <a:gd name="T15" fmla="*/ 6438 h 6439"/>
                <a:gd name="T16" fmla="*/ 5517 w 7540"/>
                <a:gd name="T17" fmla="*/ 4793 h 6439"/>
                <a:gd name="T18" fmla="*/ 6765 w 7540"/>
                <a:gd name="T19" fmla="*/ 1484 h 6439"/>
                <a:gd name="T20" fmla="*/ 4653 w 7540"/>
                <a:gd name="T21" fmla="*/ 0 h 6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40" h="6439">
                  <a:moveTo>
                    <a:pt x="4653" y="0"/>
                  </a:moveTo>
                  <a:lnTo>
                    <a:pt x="4653" y="0"/>
                  </a:lnTo>
                  <a:cubicBezTo>
                    <a:pt x="4051" y="0"/>
                    <a:pt x="3456" y="198"/>
                    <a:pt x="3014" y="454"/>
                  </a:cubicBezTo>
                  <a:cubicBezTo>
                    <a:pt x="1978" y="1062"/>
                    <a:pt x="0" y="2745"/>
                    <a:pt x="1408" y="4684"/>
                  </a:cubicBezTo>
                  <a:cubicBezTo>
                    <a:pt x="2061" y="5580"/>
                    <a:pt x="2701" y="5823"/>
                    <a:pt x="3200" y="5823"/>
                  </a:cubicBezTo>
                  <a:cubicBezTo>
                    <a:pt x="3776" y="5823"/>
                    <a:pt x="4166" y="5497"/>
                    <a:pt x="4166" y="5497"/>
                  </a:cubicBezTo>
                  <a:cubicBezTo>
                    <a:pt x="4166" y="5497"/>
                    <a:pt x="4224" y="5471"/>
                    <a:pt x="4307" y="5471"/>
                  </a:cubicBezTo>
                  <a:cubicBezTo>
                    <a:pt x="4486" y="5471"/>
                    <a:pt x="4781" y="5599"/>
                    <a:pt x="4870" y="6438"/>
                  </a:cubicBezTo>
                  <a:cubicBezTo>
                    <a:pt x="4870" y="6438"/>
                    <a:pt x="5721" y="5363"/>
                    <a:pt x="5517" y="4793"/>
                  </a:cubicBezTo>
                  <a:cubicBezTo>
                    <a:pt x="5517" y="4793"/>
                    <a:pt x="7539" y="3411"/>
                    <a:pt x="6765" y="1484"/>
                  </a:cubicBezTo>
                  <a:cubicBezTo>
                    <a:pt x="6317" y="377"/>
                    <a:pt x="5478" y="0"/>
                    <a:pt x="4653" y="0"/>
                  </a:cubicBezTo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900" b="1" dirty="0">
                <a:latin typeface="Roboto Bold" charset="0"/>
              </a:endParaRPr>
            </a:p>
          </p:txBody>
        </p:sp>
        <p:sp>
          <p:nvSpPr>
            <p:cNvPr id="50" name="Freeform 770"/>
            <p:cNvSpPr>
              <a:spLocks noChangeArrowheads="1"/>
            </p:cNvSpPr>
            <p:nvPr/>
          </p:nvSpPr>
          <p:spPr bwMode="auto">
            <a:xfrm>
              <a:off x="15493488" y="4820851"/>
              <a:ext cx="3374793" cy="3184275"/>
            </a:xfrm>
            <a:custGeom>
              <a:avLst/>
              <a:gdLst>
                <a:gd name="T0" fmla="*/ 3040 w 5620"/>
                <a:gd name="T1" fmla="*/ 0 h 5300"/>
                <a:gd name="T2" fmla="*/ 3040 w 5620"/>
                <a:gd name="T3" fmla="*/ 0 h 5300"/>
                <a:gd name="T4" fmla="*/ 1459 w 5620"/>
                <a:gd name="T5" fmla="*/ 378 h 5300"/>
                <a:gd name="T6" fmla="*/ 576 w 5620"/>
                <a:gd name="T7" fmla="*/ 2873 h 5300"/>
                <a:gd name="T8" fmla="*/ 2739 w 5620"/>
                <a:gd name="T9" fmla="*/ 4505 h 5300"/>
                <a:gd name="T10" fmla="*/ 2758 w 5620"/>
                <a:gd name="T11" fmla="*/ 4505 h 5300"/>
                <a:gd name="T12" fmla="*/ 2349 w 5620"/>
                <a:gd name="T13" fmla="*/ 5299 h 5300"/>
                <a:gd name="T14" fmla="*/ 5516 w 5620"/>
                <a:gd name="T15" fmla="*/ 2118 h 5300"/>
                <a:gd name="T16" fmla="*/ 3040 w 5620"/>
                <a:gd name="T17" fmla="*/ 0 h 5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20" h="5300">
                  <a:moveTo>
                    <a:pt x="3040" y="0"/>
                  </a:moveTo>
                  <a:lnTo>
                    <a:pt x="3040" y="0"/>
                  </a:lnTo>
                  <a:cubicBezTo>
                    <a:pt x="2483" y="0"/>
                    <a:pt x="1913" y="134"/>
                    <a:pt x="1459" y="378"/>
                  </a:cubicBezTo>
                  <a:cubicBezTo>
                    <a:pt x="0" y="1152"/>
                    <a:pt x="576" y="2873"/>
                    <a:pt x="576" y="2873"/>
                  </a:cubicBezTo>
                  <a:cubicBezTo>
                    <a:pt x="857" y="4461"/>
                    <a:pt x="2540" y="4505"/>
                    <a:pt x="2739" y="4505"/>
                  </a:cubicBezTo>
                  <a:cubicBezTo>
                    <a:pt x="2752" y="4505"/>
                    <a:pt x="2758" y="4505"/>
                    <a:pt x="2758" y="4505"/>
                  </a:cubicBezTo>
                  <a:cubicBezTo>
                    <a:pt x="2688" y="4858"/>
                    <a:pt x="2349" y="5299"/>
                    <a:pt x="2349" y="5299"/>
                  </a:cubicBezTo>
                  <a:cubicBezTo>
                    <a:pt x="2617" y="5299"/>
                    <a:pt x="5619" y="4294"/>
                    <a:pt x="5516" y="2118"/>
                  </a:cubicBezTo>
                  <a:cubicBezTo>
                    <a:pt x="5440" y="627"/>
                    <a:pt x="4249" y="0"/>
                    <a:pt x="3040" y="0"/>
                  </a:cubicBezTo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900" b="1" dirty="0">
                <a:latin typeface="Roboto Bold" charset="0"/>
              </a:endParaRPr>
            </a:p>
          </p:txBody>
        </p:sp>
        <p:sp>
          <p:nvSpPr>
            <p:cNvPr id="51" name="Freeform 771"/>
            <p:cNvSpPr>
              <a:spLocks noChangeArrowheads="1"/>
            </p:cNvSpPr>
            <p:nvPr/>
          </p:nvSpPr>
          <p:spPr bwMode="auto">
            <a:xfrm>
              <a:off x="17347770" y="6078792"/>
              <a:ext cx="3041022" cy="2275618"/>
            </a:xfrm>
            <a:custGeom>
              <a:avLst/>
              <a:gdLst>
                <a:gd name="T0" fmla="*/ 2279 w 5064"/>
                <a:gd name="T1" fmla="*/ 0 h 3789"/>
                <a:gd name="T2" fmla="*/ 2279 w 5064"/>
                <a:gd name="T3" fmla="*/ 0 h 3789"/>
                <a:gd name="T4" fmla="*/ 1210 w 5064"/>
                <a:gd name="T5" fmla="*/ 3123 h 3789"/>
                <a:gd name="T6" fmla="*/ 692 w 5064"/>
                <a:gd name="T7" fmla="*/ 3532 h 3789"/>
                <a:gd name="T8" fmla="*/ 2112 w 5064"/>
                <a:gd name="T9" fmla="*/ 3788 h 3789"/>
                <a:gd name="T10" fmla="*/ 3373 w 5064"/>
                <a:gd name="T11" fmla="*/ 3570 h 3789"/>
                <a:gd name="T12" fmla="*/ 4717 w 5064"/>
                <a:gd name="T13" fmla="*/ 2445 h 3789"/>
                <a:gd name="T14" fmla="*/ 2426 w 5064"/>
                <a:gd name="T15" fmla="*/ 7 h 3789"/>
                <a:gd name="T16" fmla="*/ 2279 w 5064"/>
                <a:gd name="T17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64" h="3789">
                  <a:moveTo>
                    <a:pt x="2279" y="0"/>
                  </a:moveTo>
                  <a:lnTo>
                    <a:pt x="2279" y="0"/>
                  </a:lnTo>
                  <a:cubicBezTo>
                    <a:pt x="167" y="0"/>
                    <a:pt x="0" y="2285"/>
                    <a:pt x="1210" y="3123"/>
                  </a:cubicBezTo>
                  <a:cubicBezTo>
                    <a:pt x="1210" y="3123"/>
                    <a:pt x="1005" y="3494"/>
                    <a:pt x="692" y="3532"/>
                  </a:cubicBezTo>
                  <a:cubicBezTo>
                    <a:pt x="692" y="3532"/>
                    <a:pt x="1293" y="3788"/>
                    <a:pt x="2112" y="3788"/>
                  </a:cubicBezTo>
                  <a:cubicBezTo>
                    <a:pt x="2496" y="3788"/>
                    <a:pt x="2931" y="3730"/>
                    <a:pt x="3373" y="3570"/>
                  </a:cubicBezTo>
                  <a:cubicBezTo>
                    <a:pt x="3373" y="3570"/>
                    <a:pt x="4378" y="3327"/>
                    <a:pt x="4717" y="2445"/>
                  </a:cubicBezTo>
                  <a:cubicBezTo>
                    <a:pt x="5063" y="1562"/>
                    <a:pt x="4672" y="109"/>
                    <a:pt x="2426" y="7"/>
                  </a:cubicBezTo>
                  <a:cubicBezTo>
                    <a:pt x="2375" y="7"/>
                    <a:pt x="2330" y="0"/>
                    <a:pt x="2279" y="0"/>
                  </a:cubicBezTo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900" b="1" dirty="0">
                <a:latin typeface="Roboto Bold" charset="0"/>
              </a:endParaRPr>
            </a:p>
          </p:txBody>
        </p:sp>
        <p:sp>
          <p:nvSpPr>
            <p:cNvPr id="52" name="Freeform 772"/>
            <p:cNvSpPr>
              <a:spLocks noChangeArrowheads="1"/>
            </p:cNvSpPr>
            <p:nvPr/>
          </p:nvSpPr>
          <p:spPr bwMode="auto">
            <a:xfrm>
              <a:off x="18332974" y="7560513"/>
              <a:ext cx="1920506" cy="1499417"/>
            </a:xfrm>
            <a:custGeom>
              <a:avLst/>
              <a:gdLst>
                <a:gd name="T0" fmla="*/ 1293 w 3195"/>
                <a:gd name="T1" fmla="*/ 0 h 2497"/>
                <a:gd name="T2" fmla="*/ 1293 w 3195"/>
                <a:gd name="T3" fmla="*/ 0 h 2497"/>
                <a:gd name="T4" fmla="*/ 262 w 3195"/>
                <a:gd name="T5" fmla="*/ 711 h 2497"/>
                <a:gd name="T6" fmla="*/ 474 w 3195"/>
                <a:gd name="T7" fmla="*/ 1856 h 2497"/>
                <a:gd name="T8" fmla="*/ 77 w 3195"/>
                <a:gd name="T9" fmla="*/ 2067 h 2497"/>
                <a:gd name="T10" fmla="*/ 1350 w 3195"/>
                <a:gd name="T11" fmla="*/ 2496 h 2497"/>
                <a:gd name="T12" fmla="*/ 2221 w 3195"/>
                <a:gd name="T13" fmla="*/ 2195 h 2497"/>
                <a:gd name="T14" fmla="*/ 1984 w 3195"/>
                <a:gd name="T15" fmla="*/ 147 h 2497"/>
                <a:gd name="T16" fmla="*/ 1293 w 3195"/>
                <a:gd name="T17" fmla="*/ 0 h 2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5" h="2497">
                  <a:moveTo>
                    <a:pt x="1293" y="0"/>
                  </a:moveTo>
                  <a:lnTo>
                    <a:pt x="1293" y="0"/>
                  </a:lnTo>
                  <a:cubicBezTo>
                    <a:pt x="832" y="0"/>
                    <a:pt x="442" y="231"/>
                    <a:pt x="262" y="711"/>
                  </a:cubicBezTo>
                  <a:cubicBezTo>
                    <a:pt x="0" y="1415"/>
                    <a:pt x="474" y="1856"/>
                    <a:pt x="474" y="1856"/>
                  </a:cubicBezTo>
                  <a:cubicBezTo>
                    <a:pt x="422" y="2061"/>
                    <a:pt x="77" y="2067"/>
                    <a:pt x="77" y="2067"/>
                  </a:cubicBezTo>
                  <a:cubicBezTo>
                    <a:pt x="77" y="2067"/>
                    <a:pt x="672" y="2496"/>
                    <a:pt x="1350" y="2496"/>
                  </a:cubicBezTo>
                  <a:cubicBezTo>
                    <a:pt x="1638" y="2496"/>
                    <a:pt x="1939" y="2419"/>
                    <a:pt x="2221" y="2195"/>
                  </a:cubicBezTo>
                  <a:cubicBezTo>
                    <a:pt x="3194" y="1018"/>
                    <a:pt x="2720" y="455"/>
                    <a:pt x="1984" y="147"/>
                  </a:cubicBezTo>
                  <a:cubicBezTo>
                    <a:pt x="1747" y="51"/>
                    <a:pt x="1510" y="0"/>
                    <a:pt x="1293" y="0"/>
                  </a:cubicBezTo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900" b="1" dirty="0">
                <a:latin typeface="Roboto Bold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314483" y="1324784"/>
            <a:ext cx="31758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b="1" u="sng" dirty="0">
                <a:solidFill>
                  <a:schemeClr val="bg1"/>
                </a:solidFill>
                <a:latin typeface="Bahnschrift SemiBold" panose="020B0502040204020203" pitchFamily="34" charset="0"/>
                <a:ea typeface="Roboto" charset="0"/>
                <a:cs typeface="Roboto" charset="0"/>
              </a:rPr>
              <a:t>KNOWLEDGE TRANSFER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44240" y="1671436"/>
            <a:ext cx="2346114" cy="176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220"/>
              </a:lnSpc>
            </a:pPr>
            <a:r>
              <a:rPr lang="en-US" sz="175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 organization  will share knowledge and experience to the audience any subjects related to Education and 3</a:t>
            </a:r>
            <a:r>
              <a:rPr lang="en-US" sz="1750" baseline="300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rd</a:t>
            </a:r>
            <a:r>
              <a:rPr lang="en-US" sz="175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Sector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816462" y="4099946"/>
            <a:ext cx="16514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b="1" u="sng" dirty="0">
                <a:solidFill>
                  <a:schemeClr val="bg1"/>
                </a:solidFill>
                <a:latin typeface="Bahnschrift SemiBold" panose="020B0502040204020203" pitchFamily="34" charset="0"/>
                <a:ea typeface="Roboto" charset="0"/>
                <a:cs typeface="Roboto" charset="0"/>
              </a:rPr>
              <a:t>PROMOTION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279628" y="4501930"/>
            <a:ext cx="2210725" cy="1483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220"/>
              </a:lnSpc>
            </a:pPr>
            <a:r>
              <a:rPr lang="en-US" sz="175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 promote NAMA Foundation to Malaysian NGOs &amp; potential local partners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81877" y="1324784"/>
            <a:ext cx="17780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u="sng" dirty="0">
                <a:solidFill>
                  <a:schemeClr val="bg1"/>
                </a:solidFill>
                <a:latin typeface="Bahnschrift SemiBold" panose="020B0502040204020203" pitchFamily="34" charset="0"/>
                <a:ea typeface="Roboto" charset="0"/>
                <a:cs typeface="Roboto" charset="0"/>
              </a:rPr>
              <a:t>AWARENESS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70993" y="1699058"/>
            <a:ext cx="2210725" cy="120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sz="175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Raise awareness to the audiences about NGO &amp; Education sector in Malaysia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81877" y="4099946"/>
            <a:ext cx="19030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u="sng" dirty="0">
                <a:solidFill>
                  <a:schemeClr val="bg1"/>
                </a:solidFill>
                <a:latin typeface="Bahnschrift SemiBold" panose="020B0502040204020203" pitchFamily="34" charset="0"/>
                <a:ea typeface="Roboto" charset="0"/>
                <a:cs typeface="Roboto" charset="0"/>
              </a:rPr>
              <a:t>NETWORKING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70993" y="4501930"/>
            <a:ext cx="2326431" cy="1483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sz="175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To introduce partners, or new organization to NAMA Foundation, new networking will be created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635807" y="4211863"/>
            <a:ext cx="55756" cy="832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Roboto Bold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635807" y="1410787"/>
            <a:ext cx="55756" cy="832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Roboto Bold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76459" y="4211863"/>
            <a:ext cx="55756" cy="8321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Roboto Bold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76459" y="1424554"/>
            <a:ext cx="55756" cy="832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Roboto Bold" charset="0"/>
            </a:endParaRPr>
          </a:p>
        </p:txBody>
      </p:sp>
      <p:sp>
        <p:nvSpPr>
          <p:cNvPr id="65" name="Rectangle 64"/>
          <p:cNvSpPr>
            <a:spLocks/>
          </p:cNvSpPr>
          <p:nvPr/>
        </p:nvSpPr>
        <p:spPr bwMode="auto">
          <a:xfrm>
            <a:off x="10845434" y="4103818"/>
            <a:ext cx="480901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500" b="1" spc="15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4</a:t>
            </a:r>
          </a:p>
        </p:txBody>
      </p:sp>
      <p:sp>
        <p:nvSpPr>
          <p:cNvPr id="66" name="Rectangle 65"/>
          <p:cNvSpPr>
            <a:spLocks/>
          </p:cNvSpPr>
          <p:nvPr/>
        </p:nvSpPr>
        <p:spPr bwMode="auto">
          <a:xfrm>
            <a:off x="10845434" y="1338348"/>
            <a:ext cx="480901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500" b="1" spc="15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2</a:t>
            </a:r>
          </a:p>
        </p:txBody>
      </p:sp>
      <p:sp>
        <p:nvSpPr>
          <p:cNvPr id="67" name="Rectangle 66"/>
          <p:cNvSpPr>
            <a:spLocks/>
          </p:cNvSpPr>
          <p:nvPr/>
        </p:nvSpPr>
        <p:spPr bwMode="auto">
          <a:xfrm>
            <a:off x="812197" y="4103818"/>
            <a:ext cx="480901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500" b="1" spc="15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3</a:t>
            </a:r>
          </a:p>
        </p:txBody>
      </p:sp>
      <p:sp>
        <p:nvSpPr>
          <p:cNvPr id="68" name="Rectangle 67"/>
          <p:cNvSpPr>
            <a:spLocks/>
          </p:cNvSpPr>
          <p:nvPr/>
        </p:nvSpPr>
        <p:spPr bwMode="auto">
          <a:xfrm>
            <a:off x="812197" y="1338348"/>
            <a:ext cx="480901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500" b="1" spc="150" dirty="0">
                <a:solidFill>
                  <a:schemeClr val="tx1">
                    <a:lumMod val="20000"/>
                    <a:lumOff val="80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EA3F8F-035E-4B7D-923F-ECDB641C8045}"/>
              </a:ext>
            </a:extLst>
          </p:cNvPr>
          <p:cNvSpPr>
            <a:spLocks/>
          </p:cNvSpPr>
          <p:nvPr/>
        </p:nvSpPr>
        <p:spPr bwMode="auto">
          <a:xfrm>
            <a:off x="3997424" y="182332"/>
            <a:ext cx="42265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800" b="1" spc="15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NAMA</a:t>
            </a:r>
            <a:r>
              <a:rPr lang="en-US" sz="4800" b="1" spc="150" dirty="0">
                <a:solidFill>
                  <a:schemeClr val="tx2"/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 </a:t>
            </a:r>
            <a:r>
              <a:rPr lang="en-US" sz="4800" b="1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TALK 2018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075AB4-368D-473D-91B8-60EC6AFA2249}"/>
              </a:ext>
            </a:extLst>
          </p:cNvPr>
          <p:cNvSpPr txBox="1"/>
          <p:nvPr/>
        </p:nvSpPr>
        <p:spPr>
          <a:xfrm>
            <a:off x="5232298" y="80501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Nirmala UI Semilight" panose="020B0402040204020203" pitchFamily="34" charset="0"/>
                <a:ea typeface="Roboto" charset="0"/>
                <a:cs typeface="Nirmala UI Semilight" panose="020B0402040204020203" pitchFamily="34" charset="0"/>
              </a:rPr>
              <a:t>OBJECTIVES</a:t>
            </a:r>
            <a:endParaRPr lang="en-US" sz="2000" b="1" dirty="0">
              <a:solidFill>
                <a:schemeClr val="bg1"/>
              </a:solidFill>
              <a:latin typeface="Nirmala UI Semilight" panose="020B0402040204020203" pitchFamily="34" charset="0"/>
              <a:ea typeface="Roboto" charset="0"/>
              <a:cs typeface="Nirmala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ADAB9D-73EC-498A-AC70-D402DC74D981}"/>
              </a:ext>
            </a:extLst>
          </p:cNvPr>
          <p:cNvSpPr txBox="1"/>
          <p:nvPr/>
        </p:nvSpPr>
        <p:spPr>
          <a:xfrm>
            <a:off x="8782076" y="6516492"/>
            <a:ext cx="3768557" cy="335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20"/>
              </a:lnSpc>
            </a:pPr>
            <a:r>
              <a:rPr lang="en-US" sz="1200" dirty="0">
                <a:latin typeface="Bahnschrift SemiLight" panose="020B0502040204020203" pitchFamily="34" charset="0"/>
                <a:ea typeface="Lato Light" charset="0"/>
                <a:cs typeface="Lato Light" charset="0"/>
              </a:rPr>
              <a:t>A part of Malaysia Education &amp; NGO Initiative 2018</a:t>
            </a:r>
          </a:p>
        </p:txBody>
      </p:sp>
    </p:spTree>
    <p:extLst>
      <p:ext uri="{BB962C8B-B14F-4D97-AF65-F5344CB8AC3E}">
        <p14:creationId xmlns:p14="http://schemas.microsoft.com/office/powerpoint/2010/main" val="124965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1588" y="243887"/>
            <a:ext cx="6980664" cy="638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744614" y="229216"/>
            <a:ext cx="5201526" cy="1172064"/>
          </a:xfrm>
          <a:custGeom>
            <a:avLst/>
            <a:gdLst>
              <a:gd name="T0" fmla="*/ 5099 w 5780"/>
              <a:gd name="T1" fmla="*/ 0 h 1477"/>
              <a:gd name="T2" fmla="*/ 0 w 5780"/>
              <a:gd name="T3" fmla="*/ 0 h 1477"/>
              <a:gd name="T4" fmla="*/ 0 w 5780"/>
              <a:gd name="T5" fmla="*/ 1477 h 1477"/>
              <a:gd name="T6" fmla="*/ 5099 w 5780"/>
              <a:gd name="T7" fmla="*/ 1477 h 1477"/>
              <a:gd name="T8" fmla="*/ 5780 w 5780"/>
              <a:gd name="T9" fmla="*/ 735 h 1477"/>
              <a:gd name="T10" fmla="*/ 5099 w 5780"/>
              <a:gd name="T11" fmla="*/ 0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80" h="1477">
                <a:moveTo>
                  <a:pt x="5099" y="0"/>
                </a:moveTo>
                <a:lnTo>
                  <a:pt x="0" y="0"/>
                </a:lnTo>
                <a:lnTo>
                  <a:pt x="0" y="1477"/>
                </a:lnTo>
                <a:lnTo>
                  <a:pt x="5099" y="1477"/>
                </a:lnTo>
                <a:lnTo>
                  <a:pt x="5780" y="735"/>
                </a:lnTo>
                <a:lnTo>
                  <a:pt x="509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737530" y="243887"/>
            <a:ext cx="5201526" cy="1172064"/>
          </a:xfrm>
          <a:custGeom>
            <a:avLst/>
            <a:gdLst>
              <a:gd name="T0" fmla="*/ 5099 w 5780"/>
              <a:gd name="T1" fmla="*/ 0 h 1477"/>
              <a:gd name="T2" fmla="*/ 0 w 5780"/>
              <a:gd name="T3" fmla="*/ 0 h 1477"/>
              <a:gd name="T4" fmla="*/ 0 w 5780"/>
              <a:gd name="T5" fmla="*/ 1477 h 1477"/>
              <a:gd name="T6" fmla="*/ 5099 w 5780"/>
              <a:gd name="T7" fmla="*/ 1477 h 1477"/>
              <a:gd name="T8" fmla="*/ 5780 w 5780"/>
              <a:gd name="T9" fmla="*/ 735 h 1477"/>
              <a:gd name="T10" fmla="*/ 5099 w 5780"/>
              <a:gd name="T11" fmla="*/ 0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80" h="1477">
                <a:moveTo>
                  <a:pt x="5099" y="0"/>
                </a:moveTo>
                <a:lnTo>
                  <a:pt x="0" y="0"/>
                </a:lnTo>
                <a:lnTo>
                  <a:pt x="0" y="1477"/>
                </a:lnTo>
                <a:lnTo>
                  <a:pt x="5099" y="1477"/>
                </a:lnTo>
                <a:lnTo>
                  <a:pt x="5780" y="735"/>
                </a:lnTo>
                <a:lnTo>
                  <a:pt x="509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988" y="243887"/>
            <a:ext cx="1730543" cy="2499662"/>
          </a:xfrm>
          <a:custGeom>
            <a:avLst/>
            <a:gdLst>
              <a:gd name="T0" fmla="*/ 0 w 1923"/>
              <a:gd name="T1" fmla="*/ 2648 h 3150"/>
              <a:gd name="T2" fmla="*/ 0 w 1923"/>
              <a:gd name="T3" fmla="*/ 3150 h 3150"/>
              <a:gd name="T4" fmla="*/ 1923 w 1923"/>
              <a:gd name="T5" fmla="*/ 1477 h 3150"/>
              <a:gd name="T6" fmla="*/ 1923 w 1923"/>
              <a:gd name="T7" fmla="*/ 0 h 3150"/>
              <a:gd name="T8" fmla="*/ 0 w 1923"/>
              <a:gd name="T9" fmla="*/ 2648 h 3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3" h="3150">
                <a:moveTo>
                  <a:pt x="0" y="2648"/>
                </a:moveTo>
                <a:lnTo>
                  <a:pt x="0" y="3150"/>
                </a:lnTo>
                <a:lnTo>
                  <a:pt x="1923" y="1477"/>
                </a:lnTo>
                <a:lnTo>
                  <a:pt x="1923" y="0"/>
                </a:lnTo>
                <a:lnTo>
                  <a:pt x="0" y="2648"/>
                </a:lnTo>
                <a:close/>
              </a:path>
            </a:pathLst>
          </a:custGeom>
          <a:solidFill>
            <a:srgbClr val="FF53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6988" y="243887"/>
            <a:ext cx="1730543" cy="2499662"/>
          </a:xfrm>
          <a:custGeom>
            <a:avLst/>
            <a:gdLst>
              <a:gd name="T0" fmla="*/ 0 w 1923"/>
              <a:gd name="T1" fmla="*/ 2648 h 3150"/>
              <a:gd name="T2" fmla="*/ 0 w 1923"/>
              <a:gd name="T3" fmla="*/ 3150 h 3150"/>
              <a:gd name="T4" fmla="*/ 1923 w 1923"/>
              <a:gd name="T5" fmla="*/ 1477 h 3150"/>
              <a:gd name="T6" fmla="*/ 1923 w 1923"/>
              <a:gd name="T7" fmla="*/ 0 h 3150"/>
              <a:gd name="T8" fmla="*/ 0 w 1923"/>
              <a:gd name="T9" fmla="*/ 2648 h 3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3" h="3150">
                <a:moveTo>
                  <a:pt x="0" y="2648"/>
                </a:moveTo>
                <a:lnTo>
                  <a:pt x="0" y="3150"/>
                </a:lnTo>
                <a:lnTo>
                  <a:pt x="1923" y="1477"/>
                </a:lnTo>
                <a:lnTo>
                  <a:pt x="1923" y="0"/>
                </a:lnTo>
                <a:lnTo>
                  <a:pt x="0" y="26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6988" y="243887"/>
            <a:ext cx="1730543" cy="2499662"/>
          </a:xfrm>
          <a:custGeom>
            <a:avLst/>
            <a:gdLst>
              <a:gd name="T0" fmla="*/ 1923 w 1923"/>
              <a:gd name="T1" fmla="*/ 0 h 3150"/>
              <a:gd name="T2" fmla="*/ 0 w 1923"/>
              <a:gd name="T3" fmla="*/ 2648 h 3150"/>
              <a:gd name="T4" fmla="*/ 0 w 1923"/>
              <a:gd name="T5" fmla="*/ 3150 h 3150"/>
              <a:gd name="T6" fmla="*/ 1923 w 1923"/>
              <a:gd name="T7" fmla="*/ 1477 h 3150"/>
              <a:gd name="T8" fmla="*/ 1923 w 1923"/>
              <a:gd name="T9" fmla="*/ 0 h 3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3" h="3150">
                <a:moveTo>
                  <a:pt x="1923" y="0"/>
                </a:moveTo>
                <a:lnTo>
                  <a:pt x="0" y="2648"/>
                </a:lnTo>
                <a:lnTo>
                  <a:pt x="0" y="3150"/>
                </a:lnTo>
                <a:lnTo>
                  <a:pt x="1923" y="1477"/>
                </a:lnTo>
                <a:lnTo>
                  <a:pt x="192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6988" y="243887"/>
            <a:ext cx="1730543" cy="2499662"/>
          </a:xfrm>
          <a:custGeom>
            <a:avLst/>
            <a:gdLst>
              <a:gd name="T0" fmla="*/ 1923 w 1923"/>
              <a:gd name="T1" fmla="*/ 0 h 3150"/>
              <a:gd name="T2" fmla="*/ 0 w 1923"/>
              <a:gd name="T3" fmla="*/ 2648 h 3150"/>
              <a:gd name="T4" fmla="*/ 0 w 1923"/>
              <a:gd name="T5" fmla="*/ 3150 h 3150"/>
              <a:gd name="T6" fmla="*/ 1923 w 1923"/>
              <a:gd name="T7" fmla="*/ 1477 h 3150"/>
              <a:gd name="T8" fmla="*/ 1923 w 1923"/>
              <a:gd name="T9" fmla="*/ 0 h 3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3" h="3150">
                <a:moveTo>
                  <a:pt x="1923" y="0"/>
                </a:moveTo>
                <a:lnTo>
                  <a:pt x="0" y="2648"/>
                </a:lnTo>
                <a:lnTo>
                  <a:pt x="0" y="3150"/>
                </a:lnTo>
                <a:lnTo>
                  <a:pt x="1923" y="1477"/>
                </a:lnTo>
                <a:lnTo>
                  <a:pt x="192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26" name="Freeform 124"/>
          <p:cNvSpPr>
            <a:spLocks/>
          </p:cNvSpPr>
          <p:nvPr/>
        </p:nvSpPr>
        <p:spPr bwMode="auto">
          <a:xfrm>
            <a:off x="1732130" y="1529428"/>
            <a:ext cx="5201526" cy="1167303"/>
          </a:xfrm>
          <a:custGeom>
            <a:avLst/>
            <a:gdLst>
              <a:gd name="T0" fmla="*/ 5099 w 5780"/>
              <a:gd name="T1" fmla="*/ 0 h 1471"/>
              <a:gd name="T2" fmla="*/ 0 w 5780"/>
              <a:gd name="T3" fmla="*/ 0 h 1471"/>
              <a:gd name="T4" fmla="*/ 0 w 5780"/>
              <a:gd name="T5" fmla="*/ 1471 h 1471"/>
              <a:gd name="T6" fmla="*/ 5099 w 5780"/>
              <a:gd name="T7" fmla="*/ 1471 h 1471"/>
              <a:gd name="T8" fmla="*/ 5780 w 5780"/>
              <a:gd name="T9" fmla="*/ 735 h 1471"/>
              <a:gd name="T10" fmla="*/ 5099 w 5780"/>
              <a:gd name="T11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80" h="1471">
                <a:moveTo>
                  <a:pt x="5099" y="0"/>
                </a:moveTo>
                <a:lnTo>
                  <a:pt x="0" y="0"/>
                </a:lnTo>
                <a:lnTo>
                  <a:pt x="0" y="1471"/>
                </a:lnTo>
                <a:lnTo>
                  <a:pt x="5099" y="1471"/>
                </a:lnTo>
                <a:lnTo>
                  <a:pt x="5780" y="735"/>
                </a:lnTo>
                <a:lnTo>
                  <a:pt x="50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27" name="Freeform 125"/>
          <p:cNvSpPr>
            <a:spLocks/>
          </p:cNvSpPr>
          <p:nvPr/>
        </p:nvSpPr>
        <p:spPr bwMode="auto">
          <a:xfrm>
            <a:off x="6988" y="1543711"/>
            <a:ext cx="1730543" cy="1641048"/>
          </a:xfrm>
          <a:custGeom>
            <a:avLst/>
            <a:gdLst>
              <a:gd name="T0" fmla="*/ 0 w 1923"/>
              <a:gd name="T1" fmla="*/ 1566 h 2068"/>
              <a:gd name="T2" fmla="*/ 0 w 1923"/>
              <a:gd name="T3" fmla="*/ 2068 h 2068"/>
              <a:gd name="T4" fmla="*/ 1923 w 1923"/>
              <a:gd name="T5" fmla="*/ 1471 h 2068"/>
              <a:gd name="T6" fmla="*/ 1923 w 1923"/>
              <a:gd name="T7" fmla="*/ 0 h 2068"/>
              <a:gd name="T8" fmla="*/ 0 w 1923"/>
              <a:gd name="T9" fmla="*/ 1566 h 2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3" h="2068">
                <a:moveTo>
                  <a:pt x="0" y="1566"/>
                </a:moveTo>
                <a:lnTo>
                  <a:pt x="0" y="2068"/>
                </a:lnTo>
                <a:lnTo>
                  <a:pt x="1923" y="1471"/>
                </a:lnTo>
                <a:lnTo>
                  <a:pt x="1923" y="0"/>
                </a:lnTo>
                <a:lnTo>
                  <a:pt x="0" y="1566"/>
                </a:lnTo>
                <a:close/>
              </a:path>
            </a:pathLst>
          </a:custGeom>
          <a:solidFill>
            <a:srgbClr val="FEB9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28" name="Freeform 126"/>
          <p:cNvSpPr>
            <a:spLocks/>
          </p:cNvSpPr>
          <p:nvPr/>
        </p:nvSpPr>
        <p:spPr bwMode="auto">
          <a:xfrm>
            <a:off x="6988" y="1543711"/>
            <a:ext cx="1730543" cy="1641048"/>
          </a:xfrm>
          <a:custGeom>
            <a:avLst/>
            <a:gdLst>
              <a:gd name="T0" fmla="*/ 0 w 1923"/>
              <a:gd name="T1" fmla="*/ 1566 h 2068"/>
              <a:gd name="T2" fmla="*/ 0 w 1923"/>
              <a:gd name="T3" fmla="*/ 2068 h 2068"/>
              <a:gd name="T4" fmla="*/ 1923 w 1923"/>
              <a:gd name="T5" fmla="*/ 1471 h 2068"/>
              <a:gd name="T6" fmla="*/ 1923 w 1923"/>
              <a:gd name="T7" fmla="*/ 0 h 2068"/>
              <a:gd name="T8" fmla="*/ 0 w 1923"/>
              <a:gd name="T9" fmla="*/ 1566 h 2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3" h="2068">
                <a:moveTo>
                  <a:pt x="0" y="1566"/>
                </a:moveTo>
                <a:lnTo>
                  <a:pt x="0" y="2068"/>
                </a:lnTo>
                <a:lnTo>
                  <a:pt x="1923" y="1471"/>
                </a:lnTo>
                <a:lnTo>
                  <a:pt x="1923" y="0"/>
                </a:lnTo>
                <a:lnTo>
                  <a:pt x="0" y="156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29" name="Freeform 127"/>
          <p:cNvSpPr>
            <a:spLocks/>
          </p:cNvSpPr>
          <p:nvPr/>
        </p:nvSpPr>
        <p:spPr bwMode="auto">
          <a:xfrm>
            <a:off x="6988" y="1543711"/>
            <a:ext cx="1730543" cy="1641048"/>
          </a:xfrm>
          <a:custGeom>
            <a:avLst/>
            <a:gdLst>
              <a:gd name="T0" fmla="*/ 1923 w 1923"/>
              <a:gd name="T1" fmla="*/ 0 h 2068"/>
              <a:gd name="T2" fmla="*/ 0 w 1923"/>
              <a:gd name="T3" fmla="*/ 1566 h 2068"/>
              <a:gd name="T4" fmla="*/ 0 w 1923"/>
              <a:gd name="T5" fmla="*/ 2068 h 2068"/>
              <a:gd name="T6" fmla="*/ 1923 w 1923"/>
              <a:gd name="T7" fmla="*/ 1471 h 2068"/>
              <a:gd name="T8" fmla="*/ 1923 w 1923"/>
              <a:gd name="T9" fmla="*/ 0 h 2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3" h="2068">
                <a:moveTo>
                  <a:pt x="1923" y="0"/>
                </a:moveTo>
                <a:lnTo>
                  <a:pt x="0" y="1566"/>
                </a:lnTo>
                <a:lnTo>
                  <a:pt x="0" y="2068"/>
                </a:lnTo>
                <a:lnTo>
                  <a:pt x="1923" y="1471"/>
                </a:lnTo>
                <a:lnTo>
                  <a:pt x="19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30" name="Freeform 128"/>
          <p:cNvSpPr>
            <a:spLocks/>
          </p:cNvSpPr>
          <p:nvPr/>
        </p:nvSpPr>
        <p:spPr bwMode="auto">
          <a:xfrm>
            <a:off x="6988" y="1543711"/>
            <a:ext cx="1730543" cy="1641048"/>
          </a:xfrm>
          <a:custGeom>
            <a:avLst/>
            <a:gdLst>
              <a:gd name="T0" fmla="*/ 1923 w 1923"/>
              <a:gd name="T1" fmla="*/ 0 h 2068"/>
              <a:gd name="T2" fmla="*/ 0 w 1923"/>
              <a:gd name="T3" fmla="*/ 1566 h 2068"/>
              <a:gd name="T4" fmla="*/ 0 w 1923"/>
              <a:gd name="T5" fmla="*/ 2068 h 2068"/>
              <a:gd name="T6" fmla="*/ 1923 w 1923"/>
              <a:gd name="T7" fmla="*/ 1471 h 2068"/>
              <a:gd name="T8" fmla="*/ 1923 w 1923"/>
              <a:gd name="T9" fmla="*/ 0 h 2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3" h="2068">
                <a:moveTo>
                  <a:pt x="1923" y="0"/>
                </a:moveTo>
                <a:lnTo>
                  <a:pt x="0" y="1566"/>
                </a:lnTo>
                <a:lnTo>
                  <a:pt x="0" y="2068"/>
                </a:lnTo>
                <a:lnTo>
                  <a:pt x="1923" y="1471"/>
                </a:lnTo>
                <a:lnTo>
                  <a:pt x="192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31" name="Freeform 129"/>
          <p:cNvSpPr>
            <a:spLocks/>
          </p:cNvSpPr>
          <p:nvPr/>
        </p:nvSpPr>
        <p:spPr bwMode="auto">
          <a:xfrm>
            <a:off x="1737530" y="2843535"/>
            <a:ext cx="5206925" cy="1166509"/>
          </a:xfrm>
          <a:custGeom>
            <a:avLst/>
            <a:gdLst>
              <a:gd name="T0" fmla="*/ 5105 w 5786"/>
              <a:gd name="T1" fmla="*/ 0 h 1470"/>
              <a:gd name="T2" fmla="*/ 0 w 5786"/>
              <a:gd name="T3" fmla="*/ 0 h 1470"/>
              <a:gd name="T4" fmla="*/ 0 w 5786"/>
              <a:gd name="T5" fmla="*/ 1470 h 1470"/>
              <a:gd name="T6" fmla="*/ 5105 w 5786"/>
              <a:gd name="T7" fmla="*/ 1470 h 1470"/>
              <a:gd name="T8" fmla="*/ 5786 w 5786"/>
              <a:gd name="T9" fmla="*/ 735 h 1470"/>
              <a:gd name="T10" fmla="*/ 5105 w 5786"/>
              <a:gd name="T11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86" h="1470">
                <a:moveTo>
                  <a:pt x="5105" y="0"/>
                </a:moveTo>
                <a:lnTo>
                  <a:pt x="0" y="0"/>
                </a:lnTo>
                <a:lnTo>
                  <a:pt x="0" y="1470"/>
                </a:lnTo>
                <a:lnTo>
                  <a:pt x="5105" y="1470"/>
                </a:lnTo>
                <a:lnTo>
                  <a:pt x="5786" y="735"/>
                </a:lnTo>
                <a:lnTo>
                  <a:pt x="510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32" name="Freeform 130"/>
          <p:cNvSpPr>
            <a:spLocks/>
          </p:cNvSpPr>
          <p:nvPr/>
        </p:nvSpPr>
        <p:spPr bwMode="auto">
          <a:xfrm>
            <a:off x="6988" y="2843535"/>
            <a:ext cx="1730543" cy="1166509"/>
          </a:xfrm>
          <a:custGeom>
            <a:avLst/>
            <a:gdLst>
              <a:gd name="T0" fmla="*/ 0 w 1923"/>
              <a:gd name="T1" fmla="*/ 484 h 1470"/>
              <a:gd name="T2" fmla="*/ 0 w 1923"/>
              <a:gd name="T3" fmla="*/ 986 h 1470"/>
              <a:gd name="T4" fmla="*/ 1923 w 1923"/>
              <a:gd name="T5" fmla="*/ 1470 h 1470"/>
              <a:gd name="T6" fmla="*/ 1923 w 1923"/>
              <a:gd name="T7" fmla="*/ 0 h 1470"/>
              <a:gd name="T8" fmla="*/ 0 w 1923"/>
              <a:gd name="T9" fmla="*/ 484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3" h="1470">
                <a:moveTo>
                  <a:pt x="0" y="484"/>
                </a:moveTo>
                <a:lnTo>
                  <a:pt x="0" y="986"/>
                </a:lnTo>
                <a:lnTo>
                  <a:pt x="1923" y="1470"/>
                </a:lnTo>
                <a:lnTo>
                  <a:pt x="1923" y="0"/>
                </a:lnTo>
                <a:lnTo>
                  <a:pt x="0" y="484"/>
                </a:lnTo>
                <a:close/>
              </a:path>
            </a:pathLst>
          </a:custGeom>
          <a:solidFill>
            <a:srgbClr val="EB1A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33" name="Freeform 131"/>
          <p:cNvSpPr>
            <a:spLocks/>
          </p:cNvSpPr>
          <p:nvPr/>
        </p:nvSpPr>
        <p:spPr bwMode="auto">
          <a:xfrm>
            <a:off x="6988" y="2843535"/>
            <a:ext cx="1730543" cy="1166509"/>
          </a:xfrm>
          <a:custGeom>
            <a:avLst/>
            <a:gdLst>
              <a:gd name="T0" fmla="*/ 0 w 1923"/>
              <a:gd name="T1" fmla="*/ 484 h 1470"/>
              <a:gd name="T2" fmla="*/ 0 w 1923"/>
              <a:gd name="T3" fmla="*/ 986 h 1470"/>
              <a:gd name="T4" fmla="*/ 1923 w 1923"/>
              <a:gd name="T5" fmla="*/ 1470 h 1470"/>
              <a:gd name="T6" fmla="*/ 1923 w 1923"/>
              <a:gd name="T7" fmla="*/ 0 h 1470"/>
              <a:gd name="T8" fmla="*/ 0 w 1923"/>
              <a:gd name="T9" fmla="*/ 484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3" h="1470">
                <a:moveTo>
                  <a:pt x="0" y="484"/>
                </a:moveTo>
                <a:lnTo>
                  <a:pt x="0" y="986"/>
                </a:lnTo>
                <a:lnTo>
                  <a:pt x="1923" y="1470"/>
                </a:lnTo>
                <a:lnTo>
                  <a:pt x="1923" y="0"/>
                </a:lnTo>
                <a:lnTo>
                  <a:pt x="0" y="48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34" name="Freeform 132"/>
          <p:cNvSpPr>
            <a:spLocks/>
          </p:cNvSpPr>
          <p:nvPr/>
        </p:nvSpPr>
        <p:spPr bwMode="auto">
          <a:xfrm>
            <a:off x="6988" y="2843535"/>
            <a:ext cx="1730543" cy="1166509"/>
          </a:xfrm>
          <a:custGeom>
            <a:avLst/>
            <a:gdLst>
              <a:gd name="T0" fmla="*/ 1923 w 1923"/>
              <a:gd name="T1" fmla="*/ 0 h 1470"/>
              <a:gd name="T2" fmla="*/ 0 w 1923"/>
              <a:gd name="T3" fmla="*/ 484 h 1470"/>
              <a:gd name="T4" fmla="*/ 0 w 1923"/>
              <a:gd name="T5" fmla="*/ 986 h 1470"/>
              <a:gd name="T6" fmla="*/ 1923 w 1923"/>
              <a:gd name="T7" fmla="*/ 1470 h 1470"/>
              <a:gd name="T8" fmla="*/ 1923 w 1923"/>
              <a:gd name="T9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3" h="1470">
                <a:moveTo>
                  <a:pt x="1923" y="0"/>
                </a:moveTo>
                <a:lnTo>
                  <a:pt x="0" y="484"/>
                </a:lnTo>
                <a:lnTo>
                  <a:pt x="0" y="986"/>
                </a:lnTo>
                <a:lnTo>
                  <a:pt x="1923" y="1470"/>
                </a:lnTo>
                <a:lnTo>
                  <a:pt x="1923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35" name="Freeform 133"/>
          <p:cNvSpPr>
            <a:spLocks/>
          </p:cNvSpPr>
          <p:nvPr/>
        </p:nvSpPr>
        <p:spPr bwMode="auto">
          <a:xfrm>
            <a:off x="6988" y="2843535"/>
            <a:ext cx="1730543" cy="1166509"/>
          </a:xfrm>
          <a:custGeom>
            <a:avLst/>
            <a:gdLst>
              <a:gd name="T0" fmla="*/ 1923 w 1923"/>
              <a:gd name="T1" fmla="*/ 0 h 1470"/>
              <a:gd name="T2" fmla="*/ 0 w 1923"/>
              <a:gd name="T3" fmla="*/ 484 h 1470"/>
              <a:gd name="T4" fmla="*/ 0 w 1923"/>
              <a:gd name="T5" fmla="*/ 986 h 1470"/>
              <a:gd name="T6" fmla="*/ 1923 w 1923"/>
              <a:gd name="T7" fmla="*/ 1470 h 1470"/>
              <a:gd name="T8" fmla="*/ 1923 w 1923"/>
              <a:gd name="T9" fmla="*/ 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3" h="1470">
                <a:moveTo>
                  <a:pt x="1923" y="0"/>
                </a:moveTo>
                <a:lnTo>
                  <a:pt x="0" y="484"/>
                </a:lnTo>
                <a:lnTo>
                  <a:pt x="0" y="986"/>
                </a:lnTo>
                <a:lnTo>
                  <a:pt x="1923" y="1470"/>
                </a:lnTo>
                <a:lnTo>
                  <a:pt x="192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36" name="Freeform 134"/>
          <p:cNvSpPr>
            <a:spLocks/>
          </p:cNvSpPr>
          <p:nvPr/>
        </p:nvSpPr>
        <p:spPr bwMode="auto">
          <a:xfrm>
            <a:off x="1737530" y="4138368"/>
            <a:ext cx="5201526" cy="1171270"/>
          </a:xfrm>
          <a:custGeom>
            <a:avLst/>
            <a:gdLst>
              <a:gd name="T0" fmla="*/ 5099 w 5780"/>
              <a:gd name="T1" fmla="*/ 0 h 1476"/>
              <a:gd name="T2" fmla="*/ 0 w 5780"/>
              <a:gd name="T3" fmla="*/ 0 h 1476"/>
              <a:gd name="T4" fmla="*/ 0 w 5780"/>
              <a:gd name="T5" fmla="*/ 1476 h 1476"/>
              <a:gd name="T6" fmla="*/ 5099 w 5780"/>
              <a:gd name="T7" fmla="*/ 1476 h 1476"/>
              <a:gd name="T8" fmla="*/ 5780 w 5780"/>
              <a:gd name="T9" fmla="*/ 741 h 1476"/>
              <a:gd name="T10" fmla="*/ 5099 w 5780"/>
              <a:gd name="T11" fmla="*/ 0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80" h="1476">
                <a:moveTo>
                  <a:pt x="5099" y="0"/>
                </a:moveTo>
                <a:lnTo>
                  <a:pt x="0" y="0"/>
                </a:lnTo>
                <a:lnTo>
                  <a:pt x="0" y="1476"/>
                </a:lnTo>
                <a:lnTo>
                  <a:pt x="5099" y="1476"/>
                </a:lnTo>
                <a:lnTo>
                  <a:pt x="5780" y="741"/>
                </a:lnTo>
                <a:lnTo>
                  <a:pt x="5099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37" name="Freeform 135"/>
          <p:cNvSpPr>
            <a:spLocks/>
          </p:cNvSpPr>
          <p:nvPr/>
        </p:nvSpPr>
        <p:spPr bwMode="auto">
          <a:xfrm>
            <a:off x="1737530" y="4152882"/>
            <a:ext cx="5201526" cy="1171270"/>
          </a:xfrm>
          <a:custGeom>
            <a:avLst/>
            <a:gdLst>
              <a:gd name="T0" fmla="*/ 5099 w 5780"/>
              <a:gd name="T1" fmla="*/ 0 h 1476"/>
              <a:gd name="T2" fmla="*/ 0 w 5780"/>
              <a:gd name="T3" fmla="*/ 0 h 1476"/>
              <a:gd name="T4" fmla="*/ 0 w 5780"/>
              <a:gd name="T5" fmla="*/ 1476 h 1476"/>
              <a:gd name="T6" fmla="*/ 5099 w 5780"/>
              <a:gd name="T7" fmla="*/ 1476 h 1476"/>
              <a:gd name="T8" fmla="*/ 5780 w 5780"/>
              <a:gd name="T9" fmla="*/ 741 h 1476"/>
              <a:gd name="T10" fmla="*/ 5099 w 5780"/>
              <a:gd name="T11" fmla="*/ 0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80" h="1476">
                <a:moveTo>
                  <a:pt x="5099" y="0"/>
                </a:moveTo>
                <a:lnTo>
                  <a:pt x="0" y="0"/>
                </a:lnTo>
                <a:lnTo>
                  <a:pt x="0" y="1476"/>
                </a:lnTo>
                <a:lnTo>
                  <a:pt x="5099" y="1476"/>
                </a:lnTo>
                <a:lnTo>
                  <a:pt x="5780" y="741"/>
                </a:lnTo>
                <a:lnTo>
                  <a:pt x="509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38" name="Freeform 136"/>
          <p:cNvSpPr>
            <a:spLocks/>
          </p:cNvSpPr>
          <p:nvPr/>
        </p:nvSpPr>
        <p:spPr bwMode="auto">
          <a:xfrm>
            <a:off x="6988" y="3668820"/>
            <a:ext cx="1730543" cy="1641048"/>
          </a:xfrm>
          <a:custGeom>
            <a:avLst/>
            <a:gdLst>
              <a:gd name="T0" fmla="*/ 0 w 1923"/>
              <a:gd name="T1" fmla="*/ 0 h 2068"/>
              <a:gd name="T2" fmla="*/ 0 w 1923"/>
              <a:gd name="T3" fmla="*/ 502 h 2068"/>
              <a:gd name="T4" fmla="*/ 1923 w 1923"/>
              <a:gd name="T5" fmla="*/ 2068 h 2068"/>
              <a:gd name="T6" fmla="*/ 1923 w 1923"/>
              <a:gd name="T7" fmla="*/ 592 h 2068"/>
              <a:gd name="T8" fmla="*/ 0 w 1923"/>
              <a:gd name="T9" fmla="*/ 0 h 2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3" h="2068">
                <a:moveTo>
                  <a:pt x="0" y="0"/>
                </a:moveTo>
                <a:lnTo>
                  <a:pt x="0" y="502"/>
                </a:lnTo>
                <a:lnTo>
                  <a:pt x="1923" y="2068"/>
                </a:lnTo>
                <a:lnTo>
                  <a:pt x="1923" y="592"/>
                </a:lnTo>
                <a:lnTo>
                  <a:pt x="0" y="0"/>
                </a:lnTo>
                <a:close/>
              </a:path>
            </a:pathLst>
          </a:custGeom>
          <a:solidFill>
            <a:srgbClr val="128B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39" name="Freeform 137"/>
          <p:cNvSpPr>
            <a:spLocks/>
          </p:cNvSpPr>
          <p:nvPr/>
        </p:nvSpPr>
        <p:spPr bwMode="auto">
          <a:xfrm>
            <a:off x="6988" y="3668820"/>
            <a:ext cx="1730543" cy="1641048"/>
          </a:xfrm>
          <a:custGeom>
            <a:avLst/>
            <a:gdLst>
              <a:gd name="T0" fmla="*/ 0 w 1923"/>
              <a:gd name="T1" fmla="*/ 0 h 2068"/>
              <a:gd name="T2" fmla="*/ 0 w 1923"/>
              <a:gd name="T3" fmla="*/ 502 h 2068"/>
              <a:gd name="T4" fmla="*/ 1923 w 1923"/>
              <a:gd name="T5" fmla="*/ 2068 h 2068"/>
              <a:gd name="T6" fmla="*/ 1923 w 1923"/>
              <a:gd name="T7" fmla="*/ 592 h 2068"/>
              <a:gd name="T8" fmla="*/ 0 w 1923"/>
              <a:gd name="T9" fmla="*/ 0 h 2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3" h="2068">
                <a:moveTo>
                  <a:pt x="0" y="0"/>
                </a:moveTo>
                <a:lnTo>
                  <a:pt x="0" y="502"/>
                </a:lnTo>
                <a:lnTo>
                  <a:pt x="1923" y="2068"/>
                </a:lnTo>
                <a:lnTo>
                  <a:pt x="1923" y="5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40" name="Freeform 138"/>
          <p:cNvSpPr>
            <a:spLocks/>
          </p:cNvSpPr>
          <p:nvPr/>
        </p:nvSpPr>
        <p:spPr bwMode="auto">
          <a:xfrm>
            <a:off x="6988" y="3668820"/>
            <a:ext cx="1730543" cy="1641048"/>
          </a:xfrm>
          <a:custGeom>
            <a:avLst/>
            <a:gdLst>
              <a:gd name="T0" fmla="*/ 0 w 1923"/>
              <a:gd name="T1" fmla="*/ 0 h 2068"/>
              <a:gd name="T2" fmla="*/ 0 w 1923"/>
              <a:gd name="T3" fmla="*/ 502 h 2068"/>
              <a:gd name="T4" fmla="*/ 1923 w 1923"/>
              <a:gd name="T5" fmla="*/ 2068 h 2068"/>
              <a:gd name="T6" fmla="*/ 1923 w 1923"/>
              <a:gd name="T7" fmla="*/ 610 h 2068"/>
              <a:gd name="T8" fmla="*/ 1923 w 1923"/>
              <a:gd name="T9" fmla="*/ 592 h 2068"/>
              <a:gd name="T10" fmla="*/ 0 w 1923"/>
              <a:gd name="T11" fmla="*/ 0 h 2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3" h="2068">
                <a:moveTo>
                  <a:pt x="0" y="0"/>
                </a:moveTo>
                <a:lnTo>
                  <a:pt x="0" y="502"/>
                </a:lnTo>
                <a:lnTo>
                  <a:pt x="1923" y="2068"/>
                </a:lnTo>
                <a:lnTo>
                  <a:pt x="1923" y="610"/>
                </a:lnTo>
                <a:lnTo>
                  <a:pt x="1923" y="59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41" name="Freeform 139"/>
          <p:cNvSpPr>
            <a:spLocks/>
          </p:cNvSpPr>
          <p:nvPr/>
        </p:nvSpPr>
        <p:spPr bwMode="auto">
          <a:xfrm>
            <a:off x="6988" y="3668820"/>
            <a:ext cx="1730543" cy="1641048"/>
          </a:xfrm>
          <a:custGeom>
            <a:avLst/>
            <a:gdLst>
              <a:gd name="T0" fmla="*/ 0 w 1923"/>
              <a:gd name="T1" fmla="*/ 0 h 2068"/>
              <a:gd name="T2" fmla="*/ 0 w 1923"/>
              <a:gd name="T3" fmla="*/ 502 h 2068"/>
              <a:gd name="T4" fmla="*/ 1923 w 1923"/>
              <a:gd name="T5" fmla="*/ 2068 h 2068"/>
              <a:gd name="T6" fmla="*/ 1923 w 1923"/>
              <a:gd name="T7" fmla="*/ 610 h 2068"/>
              <a:gd name="T8" fmla="*/ 1923 w 1923"/>
              <a:gd name="T9" fmla="*/ 592 h 2068"/>
              <a:gd name="T10" fmla="*/ 0 w 1923"/>
              <a:gd name="T11" fmla="*/ 0 h 2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3" h="2068">
                <a:moveTo>
                  <a:pt x="0" y="0"/>
                </a:moveTo>
                <a:lnTo>
                  <a:pt x="0" y="502"/>
                </a:lnTo>
                <a:lnTo>
                  <a:pt x="1923" y="2068"/>
                </a:lnTo>
                <a:lnTo>
                  <a:pt x="1923" y="610"/>
                </a:lnTo>
                <a:lnTo>
                  <a:pt x="1923" y="5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42" name="Freeform 140"/>
          <p:cNvSpPr>
            <a:spLocks/>
          </p:cNvSpPr>
          <p:nvPr/>
        </p:nvSpPr>
        <p:spPr bwMode="auto">
          <a:xfrm>
            <a:off x="1737530" y="5437961"/>
            <a:ext cx="5206925" cy="1171270"/>
          </a:xfrm>
          <a:custGeom>
            <a:avLst/>
            <a:gdLst>
              <a:gd name="T0" fmla="*/ 5105 w 5786"/>
              <a:gd name="T1" fmla="*/ 0 h 1476"/>
              <a:gd name="T2" fmla="*/ 0 w 5786"/>
              <a:gd name="T3" fmla="*/ 0 h 1476"/>
              <a:gd name="T4" fmla="*/ 0 w 5786"/>
              <a:gd name="T5" fmla="*/ 1476 h 1476"/>
              <a:gd name="T6" fmla="*/ 5105 w 5786"/>
              <a:gd name="T7" fmla="*/ 1476 h 1476"/>
              <a:gd name="T8" fmla="*/ 5786 w 5786"/>
              <a:gd name="T9" fmla="*/ 741 h 1476"/>
              <a:gd name="T10" fmla="*/ 5105 w 5786"/>
              <a:gd name="T11" fmla="*/ 0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86" h="1476">
                <a:moveTo>
                  <a:pt x="5105" y="0"/>
                </a:moveTo>
                <a:lnTo>
                  <a:pt x="0" y="0"/>
                </a:lnTo>
                <a:lnTo>
                  <a:pt x="0" y="1476"/>
                </a:lnTo>
                <a:lnTo>
                  <a:pt x="5105" y="1476"/>
                </a:lnTo>
                <a:lnTo>
                  <a:pt x="5786" y="741"/>
                </a:lnTo>
                <a:lnTo>
                  <a:pt x="5105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43" name="Freeform 141"/>
          <p:cNvSpPr>
            <a:spLocks/>
          </p:cNvSpPr>
          <p:nvPr/>
        </p:nvSpPr>
        <p:spPr bwMode="auto">
          <a:xfrm>
            <a:off x="6988" y="4110030"/>
            <a:ext cx="1730543" cy="2499662"/>
          </a:xfrm>
          <a:custGeom>
            <a:avLst/>
            <a:gdLst>
              <a:gd name="T0" fmla="*/ 0 w 1923"/>
              <a:gd name="T1" fmla="*/ 0 h 3150"/>
              <a:gd name="T2" fmla="*/ 0 w 1923"/>
              <a:gd name="T3" fmla="*/ 502 h 3150"/>
              <a:gd name="T4" fmla="*/ 1923 w 1923"/>
              <a:gd name="T5" fmla="*/ 3150 h 3150"/>
              <a:gd name="T6" fmla="*/ 1923 w 1923"/>
              <a:gd name="T7" fmla="*/ 1674 h 3150"/>
              <a:gd name="T8" fmla="*/ 0 w 1923"/>
              <a:gd name="T9" fmla="*/ 0 h 3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3" h="3150">
                <a:moveTo>
                  <a:pt x="0" y="0"/>
                </a:moveTo>
                <a:lnTo>
                  <a:pt x="0" y="502"/>
                </a:lnTo>
                <a:lnTo>
                  <a:pt x="1923" y="3150"/>
                </a:lnTo>
                <a:lnTo>
                  <a:pt x="1923" y="1674"/>
                </a:lnTo>
                <a:lnTo>
                  <a:pt x="0" y="0"/>
                </a:lnTo>
                <a:close/>
              </a:path>
            </a:pathLst>
          </a:custGeom>
          <a:solidFill>
            <a:srgbClr val="68A6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44" name="Freeform 142"/>
          <p:cNvSpPr>
            <a:spLocks/>
          </p:cNvSpPr>
          <p:nvPr/>
        </p:nvSpPr>
        <p:spPr bwMode="auto">
          <a:xfrm>
            <a:off x="6988" y="4110030"/>
            <a:ext cx="1730543" cy="2499662"/>
          </a:xfrm>
          <a:custGeom>
            <a:avLst/>
            <a:gdLst>
              <a:gd name="T0" fmla="*/ 0 w 1923"/>
              <a:gd name="T1" fmla="*/ 0 h 3150"/>
              <a:gd name="T2" fmla="*/ 0 w 1923"/>
              <a:gd name="T3" fmla="*/ 502 h 3150"/>
              <a:gd name="T4" fmla="*/ 1923 w 1923"/>
              <a:gd name="T5" fmla="*/ 3150 h 3150"/>
              <a:gd name="T6" fmla="*/ 1923 w 1923"/>
              <a:gd name="T7" fmla="*/ 1674 h 3150"/>
              <a:gd name="T8" fmla="*/ 0 w 1923"/>
              <a:gd name="T9" fmla="*/ 0 h 3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3" h="3150">
                <a:moveTo>
                  <a:pt x="0" y="0"/>
                </a:moveTo>
                <a:lnTo>
                  <a:pt x="0" y="502"/>
                </a:lnTo>
                <a:lnTo>
                  <a:pt x="1923" y="3150"/>
                </a:lnTo>
                <a:lnTo>
                  <a:pt x="1923" y="167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45" name="Freeform 143"/>
          <p:cNvSpPr>
            <a:spLocks/>
          </p:cNvSpPr>
          <p:nvPr/>
        </p:nvSpPr>
        <p:spPr bwMode="auto">
          <a:xfrm>
            <a:off x="6988" y="4110030"/>
            <a:ext cx="1730543" cy="2499662"/>
          </a:xfrm>
          <a:custGeom>
            <a:avLst/>
            <a:gdLst>
              <a:gd name="T0" fmla="*/ 0 w 1923"/>
              <a:gd name="T1" fmla="*/ 0 h 3150"/>
              <a:gd name="T2" fmla="*/ 0 w 1923"/>
              <a:gd name="T3" fmla="*/ 502 h 3150"/>
              <a:gd name="T4" fmla="*/ 1923 w 1923"/>
              <a:gd name="T5" fmla="*/ 3150 h 3150"/>
              <a:gd name="T6" fmla="*/ 1923 w 1923"/>
              <a:gd name="T7" fmla="*/ 1674 h 3150"/>
              <a:gd name="T8" fmla="*/ 0 w 1923"/>
              <a:gd name="T9" fmla="*/ 0 h 3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3" h="3150">
                <a:moveTo>
                  <a:pt x="0" y="0"/>
                </a:moveTo>
                <a:lnTo>
                  <a:pt x="0" y="502"/>
                </a:lnTo>
                <a:lnTo>
                  <a:pt x="1923" y="3150"/>
                </a:lnTo>
                <a:lnTo>
                  <a:pt x="1923" y="1674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46" name="Freeform 144"/>
          <p:cNvSpPr>
            <a:spLocks/>
          </p:cNvSpPr>
          <p:nvPr/>
        </p:nvSpPr>
        <p:spPr bwMode="auto">
          <a:xfrm>
            <a:off x="6988" y="4110030"/>
            <a:ext cx="1730543" cy="2499662"/>
          </a:xfrm>
          <a:custGeom>
            <a:avLst/>
            <a:gdLst>
              <a:gd name="T0" fmla="*/ 0 w 1923"/>
              <a:gd name="T1" fmla="*/ 0 h 3150"/>
              <a:gd name="T2" fmla="*/ 0 w 1923"/>
              <a:gd name="T3" fmla="*/ 502 h 3150"/>
              <a:gd name="T4" fmla="*/ 1923 w 1923"/>
              <a:gd name="T5" fmla="*/ 3150 h 3150"/>
              <a:gd name="T6" fmla="*/ 1923 w 1923"/>
              <a:gd name="T7" fmla="*/ 1674 h 3150"/>
              <a:gd name="T8" fmla="*/ 0 w 1923"/>
              <a:gd name="T9" fmla="*/ 0 h 3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3" h="3150">
                <a:moveTo>
                  <a:pt x="0" y="0"/>
                </a:moveTo>
                <a:lnTo>
                  <a:pt x="0" y="502"/>
                </a:lnTo>
                <a:lnTo>
                  <a:pt x="1923" y="3150"/>
                </a:lnTo>
                <a:lnTo>
                  <a:pt x="1923" y="167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5489C3-1E96-48B1-8D8A-87692DDB81C0}"/>
              </a:ext>
            </a:extLst>
          </p:cNvPr>
          <p:cNvSpPr txBox="1"/>
          <p:nvPr/>
        </p:nvSpPr>
        <p:spPr>
          <a:xfrm>
            <a:off x="8181850" y="3575898"/>
            <a:ext cx="2696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Nirmala UI Semilight" panose="020B0402040204020203" pitchFamily="34" charset="0"/>
                <a:ea typeface="Roboto" charset="0"/>
                <a:cs typeface="Nirmala UI Semilight" panose="020B0402040204020203" pitchFamily="34" charset="0"/>
              </a:rPr>
              <a:t>TARGET AUDIENCE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91F3F3-84AE-418B-8C7C-F7EF9246933E}"/>
              </a:ext>
            </a:extLst>
          </p:cNvPr>
          <p:cNvSpPr>
            <a:spLocks/>
          </p:cNvSpPr>
          <p:nvPr/>
        </p:nvSpPr>
        <p:spPr bwMode="auto">
          <a:xfrm>
            <a:off x="7491341" y="3009663"/>
            <a:ext cx="42265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800" b="1" spc="15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NAMA</a:t>
            </a:r>
            <a:r>
              <a:rPr lang="en-US" sz="4800" b="1" spc="150" dirty="0">
                <a:solidFill>
                  <a:schemeClr val="tx2"/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 </a:t>
            </a:r>
            <a:r>
              <a:rPr lang="en-US" sz="4800" b="1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TALK 2018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9267FE1-1008-4AC1-9521-577F1D2410ED}"/>
              </a:ext>
            </a:extLst>
          </p:cNvPr>
          <p:cNvSpPr/>
          <p:nvPr/>
        </p:nvSpPr>
        <p:spPr>
          <a:xfrm>
            <a:off x="2572325" y="331247"/>
            <a:ext cx="29279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800" dirty="0">
                <a:latin typeface="Bahnschrift SemiBold SemiConden" panose="020B0502040204020203" pitchFamily="34" charset="0"/>
              </a:rPr>
              <a:t>NAMA FOUNDATION EXISTING PARTNER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00C607-8174-4645-B838-D80B6331364E}"/>
              </a:ext>
            </a:extLst>
          </p:cNvPr>
          <p:cNvSpPr/>
          <p:nvPr/>
        </p:nvSpPr>
        <p:spPr>
          <a:xfrm>
            <a:off x="2566083" y="1601798"/>
            <a:ext cx="29279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800" dirty="0">
                <a:latin typeface="Bahnschrift SemiBold SemiConden" panose="020B0502040204020203" pitchFamily="34" charset="0"/>
              </a:rPr>
              <a:t>NGOs &amp; CSOs In MALAYSIA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D61DB3-B793-4E66-A04F-885924782610}"/>
              </a:ext>
            </a:extLst>
          </p:cNvPr>
          <p:cNvSpPr/>
          <p:nvPr/>
        </p:nvSpPr>
        <p:spPr>
          <a:xfrm>
            <a:off x="2566083" y="2967330"/>
            <a:ext cx="29279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800" dirty="0">
                <a:latin typeface="Bahnschrift SemiBold SemiConden" panose="020B0502040204020203" pitchFamily="34" charset="0"/>
              </a:rPr>
              <a:t>GOVERTNMENT AGENCIES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3CCB42C-55CC-4080-958C-046D9B482B6B}"/>
              </a:ext>
            </a:extLst>
          </p:cNvPr>
          <p:cNvSpPr/>
          <p:nvPr/>
        </p:nvSpPr>
        <p:spPr>
          <a:xfrm>
            <a:off x="2547186" y="4241569"/>
            <a:ext cx="29279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800" dirty="0">
                <a:latin typeface="Bahnschrift SemiBold SemiConden" panose="020B0502040204020203" pitchFamily="34" charset="0"/>
              </a:rPr>
              <a:t>LOCAL COMMUNITIES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F4B331-F0CC-4DA4-8FE6-7C4AE792ADC3}"/>
              </a:ext>
            </a:extLst>
          </p:cNvPr>
          <p:cNvSpPr/>
          <p:nvPr/>
        </p:nvSpPr>
        <p:spPr>
          <a:xfrm>
            <a:off x="2547186" y="5776379"/>
            <a:ext cx="2927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800" dirty="0">
                <a:latin typeface="Bahnschrift SemiBold SemiConden" panose="020B0502040204020203" pitchFamily="34" charset="0"/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3607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17"/>
          <p:cNvSpPr/>
          <p:nvPr/>
        </p:nvSpPr>
        <p:spPr>
          <a:xfrm>
            <a:off x="4433656" y="2593800"/>
            <a:ext cx="1768061" cy="3324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08" y="0"/>
                </a:moveTo>
                <a:cubicBezTo>
                  <a:pt x="14701" y="0"/>
                  <a:pt x="9624" y="1210"/>
                  <a:pt x="5949" y="3164"/>
                </a:cubicBezTo>
                <a:cubicBezTo>
                  <a:pt x="2319" y="5095"/>
                  <a:pt x="61" y="7754"/>
                  <a:pt x="6" y="10694"/>
                </a:cubicBezTo>
                <a:lnTo>
                  <a:pt x="1750" y="11487"/>
                </a:lnTo>
                <a:lnTo>
                  <a:pt x="2605" y="11097"/>
                </a:lnTo>
                <a:lnTo>
                  <a:pt x="1750" y="11489"/>
                </a:lnTo>
                <a:lnTo>
                  <a:pt x="6" y="10694"/>
                </a:lnTo>
                <a:cubicBezTo>
                  <a:pt x="6" y="10730"/>
                  <a:pt x="0" y="10765"/>
                  <a:pt x="0" y="10802"/>
                </a:cubicBezTo>
                <a:cubicBezTo>
                  <a:pt x="0" y="13784"/>
                  <a:pt x="2278" y="16485"/>
                  <a:pt x="5952" y="18439"/>
                </a:cubicBezTo>
                <a:cubicBezTo>
                  <a:pt x="9582" y="20370"/>
                  <a:pt x="14579" y="21571"/>
                  <a:pt x="20106" y="21600"/>
                </a:cubicBezTo>
                <a:lnTo>
                  <a:pt x="21600" y="20672"/>
                </a:lnTo>
                <a:lnTo>
                  <a:pt x="20237" y="19826"/>
                </a:lnTo>
                <a:cubicBezTo>
                  <a:pt x="15579" y="19816"/>
                  <a:pt x="11363" y="18810"/>
                  <a:pt x="8307" y="17185"/>
                </a:cubicBezTo>
                <a:cubicBezTo>
                  <a:pt x="5236" y="15551"/>
                  <a:pt x="3338" y="13294"/>
                  <a:pt x="3338" y="10802"/>
                </a:cubicBezTo>
                <a:cubicBezTo>
                  <a:pt x="3338" y="10789"/>
                  <a:pt x="3338" y="10778"/>
                  <a:pt x="3338" y="10765"/>
                </a:cubicBezTo>
                <a:cubicBezTo>
                  <a:pt x="3338" y="10765"/>
                  <a:pt x="3338" y="10764"/>
                  <a:pt x="3338" y="10763"/>
                </a:cubicBezTo>
                <a:lnTo>
                  <a:pt x="3341" y="10763"/>
                </a:lnTo>
                <a:cubicBezTo>
                  <a:pt x="3360" y="8286"/>
                  <a:pt x="5252" y="6044"/>
                  <a:pt x="8307" y="4419"/>
                </a:cubicBezTo>
                <a:cubicBezTo>
                  <a:pt x="11379" y="2785"/>
                  <a:pt x="15622" y="1774"/>
                  <a:pt x="20308" y="1774"/>
                </a:cubicBezTo>
                <a:cubicBezTo>
                  <a:pt x="20333" y="1774"/>
                  <a:pt x="20356" y="1775"/>
                  <a:pt x="20380" y="1775"/>
                </a:cubicBezTo>
                <a:lnTo>
                  <a:pt x="19017" y="931"/>
                </a:lnTo>
                <a:lnTo>
                  <a:pt x="20511" y="3"/>
                </a:lnTo>
                <a:cubicBezTo>
                  <a:pt x="20443" y="3"/>
                  <a:pt x="20377" y="0"/>
                  <a:pt x="20308" y="0"/>
                </a:cubicBezTo>
                <a:close/>
              </a:path>
            </a:pathLst>
          </a:custGeom>
          <a:solidFill>
            <a:srgbClr val="E5E5E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92100">
              <a:lnSpc>
                <a:spcPct val="110000"/>
              </a:lnSpc>
              <a:spcBef>
                <a:spcPts val="15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1000" dirty="0">
              <a:latin typeface="Lato Light"/>
              <a:ea typeface="Lato Light"/>
              <a:cs typeface="Lato Light"/>
            </a:endParaRPr>
          </a:p>
        </p:txBody>
      </p:sp>
      <p:sp>
        <p:nvSpPr>
          <p:cNvPr id="23" name="Shape 2118"/>
          <p:cNvSpPr/>
          <p:nvPr/>
        </p:nvSpPr>
        <p:spPr>
          <a:xfrm>
            <a:off x="5990284" y="2594310"/>
            <a:ext cx="1768061" cy="3324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94" y="0"/>
                </a:moveTo>
                <a:lnTo>
                  <a:pt x="0" y="928"/>
                </a:lnTo>
                <a:lnTo>
                  <a:pt x="1363" y="1774"/>
                </a:lnTo>
                <a:cubicBezTo>
                  <a:pt x="6021" y="1784"/>
                  <a:pt x="10237" y="2790"/>
                  <a:pt x="13293" y="4415"/>
                </a:cubicBezTo>
                <a:cubicBezTo>
                  <a:pt x="16364" y="6049"/>
                  <a:pt x="18265" y="8306"/>
                  <a:pt x="18265" y="10798"/>
                </a:cubicBezTo>
                <a:cubicBezTo>
                  <a:pt x="18265" y="10811"/>
                  <a:pt x="18262" y="10822"/>
                  <a:pt x="18262" y="10835"/>
                </a:cubicBezTo>
                <a:lnTo>
                  <a:pt x="18262" y="10837"/>
                </a:lnTo>
                <a:lnTo>
                  <a:pt x="18259" y="10837"/>
                </a:lnTo>
                <a:cubicBezTo>
                  <a:pt x="18240" y="13314"/>
                  <a:pt x="16348" y="15556"/>
                  <a:pt x="13293" y="17181"/>
                </a:cubicBezTo>
                <a:cubicBezTo>
                  <a:pt x="10221" y="18815"/>
                  <a:pt x="5978" y="19826"/>
                  <a:pt x="1292" y="19826"/>
                </a:cubicBezTo>
                <a:cubicBezTo>
                  <a:pt x="1267" y="19826"/>
                  <a:pt x="1244" y="19825"/>
                  <a:pt x="1220" y="19825"/>
                </a:cubicBezTo>
                <a:lnTo>
                  <a:pt x="2583" y="20669"/>
                </a:lnTo>
                <a:lnTo>
                  <a:pt x="1089" y="21597"/>
                </a:lnTo>
                <a:cubicBezTo>
                  <a:pt x="1157" y="21597"/>
                  <a:pt x="1223" y="21600"/>
                  <a:pt x="1292" y="21600"/>
                </a:cubicBezTo>
                <a:cubicBezTo>
                  <a:pt x="6899" y="21600"/>
                  <a:pt x="11976" y="20390"/>
                  <a:pt x="15651" y="18436"/>
                </a:cubicBezTo>
                <a:cubicBezTo>
                  <a:pt x="19281" y="16505"/>
                  <a:pt x="21539" y="13846"/>
                  <a:pt x="21594" y="10906"/>
                </a:cubicBezTo>
                <a:cubicBezTo>
                  <a:pt x="21594" y="10870"/>
                  <a:pt x="21600" y="10835"/>
                  <a:pt x="21600" y="10798"/>
                </a:cubicBezTo>
                <a:cubicBezTo>
                  <a:pt x="21600" y="7816"/>
                  <a:pt x="19326" y="5115"/>
                  <a:pt x="15651" y="3161"/>
                </a:cubicBezTo>
                <a:cubicBezTo>
                  <a:pt x="12021" y="1230"/>
                  <a:pt x="7021" y="29"/>
                  <a:pt x="149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900" b="1" dirty="0">
              <a:latin typeface="Roboto Bold" charset="0"/>
            </a:endParaRPr>
          </a:p>
        </p:txBody>
      </p:sp>
      <p:sp>
        <p:nvSpPr>
          <p:cNvPr id="25" name="Shape 2119"/>
          <p:cNvSpPr/>
          <p:nvPr/>
        </p:nvSpPr>
        <p:spPr>
          <a:xfrm>
            <a:off x="4851243" y="2995964"/>
            <a:ext cx="2489514" cy="2484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900" b="1" dirty="0">
              <a:latin typeface="Roboto Bold" charset="0"/>
            </a:endParaRPr>
          </a:p>
        </p:txBody>
      </p:sp>
      <p:sp>
        <p:nvSpPr>
          <p:cNvPr id="27" name="Shape 25474"/>
          <p:cNvSpPr/>
          <p:nvPr/>
        </p:nvSpPr>
        <p:spPr>
          <a:xfrm>
            <a:off x="3759667" y="2268096"/>
            <a:ext cx="4711848" cy="2754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noFill/>
          <a:ln w="63500" cap="flat">
            <a:solidFill>
              <a:srgbClr val="E5E5E5"/>
            </a:solidFill>
            <a:prstDash val="solid"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28" name="Shape 1869"/>
          <p:cNvSpPr/>
          <p:nvPr/>
        </p:nvSpPr>
        <p:spPr>
          <a:xfrm>
            <a:off x="3455676" y="4388663"/>
            <a:ext cx="682886" cy="68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83F69"/>
          </a:solidFill>
          <a:ln w="76200" cap="flat" cmpd="sng">
            <a:solidFill>
              <a:srgbClr val="00B0F0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sz="800" dirty="0">
              <a:latin typeface="Lato Light"/>
              <a:cs typeface="Lato Light"/>
            </a:endParaRPr>
          </a:p>
        </p:txBody>
      </p:sp>
      <p:sp>
        <p:nvSpPr>
          <p:cNvPr id="30" name="Shape 1869"/>
          <p:cNvSpPr/>
          <p:nvPr/>
        </p:nvSpPr>
        <p:spPr>
          <a:xfrm>
            <a:off x="8047858" y="4388663"/>
            <a:ext cx="682886" cy="68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83F69"/>
          </a:solidFill>
          <a:ln w="76200" cap="flat" cmpd="sng">
            <a:solidFill>
              <a:schemeClr val="accent6">
                <a:lumMod val="60000"/>
                <a:lumOff val="40000"/>
              </a:schemeClr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sz="800" dirty="0">
              <a:latin typeface="Lato Light"/>
              <a:cs typeface="Lato Light"/>
            </a:endParaRPr>
          </a:p>
        </p:txBody>
      </p:sp>
      <p:sp>
        <p:nvSpPr>
          <p:cNvPr id="34" name="Shape 1869"/>
          <p:cNvSpPr/>
          <p:nvPr/>
        </p:nvSpPr>
        <p:spPr>
          <a:xfrm>
            <a:off x="4225965" y="2469648"/>
            <a:ext cx="682886" cy="68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83F69"/>
          </a:solidFill>
          <a:ln w="76200" cap="flat" cmpd="sng">
            <a:solidFill>
              <a:schemeClr val="accent5">
                <a:lumMod val="60000"/>
                <a:lumOff val="40000"/>
              </a:schemeClr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sz="800" dirty="0">
              <a:latin typeface="Lato Light"/>
              <a:cs typeface="Lato Light"/>
            </a:endParaRPr>
          </a:p>
        </p:txBody>
      </p:sp>
      <p:sp>
        <p:nvSpPr>
          <p:cNvPr id="35" name="Shape 1869"/>
          <p:cNvSpPr/>
          <p:nvPr/>
        </p:nvSpPr>
        <p:spPr>
          <a:xfrm>
            <a:off x="7304177" y="2480800"/>
            <a:ext cx="682886" cy="68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83F69"/>
          </a:solidFill>
          <a:ln w="76200" cap="flat" cmpd="sng">
            <a:solidFill>
              <a:srgbClr val="00B050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sz="800" dirty="0">
              <a:latin typeface="Lato Light"/>
              <a:cs typeface="Lato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2041" y="2251463"/>
            <a:ext cx="1451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AUDIENCE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04861" y="2681157"/>
            <a:ext cx="2797545" cy="636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220"/>
              </a:lnSpc>
            </a:pPr>
            <a:r>
              <a:rPr lang="en-US" sz="175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Introduce to new partners and network</a:t>
            </a:r>
          </a:p>
        </p:txBody>
      </p:sp>
      <p:sp>
        <p:nvSpPr>
          <p:cNvPr id="54" name="Shape 2946"/>
          <p:cNvSpPr/>
          <p:nvPr/>
        </p:nvSpPr>
        <p:spPr>
          <a:xfrm>
            <a:off x="4823002" y="2984813"/>
            <a:ext cx="2545997" cy="2545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95760" y="4316494"/>
            <a:ext cx="14766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PUBLICITY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4415" y="4760499"/>
            <a:ext cx="2797545" cy="120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220"/>
              </a:lnSpc>
            </a:pPr>
            <a:r>
              <a:rPr lang="en-US" sz="175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Promote your organization to the local and international community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276937" y="2251463"/>
            <a:ext cx="31854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FUNDING OPPORTUNITY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66052" y="2681157"/>
            <a:ext cx="2797545" cy="91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sz="175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Potential joint collaboration with NAMA Foundation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993242" y="4330805"/>
            <a:ext cx="24096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MEDIA COVERAGE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982357" y="4760499"/>
            <a:ext cx="2797545" cy="120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sz="175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This program will be showed online at any platforms related to NAMA Foundation</a:t>
            </a:r>
          </a:p>
        </p:txBody>
      </p:sp>
      <p:sp>
        <p:nvSpPr>
          <p:cNvPr id="74" name="Shape 2641"/>
          <p:cNvSpPr/>
          <p:nvPr/>
        </p:nvSpPr>
        <p:spPr>
          <a:xfrm>
            <a:off x="8185307" y="4597869"/>
            <a:ext cx="386200" cy="245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A9D18E"/>
            </a:solidFill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5" name="Shape 2666"/>
          <p:cNvSpPr/>
          <p:nvPr/>
        </p:nvSpPr>
        <p:spPr>
          <a:xfrm>
            <a:off x="7452557" y="2713437"/>
            <a:ext cx="386202" cy="210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10800" y="18000"/>
                </a:lnTo>
                <a:lnTo>
                  <a:pt x="10800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rgbClr val="00B050"/>
            </a:solidFill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6" name="Shape 2774"/>
          <p:cNvSpPr/>
          <p:nvPr/>
        </p:nvSpPr>
        <p:spPr>
          <a:xfrm>
            <a:off x="4396414" y="2663443"/>
            <a:ext cx="325189" cy="325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rgbClr val="9DC3E6"/>
          </a:solidFill>
          <a:ln w="12700">
            <a:solidFill>
              <a:srgbClr val="9DC3E6"/>
            </a:solidFill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CCA178-5A27-452E-A224-E9A60382FB64}"/>
              </a:ext>
            </a:extLst>
          </p:cNvPr>
          <p:cNvSpPr txBox="1"/>
          <p:nvPr/>
        </p:nvSpPr>
        <p:spPr>
          <a:xfrm>
            <a:off x="3281669" y="748567"/>
            <a:ext cx="5647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Nirmala UI Semilight" panose="020B0402040204020203" pitchFamily="34" charset="0"/>
                <a:ea typeface="Roboto" charset="0"/>
                <a:cs typeface="Nirmala UI Semilight" panose="020B0402040204020203" pitchFamily="34" charset="0"/>
              </a:rPr>
              <a:t>WHAT’S IN IT FOR YOUR ORGANIZATION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A09FE4-50C9-470B-96BC-2DE7C3C13293}"/>
              </a:ext>
            </a:extLst>
          </p:cNvPr>
          <p:cNvSpPr>
            <a:spLocks/>
          </p:cNvSpPr>
          <p:nvPr/>
        </p:nvSpPr>
        <p:spPr bwMode="auto">
          <a:xfrm>
            <a:off x="3997424" y="182332"/>
            <a:ext cx="42265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800" b="1" spc="15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NAMA</a:t>
            </a:r>
            <a:r>
              <a:rPr lang="en-US" sz="4800" b="1" spc="150" dirty="0">
                <a:solidFill>
                  <a:schemeClr val="tx2"/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 </a:t>
            </a:r>
            <a:r>
              <a:rPr lang="en-US" sz="4800" b="1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TALK 2018</a:t>
            </a:r>
          </a:p>
        </p:txBody>
      </p:sp>
      <p:grpSp>
        <p:nvGrpSpPr>
          <p:cNvPr id="31" name="Group 414">
            <a:extLst>
              <a:ext uri="{FF2B5EF4-FFF2-40B4-BE49-F238E27FC236}">
                <a16:creationId xmlns:a16="http://schemas.microsoft.com/office/drawing/2014/main" id="{EE2E1A09-3350-4A21-93F6-BE36298EBDF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21760" y="4568091"/>
            <a:ext cx="343609" cy="320859"/>
            <a:chOff x="1874" y="1455"/>
            <a:chExt cx="1903" cy="1777"/>
          </a:xfrm>
          <a:solidFill>
            <a:srgbClr val="00B0F0"/>
          </a:solidFill>
        </p:grpSpPr>
        <p:sp>
          <p:nvSpPr>
            <p:cNvPr id="33" name="Freeform 416">
              <a:extLst>
                <a:ext uri="{FF2B5EF4-FFF2-40B4-BE49-F238E27FC236}">
                  <a16:creationId xmlns:a16="http://schemas.microsoft.com/office/drawing/2014/main" id="{431B4E2C-6D00-4229-A9E8-7FD0749AC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" y="1455"/>
              <a:ext cx="1411" cy="995"/>
            </a:xfrm>
            <a:custGeom>
              <a:avLst/>
              <a:gdLst>
                <a:gd name="T0" fmla="*/ 166 w 2823"/>
                <a:gd name="T1" fmla="*/ 0 h 1990"/>
                <a:gd name="T2" fmla="*/ 2658 w 2823"/>
                <a:gd name="T3" fmla="*/ 0 h 1990"/>
                <a:gd name="T4" fmla="*/ 2691 w 2823"/>
                <a:gd name="T5" fmla="*/ 4 h 1990"/>
                <a:gd name="T6" fmla="*/ 2721 w 2823"/>
                <a:gd name="T7" fmla="*/ 13 h 1990"/>
                <a:gd name="T8" fmla="*/ 2750 w 2823"/>
                <a:gd name="T9" fmla="*/ 29 h 1990"/>
                <a:gd name="T10" fmla="*/ 2774 w 2823"/>
                <a:gd name="T11" fmla="*/ 49 h 1990"/>
                <a:gd name="T12" fmla="*/ 2795 w 2823"/>
                <a:gd name="T13" fmla="*/ 73 h 1990"/>
                <a:gd name="T14" fmla="*/ 2810 w 2823"/>
                <a:gd name="T15" fmla="*/ 102 h 1990"/>
                <a:gd name="T16" fmla="*/ 2819 w 2823"/>
                <a:gd name="T17" fmla="*/ 133 h 1990"/>
                <a:gd name="T18" fmla="*/ 2823 w 2823"/>
                <a:gd name="T19" fmla="*/ 166 h 1990"/>
                <a:gd name="T20" fmla="*/ 2819 w 2823"/>
                <a:gd name="T21" fmla="*/ 200 h 1990"/>
                <a:gd name="T22" fmla="*/ 2810 w 2823"/>
                <a:gd name="T23" fmla="*/ 231 h 1990"/>
                <a:gd name="T24" fmla="*/ 2794 w 2823"/>
                <a:gd name="T25" fmla="*/ 260 h 1990"/>
                <a:gd name="T26" fmla="*/ 2773 w 2823"/>
                <a:gd name="T27" fmla="*/ 284 h 1990"/>
                <a:gd name="T28" fmla="*/ 2748 w 2823"/>
                <a:gd name="T29" fmla="*/ 305 h 1990"/>
                <a:gd name="T30" fmla="*/ 2748 w 2823"/>
                <a:gd name="T31" fmla="*/ 1884 h 1990"/>
                <a:gd name="T32" fmla="*/ 2744 w 2823"/>
                <a:gd name="T33" fmla="*/ 1908 h 1990"/>
                <a:gd name="T34" fmla="*/ 2736 w 2823"/>
                <a:gd name="T35" fmla="*/ 1930 h 1990"/>
                <a:gd name="T36" fmla="*/ 2723 w 2823"/>
                <a:gd name="T37" fmla="*/ 1949 h 1990"/>
                <a:gd name="T38" fmla="*/ 2707 w 2823"/>
                <a:gd name="T39" fmla="*/ 1967 h 1990"/>
                <a:gd name="T40" fmla="*/ 2688 w 2823"/>
                <a:gd name="T41" fmla="*/ 1980 h 1990"/>
                <a:gd name="T42" fmla="*/ 2665 w 2823"/>
                <a:gd name="T43" fmla="*/ 1988 h 1990"/>
                <a:gd name="T44" fmla="*/ 2640 w 2823"/>
                <a:gd name="T45" fmla="*/ 1990 h 1990"/>
                <a:gd name="T46" fmla="*/ 923 w 2823"/>
                <a:gd name="T47" fmla="*/ 1990 h 1990"/>
                <a:gd name="T48" fmla="*/ 945 w 2823"/>
                <a:gd name="T49" fmla="*/ 1944 h 1990"/>
                <a:gd name="T50" fmla="*/ 964 w 2823"/>
                <a:gd name="T51" fmla="*/ 1899 h 1990"/>
                <a:gd name="T52" fmla="*/ 989 w 2823"/>
                <a:gd name="T53" fmla="*/ 1837 h 1990"/>
                <a:gd name="T54" fmla="*/ 1011 w 2823"/>
                <a:gd name="T55" fmla="*/ 1807 h 1990"/>
                <a:gd name="T56" fmla="*/ 1029 w 2823"/>
                <a:gd name="T57" fmla="*/ 1776 h 1990"/>
                <a:gd name="T58" fmla="*/ 2534 w 2823"/>
                <a:gd name="T59" fmla="*/ 1776 h 1990"/>
                <a:gd name="T60" fmla="*/ 2534 w 2823"/>
                <a:gd name="T61" fmla="*/ 332 h 1990"/>
                <a:gd name="T62" fmla="*/ 290 w 2823"/>
                <a:gd name="T63" fmla="*/ 332 h 1990"/>
                <a:gd name="T64" fmla="*/ 290 w 2823"/>
                <a:gd name="T65" fmla="*/ 452 h 1990"/>
                <a:gd name="T66" fmla="*/ 113 w 2823"/>
                <a:gd name="T67" fmla="*/ 452 h 1990"/>
                <a:gd name="T68" fmla="*/ 76 w 2823"/>
                <a:gd name="T69" fmla="*/ 453 h 1990"/>
                <a:gd name="T70" fmla="*/ 76 w 2823"/>
                <a:gd name="T71" fmla="*/ 305 h 1990"/>
                <a:gd name="T72" fmla="*/ 51 w 2823"/>
                <a:gd name="T73" fmla="*/ 284 h 1990"/>
                <a:gd name="T74" fmla="*/ 30 w 2823"/>
                <a:gd name="T75" fmla="*/ 260 h 1990"/>
                <a:gd name="T76" fmla="*/ 14 w 2823"/>
                <a:gd name="T77" fmla="*/ 231 h 1990"/>
                <a:gd name="T78" fmla="*/ 4 w 2823"/>
                <a:gd name="T79" fmla="*/ 200 h 1990"/>
                <a:gd name="T80" fmla="*/ 0 w 2823"/>
                <a:gd name="T81" fmla="*/ 166 h 1990"/>
                <a:gd name="T82" fmla="*/ 4 w 2823"/>
                <a:gd name="T83" fmla="*/ 133 h 1990"/>
                <a:gd name="T84" fmla="*/ 14 w 2823"/>
                <a:gd name="T85" fmla="*/ 102 h 1990"/>
                <a:gd name="T86" fmla="*/ 29 w 2823"/>
                <a:gd name="T87" fmla="*/ 73 h 1990"/>
                <a:gd name="T88" fmla="*/ 49 w 2823"/>
                <a:gd name="T89" fmla="*/ 49 h 1990"/>
                <a:gd name="T90" fmla="*/ 74 w 2823"/>
                <a:gd name="T91" fmla="*/ 29 h 1990"/>
                <a:gd name="T92" fmla="*/ 102 w 2823"/>
                <a:gd name="T93" fmla="*/ 13 h 1990"/>
                <a:gd name="T94" fmla="*/ 133 w 2823"/>
                <a:gd name="T95" fmla="*/ 4 h 1990"/>
                <a:gd name="T96" fmla="*/ 166 w 2823"/>
                <a:gd name="T97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23" h="1990">
                  <a:moveTo>
                    <a:pt x="166" y="0"/>
                  </a:moveTo>
                  <a:lnTo>
                    <a:pt x="2658" y="0"/>
                  </a:lnTo>
                  <a:lnTo>
                    <a:pt x="2691" y="4"/>
                  </a:lnTo>
                  <a:lnTo>
                    <a:pt x="2721" y="13"/>
                  </a:lnTo>
                  <a:lnTo>
                    <a:pt x="2750" y="29"/>
                  </a:lnTo>
                  <a:lnTo>
                    <a:pt x="2774" y="49"/>
                  </a:lnTo>
                  <a:lnTo>
                    <a:pt x="2795" y="73"/>
                  </a:lnTo>
                  <a:lnTo>
                    <a:pt x="2810" y="102"/>
                  </a:lnTo>
                  <a:lnTo>
                    <a:pt x="2819" y="133"/>
                  </a:lnTo>
                  <a:lnTo>
                    <a:pt x="2823" y="166"/>
                  </a:lnTo>
                  <a:lnTo>
                    <a:pt x="2819" y="200"/>
                  </a:lnTo>
                  <a:lnTo>
                    <a:pt x="2810" y="231"/>
                  </a:lnTo>
                  <a:lnTo>
                    <a:pt x="2794" y="260"/>
                  </a:lnTo>
                  <a:lnTo>
                    <a:pt x="2773" y="284"/>
                  </a:lnTo>
                  <a:lnTo>
                    <a:pt x="2748" y="305"/>
                  </a:lnTo>
                  <a:lnTo>
                    <a:pt x="2748" y="1884"/>
                  </a:lnTo>
                  <a:lnTo>
                    <a:pt x="2744" y="1908"/>
                  </a:lnTo>
                  <a:lnTo>
                    <a:pt x="2736" y="1930"/>
                  </a:lnTo>
                  <a:lnTo>
                    <a:pt x="2723" y="1949"/>
                  </a:lnTo>
                  <a:lnTo>
                    <a:pt x="2707" y="1967"/>
                  </a:lnTo>
                  <a:lnTo>
                    <a:pt x="2688" y="1980"/>
                  </a:lnTo>
                  <a:lnTo>
                    <a:pt x="2665" y="1988"/>
                  </a:lnTo>
                  <a:lnTo>
                    <a:pt x="2640" y="1990"/>
                  </a:lnTo>
                  <a:lnTo>
                    <a:pt x="923" y="1990"/>
                  </a:lnTo>
                  <a:lnTo>
                    <a:pt x="945" y="1944"/>
                  </a:lnTo>
                  <a:lnTo>
                    <a:pt x="964" y="1899"/>
                  </a:lnTo>
                  <a:lnTo>
                    <a:pt x="989" y="1837"/>
                  </a:lnTo>
                  <a:lnTo>
                    <a:pt x="1011" y="1807"/>
                  </a:lnTo>
                  <a:lnTo>
                    <a:pt x="1029" y="1776"/>
                  </a:lnTo>
                  <a:lnTo>
                    <a:pt x="2534" y="1776"/>
                  </a:lnTo>
                  <a:lnTo>
                    <a:pt x="2534" y="332"/>
                  </a:lnTo>
                  <a:lnTo>
                    <a:pt x="290" y="332"/>
                  </a:lnTo>
                  <a:lnTo>
                    <a:pt x="290" y="452"/>
                  </a:lnTo>
                  <a:lnTo>
                    <a:pt x="113" y="452"/>
                  </a:lnTo>
                  <a:lnTo>
                    <a:pt x="76" y="453"/>
                  </a:lnTo>
                  <a:lnTo>
                    <a:pt x="76" y="305"/>
                  </a:lnTo>
                  <a:lnTo>
                    <a:pt x="51" y="284"/>
                  </a:lnTo>
                  <a:lnTo>
                    <a:pt x="30" y="260"/>
                  </a:lnTo>
                  <a:lnTo>
                    <a:pt x="14" y="231"/>
                  </a:lnTo>
                  <a:lnTo>
                    <a:pt x="4" y="200"/>
                  </a:lnTo>
                  <a:lnTo>
                    <a:pt x="0" y="166"/>
                  </a:lnTo>
                  <a:lnTo>
                    <a:pt x="4" y="133"/>
                  </a:lnTo>
                  <a:lnTo>
                    <a:pt x="14" y="102"/>
                  </a:lnTo>
                  <a:lnTo>
                    <a:pt x="29" y="73"/>
                  </a:lnTo>
                  <a:lnTo>
                    <a:pt x="49" y="49"/>
                  </a:lnTo>
                  <a:lnTo>
                    <a:pt x="74" y="29"/>
                  </a:lnTo>
                  <a:lnTo>
                    <a:pt x="102" y="13"/>
                  </a:lnTo>
                  <a:lnTo>
                    <a:pt x="133" y="4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17">
              <a:extLst>
                <a:ext uri="{FF2B5EF4-FFF2-40B4-BE49-F238E27FC236}">
                  <a16:creationId xmlns:a16="http://schemas.microsoft.com/office/drawing/2014/main" id="{8B7D03C5-DBDE-4665-A38E-4A8519E7B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748"/>
              <a:ext cx="597" cy="399"/>
            </a:xfrm>
            <a:custGeom>
              <a:avLst/>
              <a:gdLst>
                <a:gd name="T0" fmla="*/ 1045 w 1193"/>
                <a:gd name="T1" fmla="*/ 0 h 798"/>
                <a:gd name="T2" fmla="*/ 1066 w 1193"/>
                <a:gd name="T3" fmla="*/ 4 h 798"/>
                <a:gd name="T4" fmla="*/ 1086 w 1193"/>
                <a:gd name="T5" fmla="*/ 12 h 798"/>
                <a:gd name="T6" fmla="*/ 1103 w 1193"/>
                <a:gd name="T7" fmla="*/ 25 h 798"/>
                <a:gd name="T8" fmla="*/ 1117 w 1193"/>
                <a:gd name="T9" fmla="*/ 42 h 798"/>
                <a:gd name="T10" fmla="*/ 1127 w 1193"/>
                <a:gd name="T11" fmla="*/ 61 h 798"/>
                <a:gd name="T12" fmla="*/ 1133 w 1193"/>
                <a:gd name="T13" fmla="*/ 83 h 798"/>
                <a:gd name="T14" fmla="*/ 1193 w 1193"/>
                <a:gd name="T15" fmla="*/ 497 h 798"/>
                <a:gd name="T16" fmla="*/ 1193 w 1193"/>
                <a:gd name="T17" fmla="*/ 520 h 798"/>
                <a:gd name="T18" fmla="*/ 1189 w 1193"/>
                <a:gd name="T19" fmla="*/ 542 h 798"/>
                <a:gd name="T20" fmla="*/ 1180 w 1193"/>
                <a:gd name="T21" fmla="*/ 562 h 798"/>
                <a:gd name="T22" fmla="*/ 1168 w 1193"/>
                <a:gd name="T23" fmla="*/ 578 h 798"/>
                <a:gd name="T24" fmla="*/ 1151 w 1193"/>
                <a:gd name="T25" fmla="*/ 593 h 798"/>
                <a:gd name="T26" fmla="*/ 1132 w 1193"/>
                <a:gd name="T27" fmla="*/ 602 h 798"/>
                <a:gd name="T28" fmla="*/ 1110 w 1193"/>
                <a:gd name="T29" fmla="*/ 608 h 798"/>
                <a:gd name="T30" fmla="*/ 1103 w 1193"/>
                <a:gd name="T31" fmla="*/ 609 h 798"/>
                <a:gd name="T32" fmla="*/ 1096 w 1193"/>
                <a:gd name="T33" fmla="*/ 609 h 798"/>
                <a:gd name="T34" fmla="*/ 1073 w 1193"/>
                <a:gd name="T35" fmla="*/ 607 h 798"/>
                <a:gd name="T36" fmla="*/ 1051 w 1193"/>
                <a:gd name="T37" fmla="*/ 599 h 798"/>
                <a:gd name="T38" fmla="*/ 1033 w 1193"/>
                <a:gd name="T39" fmla="*/ 586 h 798"/>
                <a:gd name="T40" fmla="*/ 1016 w 1193"/>
                <a:gd name="T41" fmla="*/ 569 h 798"/>
                <a:gd name="T42" fmla="*/ 1005 w 1193"/>
                <a:gd name="T43" fmla="*/ 549 h 798"/>
                <a:gd name="T44" fmla="*/ 999 w 1193"/>
                <a:gd name="T45" fmla="*/ 526 h 798"/>
                <a:gd name="T46" fmla="*/ 974 w 1193"/>
                <a:gd name="T47" fmla="*/ 351 h 798"/>
                <a:gd name="T48" fmla="*/ 675 w 1193"/>
                <a:gd name="T49" fmla="*/ 757 h 798"/>
                <a:gd name="T50" fmla="*/ 660 w 1193"/>
                <a:gd name="T51" fmla="*/ 775 h 798"/>
                <a:gd name="T52" fmla="*/ 641 w 1193"/>
                <a:gd name="T53" fmla="*/ 786 h 798"/>
                <a:gd name="T54" fmla="*/ 621 w 1193"/>
                <a:gd name="T55" fmla="*/ 794 h 798"/>
                <a:gd name="T56" fmla="*/ 600 w 1193"/>
                <a:gd name="T57" fmla="*/ 798 h 798"/>
                <a:gd name="T58" fmla="*/ 578 w 1193"/>
                <a:gd name="T59" fmla="*/ 796 h 798"/>
                <a:gd name="T60" fmla="*/ 556 w 1193"/>
                <a:gd name="T61" fmla="*/ 790 h 798"/>
                <a:gd name="T62" fmla="*/ 69 w 1193"/>
                <a:gd name="T63" fmla="*/ 575 h 798"/>
                <a:gd name="T64" fmla="*/ 41 w 1193"/>
                <a:gd name="T65" fmla="*/ 605 h 798"/>
                <a:gd name="T66" fmla="*/ 38 w 1193"/>
                <a:gd name="T67" fmla="*/ 544 h 798"/>
                <a:gd name="T68" fmla="*/ 30 w 1193"/>
                <a:gd name="T69" fmla="*/ 483 h 798"/>
                <a:gd name="T70" fmla="*/ 17 w 1193"/>
                <a:gd name="T71" fmla="*/ 426 h 798"/>
                <a:gd name="T72" fmla="*/ 0 w 1193"/>
                <a:gd name="T73" fmla="*/ 370 h 798"/>
                <a:gd name="T74" fmla="*/ 19 w 1193"/>
                <a:gd name="T75" fmla="*/ 362 h 798"/>
                <a:gd name="T76" fmla="*/ 40 w 1193"/>
                <a:gd name="T77" fmla="*/ 359 h 798"/>
                <a:gd name="T78" fmla="*/ 62 w 1193"/>
                <a:gd name="T79" fmla="*/ 361 h 798"/>
                <a:gd name="T80" fmla="*/ 83 w 1193"/>
                <a:gd name="T81" fmla="*/ 367 h 798"/>
                <a:gd name="T82" fmla="*/ 563 w 1193"/>
                <a:gd name="T83" fmla="*/ 578 h 798"/>
                <a:gd name="T84" fmla="*/ 821 w 1193"/>
                <a:gd name="T85" fmla="*/ 227 h 798"/>
                <a:gd name="T86" fmla="*/ 636 w 1193"/>
                <a:gd name="T87" fmla="*/ 254 h 798"/>
                <a:gd name="T88" fmla="*/ 614 w 1193"/>
                <a:gd name="T89" fmla="*/ 254 h 798"/>
                <a:gd name="T90" fmla="*/ 592 w 1193"/>
                <a:gd name="T91" fmla="*/ 250 h 798"/>
                <a:gd name="T92" fmla="*/ 572 w 1193"/>
                <a:gd name="T93" fmla="*/ 241 h 798"/>
                <a:gd name="T94" fmla="*/ 555 w 1193"/>
                <a:gd name="T95" fmla="*/ 228 h 798"/>
                <a:gd name="T96" fmla="*/ 541 w 1193"/>
                <a:gd name="T97" fmla="*/ 212 h 798"/>
                <a:gd name="T98" fmla="*/ 531 w 1193"/>
                <a:gd name="T99" fmla="*/ 192 h 798"/>
                <a:gd name="T100" fmla="*/ 525 w 1193"/>
                <a:gd name="T101" fmla="*/ 171 h 798"/>
                <a:gd name="T102" fmla="*/ 525 w 1193"/>
                <a:gd name="T103" fmla="*/ 147 h 798"/>
                <a:gd name="T104" fmla="*/ 528 w 1193"/>
                <a:gd name="T105" fmla="*/ 127 h 798"/>
                <a:gd name="T106" fmla="*/ 538 w 1193"/>
                <a:gd name="T107" fmla="*/ 107 h 798"/>
                <a:gd name="T108" fmla="*/ 550 w 1193"/>
                <a:gd name="T109" fmla="*/ 90 h 798"/>
                <a:gd name="T110" fmla="*/ 566 w 1193"/>
                <a:gd name="T111" fmla="*/ 76 h 798"/>
                <a:gd name="T112" fmla="*/ 586 w 1193"/>
                <a:gd name="T113" fmla="*/ 65 h 798"/>
                <a:gd name="T114" fmla="*/ 608 w 1193"/>
                <a:gd name="T115" fmla="*/ 60 h 798"/>
                <a:gd name="T116" fmla="*/ 1022 w 1193"/>
                <a:gd name="T117" fmla="*/ 0 h 798"/>
                <a:gd name="T118" fmla="*/ 1045 w 1193"/>
                <a:gd name="T119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3" h="798">
                  <a:moveTo>
                    <a:pt x="1045" y="0"/>
                  </a:moveTo>
                  <a:lnTo>
                    <a:pt x="1066" y="4"/>
                  </a:lnTo>
                  <a:lnTo>
                    <a:pt x="1086" y="12"/>
                  </a:lnTo>
                  <a:lnTo>
                    <a:pt x="1103" y="25"/>
                  </a:lnTo>
                  <a:lnTo>
                    <a:pt x="1117" y="42"/>
                  </a:lnTo>
                  <a:lnTo>
                    <a:pt x="1127" y="61"/>
                  </a:lnTo>
                  <a:lnTo>
                    <a:pt x="1133" y="83"/>
                  </a:lnTo>
                  <a:lnTo>
                    <a:pt x="1193" y="497"/>
                  </a:lnTo>
                  <a:lnTo>
                    <a:pt x="1193" y="520"/>
                  </a:lnTo>
                  <a:lnTo>
                    <a:pt x="1189" y="542"/>
                  </a:lnTo>
                  <a:lnTo>
                    <a:pt x="1180" y="562"/>
                  </a:lnTo>
                  <a:lnTo>
                    <a:pt x="1168" y="578"/>
                  </a:lnTo>
                  <a:lnTo>
                    <a:pt x="1151" y="593"/>
                  </a:lnTo>
                  <a:lnTo>
                    <a:pt x="1132" y="602"/>
                  </a:lnTo>
                  <a:lnTo>
                    <a:pt x="1110" y="608"/>
                  </a:lnTo>
                  <a:lnTo>
                    <a:pt x="1103" y="609"/>
                  </a:lnTo>
                  <a:lnTo>
                    <a:pt x="1096" y="609"/>
                  </a:lnTo>
                  <a:lnTo>
                    <a:pt x="1073" y="607"/>
                  </a:lnTo>
                  <a:lnTo>
                    <a:pt x="1051" y="599"/>
                  </a:lnTo>
                  <a:lnTo>
                    <a:pt x="1033" y="586"/>
                  </a:lnTo>
                  <a:lnTo>
                    <a:pt x="1016" y="569"/>
                  </a:lnTo>
                  <a:lnTo>
                    <a:pt x="1005" y="549"/>
                  </a:lnTo>
                  <a:lnTo>
                    <a:pt x="999" y="526"/>
                  </a:lnTo>
                  <a:lnTo>
                    <a:pt x="974" y="351"/>
                  </a:lnTo>
                  <a:lnTo>
                    <a:pt x="675" y="757"/>
                  </a:lnTo>
                  <a:lnTo>
                    <a:pt x="660" y="775"/>
                  </a:lnTo>
                  <a:lnTo>
                    <a:pt x="641" y="786"/>
                  </a:lnTo>
                  <a:lnTo>
                    <a:pt x="621" y="794"/>
                  </a:lnTo>
                  <a:lnTo>
                    <a:pt x="600" y="798"/>
                  </a:lnTo>
                  <a:lnTo>
                    <a:pt x="578" y="796"/>
                  </a:lnTo>
                  <a:lnTo>
                    <a:pt x="556" y="790"/>
                  </a:lnTo>
                  <a:lnTo>
                    <a:pt x="69" y="575"/>
                  </a:lnTo>
                  <a:lnTo>
                    <a:pt x="41" y="605"/>
                  </a:lnTo>
                  <a:lnTo>
                    <a:pt x="38" y="544"/>
                  </a:lnTo>
                  <a:lnTo>
                    <a:pt x="30" y="483"/>
                  </a:lnTo>
                  <a:lnTo>
                    <a:pt x="17" y="426"/>
                  </a:lnTo>
                  <a:lnTo>
                    <a:pt x="0" y="370"/>
                  </a:lnTo>
                  <a:lnTo>
                    <a:pt x="19" y="362"/>
                  </a:lnTo>
                  <a:lnTo>
                    <a:pt x="40" y="359"/>
                  </a:lnTo>
                  <a:lnTo>
                    <a:pt x="62" y="361"/>
                  </a:lnTo>
                  <a:lnTo>
                    <a:pt x="83" y="367"/>
                  </a:lnTo>
                  <a:lnTo>
                    <a:pt x="563" y="578"/>
                  </a:lnTo>
                  <a:lnTo>
                    <a:pt x="821" y="227"/>
                  </a:lnTo>
                  <a:lnTo>
                    <a:pt x="636" y="254"/>
                  </a:lnTo>
                  <a:lnTo>
                    <a:pt x="614" y="254"/>
                  </a:lnTo>
                  <a:lnTo>
                    <a:pt x="592" y="250"/>
                  </a:lnTo>
                  <a:lnTo>
                    <a:pt x="572" y="241"/>
                  </a:lnTo>
                  <a:lnTo>
                    <a:pt x="555" y="228"/>
                  </a:lnTo>
                  <a:lnTo>
                    <a:pt x="541" y="212"/>
                  </a:lnTo>
                  <a:lnTo>
                    <a:pt x="531" y="192"/>
                  </a:lnTo>
                  <a:lnTo>
                    <a:pt x="525" y="171"/>
                  </a:lnTo>
                  <a:lnTo>
                    <a:pt x="525" y="147"/>
                  </a:lnTo>
                  <a:lnTo>
                    <a:pt x="528" y="127"/>
                  </a:lnTo>
                  <a:lnTo>
                    <a:pt x="538" y="107"/>
                  </a:lnTo>
                  <a:lnTo>
                    <a:pt x="550" y="90"/>
                  </a:lnTo>
                  <a:lnTo>
                    <a:pt x="566" y="76"/>
                  </a:lnTo>
                  <a:lnTo>
                    <a:pt x="586" y="65"/>
                  </a:lnTo>
                  <a:lnTo>
                    <a:pt x="608" y="60"/>
                  </a:lnTo>
                  <a:lnTo>
                    <a:pt x="1022" y="0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18">
              <a:extLst>
                <a:ext uri="{FF2B5EF4-FFF2-40B4-BE49-F238E27FC236}">
                  <a16:creationId xmlns:a16="http://schemas.microsoft.com/office/drawing/2014/main" id="{0FC1313A-30AC-413F-88BB-2F32B45D9B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4" y="1773"/>
              <a:ext cx="1204" cy="1459"/>
            </a:xfrm>
            <a:custGeom>
              <a:avLst/>
              <a:gdLst>
                <a:gd name="T0" fmla="*/ 1322 w 2407"/>
                <a:gd name="T1" fmla="*/ 1566 h 2919"/>
                <a:gd name="T2" fmla="*/ 1302 w 2407"/>
                <a:gd name="T3" fmla="*/ 1681 h 2919"/>
                <a:gd name="T4" fmla="*/ 1304 w 2407"/>
                <a:gd name="T5" fmla="*/ 1891 h 2919"/>
                <a:gd name="T6" fmla="*/ 1336 w 2407"/>
                <a:gd name="T7" fmla="*/ 1921 h 2919"/>
                <a:gd name="T8" fmla="*/ 1462 w 2407"/>
                <a:gd name="T9" fmla="*/ 1773 h 2919"/>
                <a:gd name="T10" fmla="*/ 1448 w 2407"/>
                <a:gd name="T11" fmla="*/ 1534 h 2919"/>
                <a:gd name="T12" fmla="*/ 959 w 2407"/>
                <a:gd name="T13" fmla="*/ 1534 h 2919"/>
                <a:gd name="T14" fmla="*/ 945 w 2407"/>
                <a:gd name="T15" fmla="*/ 1773 h 2919"/>
                <a:gd name="T16" fmla="*/ 1071 w 2407"/>
                <a:gd name="T17" fmla="*/ 1921 h 2919"/>
                <a:gd name="T18" fmla="*/ 1103 w 2407"/>
                <a:gd name="T19" fmla="*/ 1891 h 2919"/>
                <a:gd name="T20" fmla="*/ 1105 w 2407"/>
                <a:gd name="T21" fmla="*/ 1681 h 2919"/>
                <a:gd name="T22" fmla="*/ 1085 w 2407"/>
                <a:gd name="T23" fmla="*/ 1566 h 2919"/>
                <a:gd name="T24" fmla="*/ 1044 w 2407"/>
                <a:gd name="T25" fmla="*/ 634 h 2919"/>
                <a:gd name="T26" fmla="*/ 862 w 2407"/>
                <a:gd name="T27" fmla="*/ 674 h 2919"/>
                <a:gd name="T28" fmla="*/ 794 w 2407"/>
                <a:gd name="T29" fmla="*/ 726 h 2919"/>
                <a:gd name="T30" fmla="*/ 749 w 2407"/>
                <a:gd name="T31" fmla="*/ 805 h 2919"/>
                <a:gd name="T32" fmla="*/ 762 w 2407"/>
                <a:gd name="T33" fmla="*/ 902 h 2919"/>
                <a:gd name="T34" fmla="*/ 827 w 2407"/>
                <a:gd name="T35" fmla="*/ 1050 h 2919"/>
                <a:gd name="T36" fmla="*/ 946 w 2407"/>
                <a:gd name="T37" fmla="*/ 1256 h 2919"/>
                <a:gd name="T38" fmla="*/ 1078 w 2407"/>
                <a:gd name="T39" fmla="*/ 1376 h 2919"/>
                <a:gd name="T40" fmla="*/ 1329 w 2407"/>
                <a:gd name="T41" fmla="*/ 1376 h 2919"/>
                <a:gd name="T42" fmla="*/ 1461 w 2407"/>
                <a:gd name="T43" fmla="*/ 1256 h 2919"/>
                <a:gd name="T44" fmla="*/ 1580 w 2407"/>
                <a:gd name="T45" fmla="*/ 1050 h 2919"/>
                <a:gd name="T46" fmla="*/ 1646 w 2407"/>
                <a:gd name="T47" fmla="*/ 902 h 2919"/>
                <a:gd name="T48" fmla="*/ 1658 w 2407"/>
                <a:gd name="T49" fmla="*/ 805 h 2919"/>
                <a:gd name="T50" fmla="*/ 1606 w 2407"/>
                <a:gd name="T51" fmla="*/ 781 h 2919"/>
                <a:gd name="T52" fmla="*/ 1566 w 2407"/>
                <a:gd name="T53" fmla="*/ 772 h 2919"/>
                <a:gd name="T54" fmla="*/ 1360 w 2407"/>
                <a:gd name="T55" fmla="*/ 791 h 2919"/>
                <a:gd name="T56" fmla="*/ 1205 w 2407"/>
                <a:gd name="T57" fmla="*/ 686 h 2919"/>
                <a:gd name="T58" fmla="*/ 1044 w 2407"/>
                <a:gd name="T59" fmla="*/ 634 h 2919"/>
                <a:gd name="T60" fmla="*/ 1463 w 2407"/>
                <a:gd name="T61" fmla="*/ 30 h 2919"/>
                <a:gd name="T62" fmla="*/ 1694 w 2407"/>
                <a:gd name="T63" fmla="*/ 195 h 2919"/>
                <a:gd name="T64" fmla="*/ 1806 w 2407"/>
                <a:gd name="T65" fmla="*/ 461 h 2919"/>
                <a:gd name="T66" fmla="*/ 1837 w 2407"/>
                <a:gd name="T67" fmla="*/ 753 h 2919"/>
                <a:gd name="T68" fmla="*/ 1817 w 2407"/>
                <a:gd name="T69" fmla="*/ 975 h 2919"/>
                <a:gd name="T70" fmla="*/ 1725 w 2407"/>
                <a:gd name="T71" fmla="*/ 1160 h 2919"/>
                <a:gd name="T72" fmla="*/ 1589 w 2407"/>
                <a:gd name="T73" fmla="*/ 1380 h 2919"/>
                <a:gd name="T74" fmla="*/ 1617 w 2407"/>
                <a:gd name="T75" fmla="*/ 1485 h 2919"/>
                <a:gd name="T76" fmla="*/ 2090 w 2407"/>
                <a:gd name="T77" fmla="*/ 1682 h 2919"/>
                <a:gd name="T78" fmla="*/ 2199 w 2407"/>
                <a:gd name="T79" fmla="*/ 1901 h 2919"/>
                <a:gd name="T80" fmla="*/ 2288 w 2407"/>
                <a:gd name="T81" fmla="*/ 2189 h 2919"/>
                <a:gd name="T82" fmla="*/ 2353 w 2407"/>
                <a:gd name="T83" fmla="*/ 2481 h 2919"/>
                <a:gd name="T84" fmla="*/ 2393 w 2407"/>
                <a:gd name="T85" fmla="*/ 2712 h 2919"/>
                <a:gd name="T86" fmla="*/ 2407 w 2407"/>
                <a:gd name="T87" fmla="*/ 2819 h 2919"/>
                <a:gd name="T88" fmla="*/ 2334 w 2407"/>
                <a:gd name="T89" fmla="*/ 2915 h 2919"/>
                <a:gd name="T90" fmla="*/ 29 w 2407"/>
                <a:gd name="T91" fmla="*/ 2890 h 2919"/>
                <a:gd name="T92" fmla="*/ 1 w 2407"/>
                <a:gd name="T93" fmla="*/ 2804 h 2919"/>
                <a:gd name="T94" fmla="*/ 10 w 2407"/>
                <a:gd name="T95" fmla="*/ 2745 h 2919"/>
                <a:gd name="T96" fmla="*/ 45 w 2407"/>
                <a:gd name="T97" fmla="*/ 2542 h 2919"/>
                <a:gd name="T98" fmla="*/ 105 w 2407"/>
                <a:gd name="T99" fmla="*/ 2259 h 2919"/>
                <a:gd name="T100" fmla="*/ 188 w 2407"/>
                <a:gd name="T101" fmla="*/ 1962 h 2919"/>
                <a:gd name="T102" fmla="*/ 294 w 2407"/>
                <a:gd name="T103" fmla="*/ 1720 h 2919"/>
                <a:gd name="T104" fmla="*/ 420 w 2407"/>
                <a:gd name="T105" fmla="*/ 1597 h 2919"/>
                <a:gd name="T106" fmla="*/ 848 w 2407"/>
                <a:gd name="T107" fmla="*/ 1415 h 2919"/>
                <a:gd name="T108" fmla="*/ 709 w 2407"/>
                <a:gd name="T109" fmla="*/ 1213 h 2919"/>
                <a:gd name="T110" fmla="*/ 606 w 2407"/>
                <a:gd name="T111" fmla="*/ 998 h 2919"/>
                <a:gd name="T112" fmla="*/ 568 w 2407"/>
                <a:gd name="T113" fmla="*/ 779 h 2919"/>
                <a:gd name="T114" fmla="*/ 598 w 2407"/>
                <a:gd name="T115" fmla="*/ 521 h 2919"/>
                <a:gd name="T116" fmla="*/ 680 w 2407"/>
                <a:gd name="T117" fmla="*/ 242 h 2919"/>
                <a:gd name="T118" fmla="*/ 890 w 2407"/>
                <a:gd name="T119" fmla="*/ 53 h 2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07" h="2919">
                  <a:moveTo>
                    <a:pt x="1426" y="1529"/>
                  </a:moveTo>
                  <a:lnTo>
                    <a:pt x="1415" y="1533"/>
                  </a:lnTo>
                  <a:lnTo>
                    <a:pt x="1374" y="1551"/>
                  </a:lnTo>
                  <a:lnTo>
                    <a:pt x="1334" y="1562"/>
                  </a:lnTo>
                  <a:lnTo>
                    <a:pt x="1322" y="1566"/>
                  </a:lnTo>
                  <a:lnTo>
                    <a:pt x="1314" y="1573"/>
                  </a:lnTo>
                  <a:lnTo>
                    <a:pt x="1309" y="1584"/>
                  </a:lnTo>
                  <a:lnTo>
                    <a:pt x="1306" y="1595"/>
                  </a:lnTo>
                  <a:lnTo>
                    <a:pt x="1306" y="1678"/>
                  </a:lnTo>
                  <a:lnTo>
                    <a:pt x="1302" y="1681"/>
                  </a:lnTo>
                  <a:lnTo>
                    <a:pt x="1297" y="1684"/>
                  </a:lnTo>
                  <a:lnTo>
                    <a:pt x="1294" y="1688"/>
                  </a:lnTo>
                  <a:lnTo>
                    <a:pt x="1287" y="1699"/>
                  </a:lnTo>
                  <a:lnTo>
                    <a:pt x="1285" y="1713"/>
                  </a:lnTo>
                  <a:lnTo>
                    <a:pt x="1304" y="1891"/>
                  </a:lnTo>
                  <a:lnTo>
                    <a:pt x="1307" y="1903"/>
                  </a:lnTo>
                  <a:lnTo>
                    <a:pt x="1315" y="1913"/>
                  </a:lnTo>
                  <a:lnTo>
                    <a:pt x="1328" y="1920"/>
                  </a:lnTo>
                  <a:lnTo>
                    <a:pt x="1333" y="1920"/>
                  </a:lnTo>
                  <a:lnTo>
                    <a:pt x="1336" y="1921"/>
                  </a:lnTo>
                  <a:lnTo>
                    <a:pt x="1347" y="1918"/>
                  </a:lnTo>
                  <a:lnTo>
                    <a:pt x="1356" y="1914"/>
                  </a:lnTo>
                  <a:lnTo>
                    <a:pt x="1364" y="1907"/>
                  </a:lnTo>
                  <a:lnTo>
                    <a:pt x="1457" y="1782"/>
                  </a:lnTo>
                  <a:lnTo>
                    <a:pt x="1462" y="1773"/>
                  </a:lnTo>
                  <a:lnTo>
                    <a:pt x="1464" y="1763"/>
                  </a:lnTo>
                  <a:lnTo>
                    <a:pt x="1464" y="1563"/>
                  </a:lnTo>
                  <a:lnTo>
                    <a:pt x="1462" y="1551"/>
                  </a:lnTo>
                  <a:lnTo>
                    <a:pt x="1456" y="1542"/>
                  </a:lnTo>
                  <a:lnTo>
                    <a:pt x="1448" y="1534"/>
                  </a:lnTo>
                  <a:lnTo>
                    <a:pt x="1437" y="1530"/>
                  </a:lnTo>
                  <a:lnTo>
                    <a:pt x="1426" y="1529"/>
                  </a:lnTo>
                  <a:close/>
                  <a:moveTo>
                    <a:pt x="982" y="1529"/>
                  </a:moveTo>
                  <a:lnTo>
                    <a:pt x="970" y="1530"/>
                  </a:lnTo>
                  <a:lnTo>
                    <a:pt x="959" y="1534"/>
                  </a:lnTo>
                  <a:lnTo>
                    <a:pt x="951" y="1542"/>
                  </a:lnTo>
                  <a:lnTo>
                    <a:pt x="945" y="1551"/>
                  </a:lnTo>
                  <a:lnTo>
                    <a:pt x="943" y="1563"/>
                  </a:lnTo>
                  <a:lnTo>
                    <a:pt x="943" y="1763"/>
                  </a:lnTo>
                  <a:lnTo>
                    <a:pt x="945" y="1773"/>
                  </a:lnTo>
                  <a:lnTo>
                    <a:pt x="950" y="1782"/>
                  </a:lnTo>
                  <a:lnTo>
                    <a:pt x="1044" y="1907"/>
                  </a:lnTo>
                  <a:lnTo>
                    <a:pt x="1051" y="1915"/>
                  </a:lnTo>
                  <a:lnTo>
                    <a:pt x="1060" y="1918"/>
                  </a:lnTo>
                  <a:lnTo>
                    <a:pt x="1071" y="1921"/>
                  </a:lnTo>
                  <a:lnTo>
                    <a:pt x="1074" y="1921"/>
                  </a:lnTo>
                  <a:lnTo>
                    <a:pt x="1079" y="1920"/>
                  </a:lnTo>
                  <a:lnTo>
                    <a:pt x="1092" y="1914"/>
                  </a:lnTo>
                  <a:lnTo>
                    <a:pt x="1100" y="1903"/>
                  </a:lnTo>
                  <a:lnTo>
                    <a:pt x="1103" y="1891"/>
                  </a:lnTo>
                  <a:lnTo>
                    <a:pt x="1122" y="1713"/>
                  </a:lnTo>
                  <a:lnTo>
                    <a:pt x="1120" y="1699"/>
                  </a:lnTo>
                  <a:lnTo>
                    <a:pt x="1114" y="1688"/>
                  </a:lnTo>
                  <a:lnTo>
                    <a:pt x="1110" y="1684"/>
                  </a:lnTo>
                  <a:lnTo>
                    <a:pt x="1105" y="1681"/>
                  </a:lnTo>
                  <a:lnTo>
                    <a:pt x="1101" y="1678"/>
                  </a:lnTo>
                  <a:lnTo>
                    <a:pt x="1101" y="1595"/>
                  </a:lnTo>
                  <a:lnTo>
                    <a:pt x="1099" y="1584"/>
                  </a:lnTo>
                  <a:lnTo>
                    <a:pt x="1093" y="1573"/>
                  </a:lnTo>
                  <a:lnTo>
                    <a:pt x="1085" y="1566"/>
                  </a:lnTo>
                  <a:lnTo>
                    <a:pt x="1073" y="1562"/>
                  </a:lnTo>
                  <a:lnTo>
                    <a:pt x="1033" y="1551"/>
                  </a:lnTo>
                  <a:lnTo>
                    <a:pt x="992" y="1533"/>
                  </a:lnTo>
                  <a:lnTo>
                    <a:pt x="982" y="1529"/>
                  </a:lnTo>
                  <a:close/>
                  <a:moveTo>
                    <a:pt x="1044" y="634"/>
                  </a:moveTo>
                  <a:lnTo>
                    <a:pt x="1004" y="637"/>
                  </a:lnTo>
                  <a:lnTo>
                    <a:pt x="965" y="642"/>
                  </a:lnTo>
                  <a:lnTo>
                    <a:pt x="928" y="652"/>
                  </a:lnTo>
                  <a:lnTo>
                    <a:pt x="893" y="662"/>
                  </a:lnTo>
                  <a:lnTo>
                    <a:pt x="862" y="674"/>
                  </a:lnTo>
                  <a:lnTo>
                    <a:pt x="834" y="685"/>
                  </a:lnTo>
                  <a:lnTo>
                    <a:pt x="812" y="695"/>
                  </a:lnTo>
                  <a:lnTo>
                    <a:pt x="802" y="704"/>
                  </a:lnTo>
                  <a:lnTo>
                    <a:pt x="796" y="714"/>
                  </a:lnTo>
                  <a:lnTo>
                    <a:pt x="794" y="726"/>
                  </a:lnTo>
                  <a:lnTo>
                    <a:pt x="794" y="786"/>
                  </a:lnTo>
                  <a:lnTo>
                    <a:pt x="780" y="786"/>
                  </a:lnTo>
                  <a:lnTo>
                    <a:pt x="767" y="788"/>
                  </a:lnTo>
                  <a:lnTo>
                    <a:pt x="757" y="795"/>
                  </a:lnTo>
                  <a:lnTo>
                    <a:pt x="749" y="805"/>
                  </a:lnTo>
                  <a:lnTo>
                    <a:pt x="747" y="819"/>
                  </a:lnTo>
                  <a:lnTo>
                    <a:pt x="747" y="873"/>
                  </a:lnTo>
                  <a:lnTo>
                    <a:pt x="749" y="885"/>
                  </a:lnTo>
                  <a:lnTo>
                    <a:pt x="754" y="894"/>
                  </a:lnTo>
                  <a:lnTo>
                    <a:pt x="762" y="902"/>
                  </a:lnTo>
                  <a:lnTo>
                    <a:pt x="794" y="923"/>
                  </a:lnTo>
                  <a:lnTo>
                    <a:pt x="796" y="937"/>
                  </a:lnTo>
                  <a:lnTo>
                    <a:pt x="803" y="973"/>
                  </a:lnTo>
                  <a:lnTo>
                    <a:pt x="814" y="1011"/>
                  </a:lnTo>
                  <a:lnTo>
                    <a:pt x="827" y="1050"/>
                  </a:lnTo>
                  <a:lnTo>
                    <a:pt x="845" y="1090"/>
                  </a:lnTo>
                  <a:lnTo>
                    <a:pt x="865" y="1132"/>
                  </a:lnTo>
                  <a:lnTo>
                    <a:pt x="890" y="1174"/>
                  </a:lnTo>
                  <a:lnTo>
                    <a:pt x="916" y="1214"/>
                  </a:lnTo>
                  <a:lnTo>
                    <a:pt x="946" y="1256"/>
                  </a:lnTo>
                  <a:lnTo>
                    <a:pt x="976" y="1290"/>
                  </a:lnTo>
                  <a:lnTo>
                    <a:pt x="1004" y="1320"/>
                  </a:lnTo>
                  <a:lnTo>
                    <a:pt x="1030" y="1345"/>
                  </a:lnTo>
                  <a:lnTo>
                    <a:pt x="1056" y="1362"/>
                  </a:lnTo>
                  <a:lnTo>
                    <a:pt x="1078" y="1376"/>
                  </a:lnTo>
                  <a:lnTo>
                    <a:pt x="1097" y="1383"/>
                  </a:lnTo>
                  <a:lnTo>
                    <a:pt x="1114" y="1385"/>
                  </a:lnTo>
                  <a:lnTo>
                    <a:pt x="1294" y="1385"/>
                  </a:lnTo>
                  <a:lnTo>
                    <a:pt x="1310" y="1383"/>
                  </a:lnTo>
                  <a:lnTo>
                    <a:pt x="1329" y="1376"/>
                  </a:lnTo>
                  <a:lnTo>
                    <a:pt x="1351" y="1362"/>
                  </a:lnTo>
                  <a:lnTo>
                    <a:pt x="1377" y="1345"/>
                  </a:lnTo>
                  <a:lnTo>
                    <a:pt x="1403" y="1320"/>
                  </a:lnTo>
                  <a:lnTo>
                    <a:pt x="1431" y="1290"/>
                  </a:lnTo>
                  <a:lnTo>
                    <a:pt x="1461" y="1256"/>
                  </a:lnTo>
                  <a:lnTo>
                    <a:pt x="1491" y="1214"/>
                  </a:lnTo>
                  <a:lnTo>
                    <a:pt x="1517" y="1174"/>
                  </a:lnTo>
                  <a:lnTo>
                    <a:pt x="1542" y="1132"/>
                  </a:lnTo>
                  <a:lnTo>
                    <a:pt x="1562" y="1090"/>
                  </a:lnTo>
                  <a:lnTo>
                    <a:pt x="1580" y="1050"/>
                  </a:lnTo>
                  <a:lnTo>
                    <a:pt x="1594" y="1010"/>
                  </a:lnTo>
                  <a:lnTo>
                    <a:pt x="1604" y="973"/>
                  </a:lnTo>
                  <a:lnTo>
                    <a:pt x="1611" y="937"/>
                  </a:lnTo>
                  <a:lnTo>
                    <a:pt x="1613" y="923"/>
                  </a:lnTo>
                  <a:lnTo>
                    <a:pt x="1646" y="902"/>
                  </a:lnTo>
                  <a:lnTo>
                    <a:pt x="1654" y="894"/>
                  </a:lnTo>
                  <a:lnTo>
                    <a:pt x="1658" y="885"/>
                  </a:lnTo>
                  <a:lnTo>
                    <a:pt x="1661" y="873"/>
                  </a:lnTo>
                  <a:lnTo>
                    <a:pt x="1661" y="819"/>
                  </a:lnTo>
                  <a:lnTo>
                    <a:pt x="1658" y="805"/>
                  </a:lnTo>
                  <a:lnTo>
                    <a:pt x="1650" y="795"/>
                  </a:lnTo>
                  <a:lnTo>
                    <a:pt x="1640" y="788"/>
                  </a:lnTo>
                  <a:lnTo>
                    <a:pt x="1627" y="786"/>
                  </a:lnTo>
                  <a:lnTo>
                    <a:pt x="1609" y="786"/>
                  </a:lnTo>
                  <a:lnTo>
                    <a:pt x="1606" y="781"/>
                  </a:lnTo>
                  <a:lnTo>
                    <a:pt x="1603" y="777"/>
                  </a:lnTo>
                  <a:lnTo>
                    <a:pt x="1598" y="774"/>
                  </a:lnTo>
                  <a:lnTo>
                    <a:pt x="1588" y="769"/>
                  </a:lnTo>
                  <a:lnTo>
                    <a:pt x="1577" y="769"/>
                  </a:lnTo>
                  <a:lnTo>
                    <a:pt x="1566" y="772"/>
                  </a:lnTo>
                  <a:lnTo>
                    <a:pt x="1522" y="789"/>
                  </a:lnTo>
                  <a:lnTo>
                    <a:pt x="1478" y="798"/>
                  </a:lnTo>
                  <a:lnTo>
                    <a:pt x="1434" y="802"/>
                  </a:lnTo>
                  <a:lnTo>
                    <a:pt x="1396" y="799"/>
                  </a:lnTo>
                  <a:lnTo>
                    <a:pt x="1360" y="791"/>
                  </a:lnTo>
                  <a:lnTo>
                    <a:pt x="1326" y="779"/>
                  </a:lnTo>
                  <a:lnTo>
                    <a:pt x="1292" y="760"/>
                  </a:lnTo>
                  <a:lnTo>
                    <a:pt x="1260" y="737"/>
                  </a:lnTo>
                  <a:lnTo>
                    <a:pt x="1230" y="709"/>
                  </a:lnTo>
                  <a:lnTo>
                    <a:pt x="1205" y="686"/>
                  </a:lnTo>
                  <a:lnTo>
                    <a:pt x="1177" y="668"/>
                  </a:lnTo>
                  <a:lnTo>
                    <a:pt x="1147" y="653"/>
                  </a:lnTo>
                  <a:lnTo>
                    <a:pt x="1115" y="642"/>
                  </a:lnTo>
                  <a:lnTo>
                    <a:pt x="1080" y="637"/>
                  </a:lnTo>
                  <a:lnTo>
                    <a:pt x="1044" y="634"/>
                  </a:lnTo>
                  <a:close/>
                  <a:moveTo>
                    <a:pt x="1119" y="0"/>
                  </a:moveTo>
                  <a:lnTo>
                    <a:pt x="1288" y="0"/>
                  </a:lnTo>
                  <a:lnTo>
                    <a:pt x="1349" y="4"/>
                  </a:lnTo>
                  <a:lnTo>
                    <a:pt x="1408" y="14"/>
                  </a:lnTo>
                  <a:lnTo>
                    <a:pt x="1463" y="30"/>
                  </a:lnTo>
                  <a:lnTo>
                    <a:pt x="1517" y="53"/>
                  </a:lnTo>
                  <a:lnTo>
                    <a:pt x="1567" y="81"/>
                  </a:lnTo>
                  <a:lnTo>
                    <a:pt x="1613" y="115"/>
                  </a:lnTo>
                  <a:lnTo>
                    <a:pt x="1656" y="153"/>
                  </a:lnTo>
                  <a:lnTo>
                    <a:pt x="1694" y="195"/>
                  </a:lnTo>
                  <a:lnTo>
                    <a:pt x="1727" y="242"/>
                  </a:lnTo>
                  <a:lnTo>
                    <a:pt x="1756" y="292"/>
                  </a:lnTo>
                  <a:lnTo>
                    <a:pt x="1778" y="346"/>
                  </a:lnTo>
                  <a:lnTo>
                    <a:pt x="1796" y="402"/>
                  </a:lnTo>
                  <a:lnTo>
                    <a:pt x="1806" y="461"/>
                  </a:lnTo>
                  <a:lnTo>
                    <a:pt x="1809" y="521"/>
                  </a:lnTo>
                  <a:lnTo>
                    <a:pt x="1809" y="685"/>
                  </a:lnTo>
                  <a:lnTo>
                    <a:pt x="1822" y="707"/>
                  </a:lnTo>
                  <a:lnTo>
                    <a:pt x="1831" y="729"/>
                  </a:lnTo>
                  <a:lnTo>
                    <a:pt x="1837" y="753"/>
                  </a:lnTo>
                  <a:lnTo>
                    <a:pt x="1839" y="779"/>
                  </a:lnTo>
                  <a:lnTo>
                    <a:pt x="1839" y="895"/>
                  </a:lnTo>
                  <a:lnTo>
                    <a:pt x="1836" y="923"/>
                  </a:lnTo>
                  <a:lnTo>
                    <a:pt x="1829" y="950"/>
                  </a:lnTo>
                  <a:lnTo>
                    <a:pt x="1817" y="975"/>
                  </a:lnTo>
                  <a:lnTo>
                    <a:pt x="1801" y="998"/>
                  </a:lnTo>
                  <a:lnTo>
                    <a:pt x="1782" y="1018"/>
                  </a:lnTo>
                  <a:lnTo>
                    <a:pt x="1767" y="1062"/>
                  </a:lnTo>
                  <a:lnTo>
                    <a:pt x="1748" y="1107"/>
                  </a:lnTo>
                  <a:lnTo>
                    <a:pt x="1725" y="1160"/>
                  </a:lnTo>
                  <a:lnTo>
                    <a:pt x="1699" y="1213"/>
                  </a:lnTo>
                  <a:lnTo>
                    <a:pt x="1669" y="1266"/>
                  </a:lnTo>
                  <a:lnTo>
                    <a:pt x="1635" y="1318"/>
                  </a:lnTo>
                  <a:lnTo>
                    <a:pt x="1614" y="1348"/>
                  </a:lnTo>
                  <a:lnTo>
                    <a:pt x="1589" y="1380"/>
                  </a:lnTo>
                  <a:lnTo>
                    <a:pt x="1559" y="1415"/>
                  </a:lnTo>
                  <a:lnTo>
                    <a:pt x="1579" y="1430"/>
                  </a:lnTo>
                  <a:lnTo>
                    <a:pt x="1595" y="1447"/>
                  </a:lnTo>
                  <a:lnTo>
                    <a:pt x="1607" y="1466"/>
                  </a:lnTo>
                  <a:lnTo>
                    <a:pt x="1617" y="1485"/>
                  </a:lnTo>
                  <a:lnTo>
                    <a:pt x="1987" y="1597"/>
                  </a:lnTo>
                  <a:lnTo>
                    <a:pt x="2015" y="1609"/>
                  </a:lnTo>
                  <a:lnTo>
                    <a:pt x="2040" y="1627"/>
                  </a:lnTo>
                  <a:lnTo>
                    <a:pt x="2066" y="1652"/>
                  </a:lnTo>
                  <a:lnTo>
                    <a:pt x="2090" y="1682"/>
                  </a:lnTo>
                  <a:lnTo>
                    <a:pt x="2113" y="1718"/>
                  </a:lnTo>
                  <a:lnTo>
                    <a:pt x="2136" y="1758"/>
                  </a:lnTo>
                  <a:lnTo>
                    <a:pt x="2158" y="1802"/>
                  </a:lnTo>
                  <a:lnTo>
                    <a:pt x="2180" y="1850"/>
                  </a:lnTo>
                  <a:lnTo>
                    <a:pt x="2199" y="1901"/>
                  </a:lnTo>
                  <a:lnTo>
                    <a:pt x="2219" y="1955"/>
                  </a:lnTo>
                  <a:lnTo>
                    <a:pt x="2237" y="2012"/>
                  </a:lnTo>
                  <a:lnTo>
                    <a:pt x="2255" y="2070"/>
                  </a:lnTo>
                  <a:lnTo>
                    <a:pt x="2272" y="2129"/>
                  </a:lnTo>
                  <a:lnTo>
                    <a:pt x="2288" y="2189"/>
                  </a:lnTo>
                  <a:lnTo>
                    <a:pt x="2303" y="2249"/>
                  </a:lnTo>
                  <a:lnTo>
                    <a:pt x="2317" y="2309"/>
                  </a:lnTo>
                  <a:lnTo>
                    <a:pt x="2330" y="2368"/>
                  </a:lnTo>
                  <a:lnTo>
                    <a:pt x="2342" y="2424"/>
                  </a:lnTo>
                  <a:lnTo>
                    <a:pt x="2353" y="2481"/>
                  </a:lnTo>
                  <a:lnTo>
                    <a:pt x="2363" y="2534"/>
                  </a:lnTo>
                  <a:lnTo>
                    <a:pt x="2372" y="2584"/>
                  </a:lnTo>
                  <a:lnTo>
                    <a:pt x="2381" y="2631"/>
                  </a:lnTo>
                  <a:lnTo>
                    <a:pt x="2388" y="2674"/>
                  </a:lnTo>
                  <a:lnTo>
                    <a:pt x="2393" y="2712"/>
                  </a:lnTo>
                  <a:lnTo>
                    <a:pt x="2398" y="2745"/>
                  </a:lnTo>
                  <a:lnTo>
                    <a:pt x="2403" y="2773"/>
                  </a:lnTo>
                  <a:lnTo>
                    <a:pt x="2405" y="2795"/>
                  </a:lnTo>
                  <a:lnTo>
                    <a:pt x="2407" y="2811"/>
                  </a:lnTo>
                  <a:lnTo>
                    <a:pt x="2407" y="2819"/>
                  </a:lnTo>
                  <a:lnTo>
                    <a:pt x="2404" y="2846"/>
                  </a:lnTo>
                  <a:lnTo>
                    <a:pt x="2393" y="2869"/>
                  </a:lnTo>
                  <a:lnTo>
                    <a:pt x="2378" y="2890"/>
                  </a:lnTo>
                  <a:lnTo>
                    <a:pt x="2359" y="2905"/>
                  </a:lnTo>
                  <a:lnTo>
                    <a:pt x="2334" y="2915"/>
                  </a:lnTo>
                  <a:lnTo>
                    <a:pt x="2309" y="2919"/>
                  </a:lnTo>
                  <a:lnTo>
                    <a:pt x="98" y="2919"/>
                  </a:lnTo>
                  <a:lnTo>
                    <a:pt x="73" y="2915"/>
                  </a:lnTo>
                  <a:lnTo>
                    <a:pt x="48" y="2905"/>
                  </a:lnTo>
                  <a:lnTo>
                    <a:pt x="29" y="2890"/>
                  </a:lnTo>
                  <a:lnTo>
                    <a:pt x="14" y="2869"/>
                  </a:lnTo>
                  <a:lnTo>
                    <a:pt x="3" y="2846"/>
                  </a:lnTo>
                  <a:lnTo>
                    <a:pt x="0" y="2819"/>
                  </a:lnTo>
                  <a:lnTo>
                    <a:pt x="0" y="2811"/>
                  </a:lnTo>
                  <a:lnTo>
                    <a:pt x="1" y="2804"/>
                  </a:lnTo>
                  <a:lnTo>
                    <a:pt x="1" y="2804"/>
                  </a:lnTo>
                  <a:lnTo>
                    <a:pt x="2" y="2800"/>
                  </a:lnTo>
                  <a:lnTo>
                    <a:pt x="3" y="2788"/>
                  </a:lnTo>
                  <a:lnTo>
                    <a:pt x="6" y="2770"/>
                  </a:lnTo>
                  <a:lnTo>
                    <a:pt x="10" y="2745"/>
                  </a:lnTo>
                  <a:lnTo>
                    <a:pt x="15" y="2714"/>
                  </a:lnTo>
                  <a:lnTo>
                    <a:pt x="21" y="2678"/>
                  </a:lnTo>
                  <a:lnTo>
                    <a:pt x="28" y="2637"/>
                  </a:lnTo>
                  <a:lnTo>
                    <a:pt x="36" y="2592"/>
                  </a:lnTo>
                  <a:lnTo>
                    <a:pt x="45" y="2542"/>
                  </a:lnTo>
                  <a:lnTo>
                    <a:pt x="55" y="2490"/>
                  </a:lnTo>
                  <a:lnTo>
                    <a:pt x="66" y="2435"/>
                  </a:lnTo>
                  <a:lnTo>
                    <a:pt x="78" y="2378"/>
                  </a:lnTo>
                  <a:lnTo>
                    <a:pt x="91" y="2319"/>
                  </a:lnTo>
                  <a:lnTo>
                    <a:pt x="105" y="2259"/>
                  </a:lnTo>
                  <a:lnTo>
                    <a:pt x="120" y="2199"/>
                  </a:lnTo>
                  <a:lnTo>
                    <a:pt x="136" y="2138"/>
                  </a:lnTo>
                  <a:lnTo>
                    <a:pt x="152" y="2079"/>
                  </a:lnTo>
                  <a:lnTo>
                    <a:pt x="170" y="2020"/>
                  </a:lnTo>
                  <a:lnTo>
                    <a:pt x="188" y="1962"/>
                  </a:lnTo>
                  <a:lnTo>
                    <a:pt x="208" y="1908"/>
                  </a:lnTo>
                  <a:lnTo>
                    <a:pt x="228" y="1855"/>
                  </a:lnTo>
                  <a:lnTo>
                    <a:pt x="249" y="1806"/>
                  </a:lnTo>
                  <a:lnTo>
                    <a:pt x="271" y="1760"/>
                  </a:lnTo>
                  <a:lnTo>
                    <a:pt x="294" y="1720"/>
                  </a:lnTo>
                  <a:lnTo>
                    <a:pt x="317" y="1683"/>
                  </a:lnTo>
                  <a:lnTo>
                    <a:pt x="342" y="1653"/>
                  </a:lnTo>
                  <a:lnTo>
                    <a:pt x="367" y="1627"/>
                  </a:lnTo>
                  <a:lnTo>
                    <a:pt x="392" y="1609"/>
                  </a:lnTo>
                  <a:lnTo>
                    <a:pt x="420" y="1597"/>
                  </a:lnTo>
                  <a:lnTo>
                    <a:pt x="792" y="1485"/>
                  </a:lnTo>
                  <a:lnTo>
                    <a:pt x="800" y="1466"/>
                  </a:lnTo>
                  <a:lnTo>
                    <a:pt x="812" y="1447"/>
                  </a:lnTo>
                  <a:lnTo>
                    <a:pt x="829" y="1430"/>
                  </a:lnTo>
                  <a:lnTo>
                    <a:pt x="848" y="1415"/>
                  </a:lnTo>
                  <a:lnTo>
                    <a:pt x="819" y="1380"/>
                  </a:lnTo>
                  <a:lnTo>
                    <a:pt x="794" y="1348"/>
                  </a:lnTo>
                  <a:lnTo>
                    <a:pt x="772" y="1318"/>
                  </a:lnTo>
                  <a:lnTo>
                    <a:pt x="739" y="1266"/>
                  </a:lnTo>
                  <a:lnTo>
                    <a:pt x="709" y="1213"/>
                  </a:lnTo>
                  <a:lnTo>
                    <a:pt x="682" y="1160"/>
                  </a:lnTo>
                  <a:lnTo>
                    <a:pt x="659" y="1107"/>
                  </a:lnTo>
                  <a:lnTo>
                    <a:pt x="642" y="1062"/>
                  </a:lnTo>
                  <a:lnTo>
                    <a:pt x="625" y="1018"/>
                  </a:lnTo>
                  <a:lnTo>
                    <a:pt x="606" y="998"/>
                  </a:lnTo>
                  <a:lnTo>
                    <a:pt x="590" y="975"/>
                  </a:lnTo>
                  <a:lnTo>
                    <a:pt x="578" y="950"/>
                  </a:lnTo>
                  <a:lnTo>
                    <a:pt x="571" y="923"/>
                  </a:lnTo>
                  <a:lnTo>
                    <a:pt x="568" y="895"/>
                  </a:lnTo>
                  <a:lnTo>
                    <a:pt x="568" y="779"/>
                  </a:lnTo>
                  <a:lnTo>
                    <a:pt x="570" y="753"/>
                  </a:lnTo>
                  <a:lnTo>
                    <a:pt x="576" y="729"/>
                  </a:lnTo>
                  <a:lnTo>
                    <a:pt x="585" y="707"/>
                  </a:lnTo>
                  <a:lnTo>
                    <a:pt x="598" y="685"/>
                  </a:lnTo>
                  <a:lnTo>
                    <a:pt x="598" y="521"/>
                  </a:lnTo>
                  <a:lnTo>
                    <a:pt x="601" y="461"/>
                  </a:lnTo>
                  <a:lnTo>
                    <a:pt x="612" y="402"/>
                  </a:lnTo>
                  <a:lnTo>
                    <a:pt x="629" y="346"/>
                  </a:lnTo>
                  <a:lnTo>
                    <a:pt x="651" y="292"/>
                  </a:lnTo>
                  <a:lnTo>
                    <a:pt x="680" y="242"/>
                  </a:lnTo>
                  <a:lnTo>
                    <a:pt x="713" y="195"/>
                  </a:lnTo>
                  <a:lnTo>
                    <a:pt x="751" y="153"/>
                  </a:lnTo>
                  <a:lnTo>
                    <a:pt x="794" y="115"/>
                  </a:lnTo>
                  <a:lnTo>
                    <a:pt x="840" y="81"/>
                  </a:lnTo>
                  <a:lnTo>
                    <a:pt x="890" y="53"/>
                  </a:lnTo>
                  <a:lnTo>
                    <a:pt x="944" y="30"/>
                  </a:lnTo>
                  <a:lnTo>
                    <a:pt x="999" y="14"/>
                  </a:lnTo>
                  <a:lnTo>
                    <a:pt x="1058" y="4"/>
                  </a:lnTo>
                  <a:lnTo>
                    <a:pt x="1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729B851-4430-4376-AA0C-1F88D727959E}"/>
              </a:ext>
            </a:extLst>
          </p:cNvPr>
          <p:cNvSpPr txBox="1"/>
          <p:nvPr/>
        </p:nvSpPr>
        <p:spPr>
          <a:xfrm>
            <a:off x="8782076" y="6516492"/>
            <a:ext cx="3768557" cy="335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20"/>
              </a:lnSpc>
            </a:pPr>
            <a:r>
              <a:rPr lang="en-US" sz="1200" dirty="0">
                <a:latin typeface="Bahnschrift SemiLight" panose="020B0502040204020203" pitchFamily="34" charset="0"/>
                <a:ea typeface="Lato Light" charset="0"/>
                <a:cs typeface="Lato Light" charset="0"/>
              </a:rPr>
              <a:t>A part of Malaysia Education &amp; NGO Initiative 2018</a:t>
            </a:r>
          </a:p>
        </p:txBody>
      </p:sp>
    </p:spTree>
    <p:extLst>
      <p:ext uri="{BB962C8B-B14F-4D97-AF65-F5344CB8AC3E}">
        <p14:creationId xmlns:p14="http://schemas.microsoft.com/office/powerpoint/2010/main" val="179861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080229" y="2464583"/>
            <a:ext cx="2869763" cy="28697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08" rtlCol="0" anchor="ctr"/>
          <a:lstStyle/>
          <a:p>
            <a:pPr algn="ctr"/>
            <a:endParaRPr lang="en-US" sz="3599" dirty="0">
              <a:latin typeface="Roboto Thi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108175" y="2054229"/>
            <a:ext cx="820707" cy="8207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05833" y="3632042"/>
            <a:ext cx="2218553" cy="119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5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An allocation budget from NAMA Foundation to run this project in 2018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70643" y="2974736"/>
            <a:ext cx="8803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FUND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39208" y="2225922"/>
            <a:ext cx="3770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1271148" y="2464583"/>
            <a:ext cx="2869763" cy="2869763"/>
          </a:xfrm>
          <a:prstGeom prst="ellipse">
            <a:avLst/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08" rtlCol="0" anchor="ctr"/>
          <a:lstStyle/>
          <a:p>
            <a:pPr algn="ctr"/>
            <a:endParaRPr lang="en-US" sz="3599" dirty="0">
              <a:latin typeface="Roboto Thin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99094" y="2054229"/>
            <a:ext cx="820707" cy="820707"/>
          </a:xfrm>
          <a:prstGeom prst="ellipse">
            <a:avLst/>
          </a:prstGeom>
          <a:solidFill>
            <a:srgbClr val="AE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6752" y="3632042"/>
            <a:ext cx="2218553" cy="175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5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NAMA Talk 2018 is an event to invite any organization, NGOs and CSOs to promote their expertise. </a:t>
            </a:r>
          </a:p>
          <a:p>
            <a:pPr algn="ctr">
              <a:lnSpc>
                <a:spcPts val="2220"/>
              </a:lnSpc>
            </a:pPr>
            <a:endParaRPr lang="en-US" sz="15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96640" y="2974736"/>
            <a:ext cx="101021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EVENT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30127" y="2225922"/>
            <a:ext cx="3770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672270" y="2464583"/>
            <a:ext cx="2869763" cy="2869763"/>
          </a:xfrm>
          <a:prstGeom prst="ellipse">
            <a:avLst/>
          </a:prstGeom>
          <a:solidFill>
            <a:srgbClr val="F3F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08" rtlCol="0" anchor="ctr"/>
          <a:lstStyle/>
          <a:p>
            <a:pPr algn="ctr"/>
            <a:endParaRPr lang="en-US" sz="3599" dirty="0">
              <a:latin typeface="Roboto Thin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00216" y="2054229"/>
            <a:ext cx="820707" cy="8207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97874" y="3632042"/>
            <a:ext cx="2218553" cy="911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500" dirty="0">
                <a:latin typeface="Lato Light" charset="0"/>
                <a:ea typeface="Lato Light" charset="0"/>
                <a:cs typeface="Lato Light" charset="0"/>
              </a:rPr>
              <a:t>Venue that can host up to 50 participants in one time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7380" y="2974736"/>
            <a:ext cx="9909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latin typeface="Roboto" charset="0"/>
                <a:ea typeface="Roboto" charset="0"/>
                <a:cs typeface="Roboto" charset="0"/>
              </a:rPr>
              <a:t>PLACE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31249" y="2225922"/>
            <a:ext cx="3770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D57B10-1D19-4167-9B5D-6DFC09B078E6}"/>
              </a:ext>
            </a:extLst>
          </p:cNvPr>
          <p:cNvSpPr txBox="1"/>
          <p:nvPr/>
        </p:nvSpPr>
        <p:spPr>
          <a:xfrm>
            <a:off x="3876362" y="748567"/>
            <a:ext cx="4458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Nirmala UI Semilight" panose="020B0402040204020203" pitchFamily="34" charset="0"/>
                <a:ea typeface="Roboto" charset="0"/>
                <a:cs typeface="Nirmala UI Semilight" panose="020B0402040204020203" pitchFamily="34" charset="0"/>
              </a:rPr>
              <a:t>WHAT NAMA Foundation OFFER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DD7170-98C5-4E8B-ACEC-6FE350FE4F1D}"/>
              </a:ext>
            </a:extLst>
          </p:cNvPr>
          <p:cNvSpPr>
            <a:spLocks/>
          </p:cNvSpPr>
          <p:nvPr/>
        </p:nvSpPr>
        <p:spPr bwMode="auto">
          <a:xfrm>
            <a:off x="3997424" y="182332"/>
            <a:ext cx="42265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800" b="1" spc="15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NAMA</a:t>
            </a:r>
            <a:r>
              <a:rPr lang="en-US" sz="4800" b="1" spc="150" dirty="0">
                <a:solidFill>
                  <a:schemeClr val="tx2"/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 </a:t>
            </a:r>
            <a:r>
              <a:rPr lang="en-US" sz="4800" b="1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TALK 2018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07852C-EA27-4968-BB2D-1123302685A3}"/>
              </a:ext>
            </a:extLst>
          </p:cNvPr>
          <p:cNvSpPr txBox="1"/>
          <p:nvPr/>
        </p:nvSpPr>
        <p:spPr>
          <a:xfrm>
            <a:off x="8782076" y="6516492"/>
            <a:ext cx="3768557" cy="335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20"/>
              </a:lnSpc>
            </a:pPr>
            <a:r>
              <a:rPr lang="en-US" sz="1200" dirty="0">
                <a:latin typeface="Bahnschrift SemiLight" panose="020B0502040204020203" pitchFamily="34" charset="0"/>
                <a:ea typeface="Lato Light" charset="0"/>
                <a:cs typeface="Lato Light" charset="0"/>
              </a:rPr>
              <a:t>A part of Malaysia Education &amp; NGO Initiative 2018</a:t>
            </a:r>
          </a:p>
        </p:txBody>
      </p:sp>
    </p:spTree>
    <p:extLst>
      <p:ext uri="{BB962C8B-B14F-4D97-AF65-F5344CB8AC3E}">
        <p14:creationId xmlns:p14="http://schemas.microsoft.com/office/powerpoint/2010/main" val="141331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ircular Arrow 40"/>
          <p:cNvSpPr/>
          <p:nvPr/>
        </p:nvSpPr>
        <p:spPr>
          <a:xfrm>
            <a:off x="921033" y="1807750"/>
            <a:ext cx="3768991" cy="3768991"/>
          </a:xfrm>
          <a:prstGeom prst="circularArrow">
            <a:avLst>
              <a:gd name="adj1" fmla="val 5544"/>
              <a:gd name="adj2" fmla="val 330680"/>
              <a:gd name="adj3" fmla="val 14369143"/>
              <a:gd name="adj4" fmla="val 17034526"/>
              <a:gd name="adj5" fmla="val 5757"/>
            </a:avLst>
          </a:prstGeom>
          <a:solidFill>
            <a:schemeClr val="bg1">
              <a:lumMod val="85000"/>
              <a:alpha val="2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Freeform 41"/>
          <p:cNvSpPr/>
          <p:nvPr/>
        </p:nvSpPr>
        <p:spPr>
          <a:xfrm>
            <a:off x="2158210" y="1503821"/>
            <a:ext cx="1294638" cy="1294638"/>
          </a:xfrm>
          <a:custGeom>
            <a:avLst/>
            <a:gdLst>
              <a:gd name="connsiteX0" fmla="*/ 0 w 3248927"/>
              <a:gd name="connsiteY0" fmla="*/ 1624464 h 3248927"/>
              <a:gd name="connsiteX1" fmla="*/ 1624464 w 3248927"/>
              <a:gd name="connsiteY1" fmla="*/ 0 h 3248927"/>
              <a:gd name="connsiteX2" fmla="*/ 3248928 w 3248927"/>
              <a:gd name="connsiteY2" fmla="*/ 1624464 h 3248927"/>
              <a:gd name="connsiteX3" fmla="*/ 1624464 w 3248927"/>
              <a:gd name="connsiteY3" fmla="*/ 3248928 h 3248927"/>
              <a:gd name="connsiteX4" fmla="*/ 0 w 3248927"/>
              <a:gd name="connsiteY4" fmla="*/ 1624464 h 32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8927" h="3248927">
                <a:moveTo>
                  <a:pt x="0" y="1624464"/>
                </a:moveTo>
                <a:cubicBezTo>
                  <a:pt x="0" y="727297"/>
                  <a:pt x="727297" y="0"/>
                  <a:pt x="1624464" y="0"/>
                </a:cubicBezTo>
                <a:cubicBezTo>
                  <a:pt x="2521631" y="0"/>
                  <a:pt x="3248928" y="727297"/>
                  <a:pt x="3248928" y="1624464"/>
                </a:cubicBezTo>
                <a:cubicBezTo>
                  <a:pt x="3248928" y="2521631"/>
                  <a:pt x="2521631" y="3248928"/>
                  <a:pt x="1624464" y="3248928"/>
                </a:cubicBezTo>
                <a:cubicBezTo>
                  <a:pt x="727297" y="3248928"/>
                  <a:pt x="0" y="2521631"/>
                  <a:pt x="0" y="1624464"/>
                </a:cubicBezTo>
                <a:close/>
              </a:path>
            </a:pathLst>
          </a:custGeom>
          <a:solidFill>
            <a:srgbClr val="840202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0757" tIns="260757" rIns="260757" bIns="260757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1200" b="1" dirty="0">
              <a:latin typeface="Roboto Bold" charset="0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3686791" y="2614400"/>
            <a:ext cx="1294638" cy="1294638"/>
          </a:xfrm>
          <a:custGeom>
            <a:avLst/>
            <a:gdLst>
              <a:gd name="connsiteX0" fmla="*/ 0 w 3248927"/>
              <a:gd name="connsiteY0" fmla="*/ 1624464 h 3248927"/>
              <a:gd name="connsiteX1" fmla="*/ 1624464 w 3248927"/>
              <a:gd name="connsiteY1" fmla="*/ 0 h 3248927"/>
              <a:gd name="connsiteX2" fmla="*/ 3248928 w 3248927"/>
              <a:gd name="connsiteY2" fmla="*/ 1624464 h 3248927"/>
              <a:gd name="connsiteX3" fmla="*/ 1624464 w 3248927"/>
              <a:gd name="connsiteY3" fmla="*/ 3248928 h 3248927"/>
              <a:gd name="connsiteX4" fmla="*/ 0 w 3248927"/>
              <a:gd name="connsiteY4" fmla="*/ 1624464 h 32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8927" h="3248927">
                <a:moveTo>
                  <a:pt x="0" y="1624464"/>
                </a:moveTo>
                <a:cubicBezTo>
                  <a:pt x="0" y="727297"/>
                  <a:pt x="727297" y="0"/>
                  <a:pt x="1624464" y="0"/>
                </a:cubicBezTo>
                <a:cubicBezTo>
                  <a:pt x="2521631" y="0"/>
                  <a:pt x="3248928" y="727297"/>
                  <a:pt x="3248928" y="1624464"/>
                </a:cubicBezTo>
                <a:cubicBezTo>
                  <a:pt x="3248928" y="2521631"/>
                  <a:pt x="2521631" y="3248928"/>
                  <a:pt x="1624464" y="3248928"/>
                </a:cubicBezTo>
                <a:cubicBezTo>
                  <a:pt x="727297" y="3248928"/>
                  <a:pt x="0" y="2521631"/>
                  <a:pt x="0" y="162446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0757" tIns="260757" rIns="260757" bIns="260757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1200" b="1" dirty="0">
              <a:latin typeface="Roboto Bold" charset="0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3102926" y="4411355"/>
            <a:ext cx="1294638" cy="1294638"/>
          </a:xfrm>
          <a:custGeom>
            <a:avLst/>
            <a:gdLst>
              <a:gd name="connsiteX0" fmla="*/ 0 w 3248927"/>
              <a:gd name="connsiteY0" fmla="*/ 1624464 h 3248927"/>
              <a:gd name="connsiteX1" fmla="*/ 1624464 w 3248927"/>
              <a:gd name="connsiteY1" fmla="*/ 0 h 3248927"/>
              <a:gd name="connsiteX2" fmla="*/ 3248928 w 3248927"/>
              <a:gd name="connsiteY2" fmla="*/ 1624464 h 3248927"/>
              <a:gd name="connsiteX3" fmla="*/ 1624464 w 3248927"/>
              <a:gd name="connsiteY3" fmla="*/ 3248928 h 3248927"/>
              <a:gd name="connsiteX4" fmla="*/ 0 w 3248927"/>
              <a:gd name="connsiteY4" fmla="*/ 1624464 h 32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8927" h="3248927">
                <a:moveTo>
                  <a:pt x="0" y="1624464"/>
                </a:moveTo>
                <a:cubicBezTo>
                  <a:pt x="0" y="727297"/>
                  <a:pt x="727297" y="0"/>
                  <a:pt x="1624464" y="0"/>
                </a:cubicBezTo>
                <a:cubicBezTo>
                  <a:pt x="2521631" y="0"/>
                  <a:pt x="3248928" y="727297"/>
                  <a:pt x="3248928" y="1624464"/>
                </a:cubicBezTo>
                <a:cubicBezTo>
                  <a:pt x="3248928" y="2521631"/>
                  <a:pt x="2521631" y="3248928"/>
                  <a:pt x="1624464" y="3248928"/>
                </a:cubicBezTo>
                <a:cubicBezTo>
                  <a:pt x="727297" y="3248928"/>
                  <a:pt x="0" y="2521631"/>
                  <a:pt x="0" y="162446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0757" tIns="260757" rIns="260757" bIns="260757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1200" b="1" dirty="0">
              <a:latin typeface="Roboto Bold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1213495" y="4411355"/>
            <a:ext cx="1294638" cy="1294638"/>
          </a:xfrm>
          <a:custGeom>
            <a:avLst/>
            <a:gdLst>
              <a:gd name="connsiteX0" fmla="*/ 0 w 3248927"/>
              <a:gd name="connsiteY0" fmla="*/ 1624464 h 3248927"/>
              <a:gd name="connsiteX1" fmla="*/ 1624464 w 3248927"/>
              <a:gd name="connsiteY1" fmla="*/ 0 h 3248927"/>
              <a:gd name="connsiteX2" fmla="*/ 3248928 w 3248927"/>
              <a:gd name="connsiteY2" fmla="*/ 1624464 h 3248927"/>
              <a:gd name="connsiteX3" fmla="*/ 1624464 w 3248927"/>
              <a:gd name="connsiteY3" fmla="*/ 3248928 h 3248927"/>
              <a:gd name="connsiteX4" fmla="*/ 0 w 3248927"/>
              <a:gd name="connsiteY4" fmla="*/ 1624464 h 32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8927" h="3248927">
                <a:moveTo>
                  <a:pt x="0" y="1624464"/>
                </a:moveTo>
                <a:cubicBezTo>
                  <a:pt x="0" y="727297"/>
                  <a:pt x="727297" y="0"/>
                  <a:pt x="1624464" y="0"/>
                </a:cubicBezTo>
                <a:cubicBezTo>
                  <a:pt x="2521631" y="0"/>
                  <a:pt x="3248928" y="727297"/>
                  <a:pt x="3248928" y="1624464"/>
                </a:cubicBezTo>
                <a:cubicBezTo>
                  <a:pt x="3248928" y="2521631"/>
                  <a:pt x="2521631" y="3248928"/>
                  <a:pt x="1624464" y="3248928"/>
                </a:cubicBezTo>
                <a:cubicBezTo>
                  <a:pt x="727297" y="3248928"/>
                  <a:pt x="0" y="2521631"/>
                  <a:pt x="0" y="1624464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0757" tIns="260757" rIns="260757" bIns="260757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1200" b="1" dirty="0">
              <a:latin typeface="Roboto Bold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629629" y="2614400"/>
            <a:ext cx="1294638" cy="1294638"/>
          </a:xfrm>
          <a:custGeom>
            <a:avLst/>
            <a:gdLst>
              <a:gd name="connsiteX0" fmla="*/ 0 w 3248927"/>
              <a:gd name="connsiteY0" fmla="*/ 1624464 h 3248927"/>
              <a:gd name="connsiteX1" fmla="*/ 1624464 w 3248927"/>
              <a:gd name="connsiteY1" fmla="*/ 0 h 3248927"/>
              <a:gd name="connsiteX2" fmla="*/ 3248928 w 3248927"/>
              <a:gd name="connsiteY2" fmla="*/ 1624464 h 3248927"/>
              <a:gd name="connsiteX3" fmla="*/ 1624464 w 3248927"/>
              <a:gd name="connsiteY3" fmla="*/ 3248928 h 3248927"/>
              <a:gd name="connsiteX4" fmla="*/ 0 w 3248927"/>
              <a:gd name="connsiteY4" fmla="*/ 1624464 h 32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8927" h="3248927">
                <a:moveTo>
                  <a:pt x="0" y="1624464"/>
                </a:moveTo>
                <a:cubicBezTo>
                  <a:pt x="0" y="727297"/>
                  <a:pt x="727297" y="0"/>
                  <a:pt x="1624464" y="0"/>
                </a:cubicBezTo>
                <a:cubicBezTo>
                  <a:pt x="2521631" y="0"/>
                  <a:pt x="3248928" y="727297"/>
                  <a:pt x="3248928" y="1624464"/>
                </a:cubicBezTo>
                <a:cubicBezTo>
                  <a:pt x="3248928" y="2521631"/>
                  <a:pt x="2521631" y="3248928"/>
                  <a:pt x="1624464" y="3248928"/>
                </a:cubicBezTo>
                <a:cubicBezTo>
                  <a:pt x="727297" y="3248928"/>
                  <a:pt x="0" y="2521631"/>
                  <a:pt x="0" y="1624464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0757" tIns="260757" rIns="260757" bIns="260757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1200" b="1" dirty="0">
              <a:latin typeface="Roboto Bold" charset="0"/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 bwMode="auto">
          <a:xfrm>
            <a:off x="2673721" y="1767239"/>
            <a:ext cx="36067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800" b="1" spc="15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1</a:t>
            </a:r>
          </a:p>
        </p:txBody>
      </p:sp>
      <p:sp>
        <p:nvSpPr>
          <p:cNvPr id="48" name="Rectangle 47"/>
          <p:cNvSpPr>
            <a:spLocks/>
          </p:cNvSpPr>
          <p:nvPr/>
        </p:nvSpPr>
        <p:spPr bwMode="auto">
          <a:xfrm>
            <a:off x="4223676" y="2908853"/>
            <a:ext cx="36067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800" b="1" spc="15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2</a:t>
            </a:r>
            <a:endParaRPr lang="en-US" sz="4800" b="1" spc="15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  <a:sym typeface="Bebas Neue" charset="0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 bwMode="auto">
          <a:xfrm>
            <a:off x="3569905" y="4652465"/>
            <a:ext cx="36067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800" b="1" spc="15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3</a:t>
            </a:r>
            <a:endParaRPr lang="en-US" sz="4800" b="1" spc="15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  <a:sym typeface="Bebas Neue" charset="0"/>
            </a:endParaRPr>
          </a:p>
        </p:txBody>
      </p:sp>
      <p:sp>
        <p:nvSpPr>
          <p:cNvPr id="50" name="Rectangle 49"/>
          <p:cNvSpPr>
            <a:spLocks/>
          </p:cNvSpPr>
          <p:nvPr/>
        </p:nvSpPr>
        <p:spPr bwMode="auto">
          <a:xfrm>
            <a:off x="1680474" y="4689342"/>
            <a:ext cx="36067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800" b="1" spc="15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4</a:t>
            </a:r>
          </a:p>
        </p:txBody>
      </p:sp>
      <p:sp>
        <p:nvSpPr>
          <p:cNvPr id="51" name="Rectangle 50"/>
          <p:cNvSpPr>
            <a:spLocks/>
          </p:cNvSpPr>
          <p:nvPr/>
        </p:nvSpPr>
        <p:spPr bwMode="auto">
          <a:xfrm>
            <a:off x="1096608" y="2908853"/>
            <a:ext cx="36067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800" b="1" spc="15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5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865369" y="5542563"/>
            <a:ext cx="264525" cy="2769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96800" y="5491494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E7C766"/>
                </a:solidFill>
                <a:latin typeface="Roboto" charset="0"/>
                <a:ea typeface="Roboto" charset="0"/>
                <a:cs typeface="Roboto" charset="0"/>
              </a:rPr>
              <a:t>REPORT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865369" y="1434881"/>
            <a:ext cx="264525" cy="276999"/>
          </a:xfrm>
          <a:prstGeom prst="rect">
            <a:avLst/>
          </a:prstGeom>
          <a:solidFill>
            <a:srgbClr val="A1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96800" y="1383811"/>
            <a:ext cx="15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E7C766"/>
                </a:solidFill>
                <a:latin typeface="Roboto" charset="0"/>
                <a:ea typeface="Roboto" charset="0"/>
                <a:cs typeface="Roboto" charset="0"/>
              </a:rPr>
              <a:t>IMPLETATION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865369" y="4370849"/>
            <a:ext cx="264525" cy="276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96800" y="4319780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E7C766"/>
                </a:solidFill>
                <a:latin typeface="Roboto" charset="0"/>
                <a:ea typeface="Roboto" charset="0"/>
                <a:cs typeface="Roboto" charset="0"/>
              </a:rPr>
              <a:t>AUDIENCE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96800" y="5712008"/>
            <a:ext cx="5074167" cy="623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sz="13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 program report submitted to NAMA Foundation after 2 weeks of program been conducted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96800" y="1620544"/>
            <a:ext cx="5074167" cy="623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sz="13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Conduct a half day or full day workshop or conference session in NAMA Foundation new office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96800" y="4564647"/>
            <a:ext cx="5074167" cy="90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sz="13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Audience of the project will be determined by the organization of the day; but NAMA Foundation also have a right to invite any other audience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865369" y="3411162"/>
            <a:ext cx="264525" cy="2769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96800" y="336009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E7C766"/>
                </a:solidFill>
                <a:latin typeface="Roboto" charset="0"/>
                <a:ea typeface="Roboto" charset="0"/>
                <a:cs typeface="Roboto" charset="0"/>
              </a:rPr>
              <a:t>PROMOTION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865369" y="2433418"/>
            <a:ext cx="264525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96800" y="2382349"/>
            <a:ext cx="3591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E7C766"/>
                </a:solidFill>
                <a:latin typeface="Roboto" charset="0"/>
                <a:ea typeface="Roboto" charset="0"/>
                <a:cs typeface="Roboto" charset="0"/>
              </a:rPr>
              <a:t>EXPERTISE &amp; EXPERIENCE SHARING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96800" y="3580607"/>
            <a:ext cx="5074167" cy="623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sz="13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Promotion will be conducted by both parties; NAMA Foundation &amp; the selected organization from any relevant marketing platforms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96800" y="2627216"/>
            <a:ext cx="5074167" cy="623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sz="13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Bring experts to share their expertise and experience to the audience and NAMA Foundation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11EDC1-312A-4A19-8685-BEB8F3E128F4}"/>
              </a:ext>
            </a:extLst>
          </p:cNvPr>
          <p:cNvSpPr txBox="1"/>
          <p:nvPr/>
        </p:nvSpPr>
        <p:spPr>
          <a:xfrm>
            <a:off x="3316126" y="748567"/>
            <a:ext cx="5578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Nirmala UI Semilight" panose="020B0402040204020203" pitchFamily="34" charset="0"/>
                <a:ea typeface="Roboto" charset="0"/>
                <a:cs typeface="Nirmala UI Semilight" panose="020B0402040204020203" pitchFamily="34" charset="0"/>
              </a:rPr>
              <a:t>EXPECTATION from THE ORGANIZATION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0FED6B-A80E-4F1C-A583-EA83823DF280}"/>
              </a:ext>
            </a:extLst>
          </p:cNvPr>
          <p:cNvSpPr>
            <a:spLocks/>
          </p:cNvSpPr>
          <p:nvPr/>
        </p:nvSpPr>
        <p:spPr bwMode="auto">
          <a:xfrm>
            <a:off x="3997424" y="182332"/>
            <a:ext cx="42265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800" b="1" spc="15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NAMA</a:t>
            </a:r>
            <a:r>
              <a:rPr lang="en-US" sz="4800" b="1" spc="150" dirty="0">
                <a:solidFill>
                  <a:schemeClr val="tx2"/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 </a:t>
            </a:r>
            <a:r>
              <a:rPr lang="en-US" sz="4800" b="1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TALK 2018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4D00F4-8E1E-4691-9DD7-BA5CDF7EEBB2}"/>
              </a:ext>
            </a:extLst>
          </p:cNvPr>
          <p:cNvSpPr txBox="1"/>
          <p:nvPr/>
        </p:nvSpPr>
        <p:spPr>
          <a:xfrm>
            <a:off x="8782076" y="6516492"/>
            <a:ext cx="3768557" cy="335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20"/>
              </a:lnSpc>
            </a:pPr>
            <a:r>
              <a:rPr lang="en-US" sz="1200" dirty="0">
                <a:latin typeface="Bahnschrift SemiLight" panose="020B0502040204020203" pitchFamily="34" charset="0"/>
                <a:ea typeface="Lato Light" charset="0"/>
                <a:cs typeface="Lato Light" charset="0"/>
              </a:rPr>
              <a:t>A part of Malaysia Education &amp; NGO Initiative 2018</a:t>
            </a:r>
          </a:p>
        </p:txBody>
      </p:sp>
    </p:spTree>
    <p:extLst>
      <p:ext uri="{BB962C8B-B14F-4D97-AF65-F5344CB8AC3E}">
        <p14:creationId xmlns:p14="http://schemas.microsoft.com/office/powerpoint/2010/main" val="179557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EAE4B6-A54D-4D19-AD45-CD1AD319DD0C}"/>
              </a:ext>
            </a:extLst>
          </p:cNvPr>
          <p:cNvSpPr txBox="1"/>
          <p:nvPr/>
        </p:nvSpPr>
        <p:spPr>
          <a:xfrm>
            <a:off x="4805312" y="748567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Nirmala UI Semilight" panose="020B0402040204020203" pitchFamily="34" charset="0"/>
                <a:ea typeface="Roboto" charset="0"/>
                <a:cs typeface="Nirmala UI Semilight" panose="020B0402040204020203" pitchFamily="34" charset="0"/>
              </a:rPr>
              <a:t>EVENT CALENDAR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8C83C2-9C04-450F-A0FD-388A217347E8}"/>
              </a:ext>
            </a:extLst>
          </p:cNvPr>
          <p:cNvSpPr>
            <a:spLocks/>
          </p:cNvSpPr>
          <p:nvPr/>
        </p:nvSpPr>
        <p:spPr bwMode="auto">
          <a:xfrm>
            <a:off x="3997424" y="182332"/>
            <a:ext cx="42265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800" b="1" spc="15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NAMA</a:t>
            </a:r>
            <a:r>
              <a:rPr lang="en-US" sz="4800" b="1" spc="150" dirty="0">
                <a:solidFill>
                  <a:schemeClr val="tx2"/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 </a:t>
            </a:r>
            <a:r>
              <a:rPr lang="en-US" sz="4800" b="1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TALK 2018</a:t>
            </a:r>
          </a:p>
        </p:txBody>
      </p:sp>
      <p:grpSp>
        <p:nvGrpSpPr>
          <p:cNvPr id="44" name="Group 907">
            <a:extLst>
              <a:ext uri="{FF2B5EF4-FFF2-40B4-BE49-F238E27FC236}">
                <a16:creationId xmlns:a16="http://schemas.microsoft.com/office/drawing/2014/main" id="{5D27BB82-EEE5-44E3-8642-D08536426A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04425" y="2630580"/>
            <a:ext cx="743235" cy="816162"/>
            <a:chOff x="5050" y="367"/>
            <a:chExt cx="693" cy="761"/>
          </a:xfrm>
          <a:solidFill>
            <a:schemeClr val="bg1"/>
          </a:solidFill>
        </p:grpSpPr>
        <p:sp>
          <p:nvSpPr>
            <p:cNvPr id="45" name="Freeform 909">
              <a:extLst>
                <a:ext uri="{FF2B5EF4-FFF2-40B4-BE49-F238E27FC236}">
                  <a16:creationId xmlns:a16="http://schemas.microsoft.com/office/drawing/2014/main" id="{9B2DC8B3-0F7F-4ED6-89BB-8EC8D35126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3" y="484"/>
              <a:ext cx="466" cy="644"/>
            </a:xfrm>
            <a:custGeom>
              <a:avLst/>
              <a:gdLst>
                <a:gd name="T0" fmla="*/ 862 w 2331"/>
                <a:gd name="T1" fmla="*/ 345 h 3218"/>
                <a:gd name="T2" fmla="*/ 550 w 2331"/>
                <a:gd name="T3" fmla="*/ 536 h 3218"/>
                <a:gd name="T4" fmla="*/ 349 w 2331"/>
                <a:gd name="T5" fmla="*/ 831 h 3218"/>
                <a:gd name="T6" fmla="*/ 297 w 2331"/>
                <a:gd name="T7" fmla="*/ 1189 h 3218"/>
                <a:gd name="T8" fmla="*/ 360 w 2331"/>
                <a:gd name="T9" fmla="*/ 1475 h 3218"/>
                <a:gd name="T10" fmla="*/ 475 w 2331"/>
                <a:gd name="T11" fmla="*/ 1692 h 3218"/>
                <a:gd name="T12" fmla="*/ 609 w 2331"/>
                <a:gd name="T13" fmla="*/ 1893 h 3218"/>
                <a:gd name="T14" fmla="*/ 692 w 2331"/>
                <a:gd name="T15" fmla="*/ 2119 h 3218"/>
                <a:gd name="T16" fmla="*/ 743 w 2331"/>
                <a:gd name="T17" fmla="*/ 2274 h 3218"/>
                <a:gd name="T18" fmla="*/ 1546 w 2331"/>
                <a:gd name="T19" fmla="*/ 2312 h 3218"/>
                <a:gd name="T20" fmla="*/ 1632 w 2331"/>
                <a:gd name="T21" fmla="*/ 2199 h 3218"/>
                <a:gd name="T22" fmla="*/ 1677 w 2331"/>
                <a:gd name="T23" fmla="*/ 1979 h 3218"/>
                <a:gd name="T24" fmla="*/ 1803 w 2331"/>
                <a:gd name="T25" fmla="*/ 1768 h 3218"/>
                <a:gd name="T26" fmla="*/ 1927 w 2331"/>
                <a:gd name="T27" fmla="*/ 1569 h 3218"/>
                <a:gd name="T28" fmla="*/ 2018 w 2331"/>
                <a:gd name="T29" fmla="*/ 1314 h 3218"/>
                <a:gd name="T30" fmla="*/ 2023 w 2331"/>
                <a:gd name="T31" fmla="*/ 971 h 3218"/>
                <a:gd name="T32" fmla="*/ 1877 w 2331"/>
                <a:gd name="T33" fmla="*/ 643 h 3218"/>
                <a:gd name="T34" fmla="*/ 1605 w 2331"/>
                <a:gd name="T35" fmla="*/ 405 h 3218"/>
                <a:gd name="T36" fmla="*/ 1245 w 2331"/>
                <a:gd name="T37" fmla="*/ 297 h 3218"/>
                <a:gd name="T38" fmla="*/ 1445 w 2331"/>
                <a:gd name="T39" fmla="*/ 34 h 3218"/>
                <a:gd name="T40" fmla="*/ 1853 w 2331"/>
                <a:gd name="T41" fmla="*/ 217 h 3218"/>
                <a:gd name="T42" fmla="*/ 2156 w 2331"/>
                <a:gd name="T43" fmla="*/ 530 h 3218"/>
                <a:gd name="T44" fmla="*/ 2315 w 2331"/>
                <a:gd name="T45" fmla="*/ 937 h 3218"/>
                <a:gd name="T46" fmla="*/ 2313 w 2331"/>
                <a:gd name="T47" fmla="*/ 1340 h 3218"/>
                <a:gd name="T48" fmla="*/ 2222 w 2331"/>
                <a:gd name="T49" fmla="*/ 1637 h 3218"/>
                <a:gd name="T50" fmla="*/ 2097 w 2331"/>
                <a:gd name="T51" fmla="*/ 1859 h 3218"/>
                <a:gd name="T52" fmla="*/ 1970 w 2331"/>
                <a:gd name="T53" fmla="*/ 2052 h 3218"/>
                <a:gd name="T54" fmla="*/ 1926 w 2331"/>
                <a:gd name="T55" fmla="*/ 2224 h 3218"/>
                <a:gd name="T56" fmla="*/ 1806 w 2331"/>
                <a:gd name="T57" fmla="*/ 2471 h 3218"/>
                <a:gd name="T58" fmla="*/ 1708 w 2331"/>
                <a:gd name="T59" fmla="*/ 2637 h 3218"/>
                <a:gd name="T60" fmla="*/ 1700 w 2331"/>
                <a:gd name="T61" fmla="*/ 2793 h 3218"/>
                <a:gd name="T62" fmla="*/ 1696 w 2331"/>
                <a:gd name="T63" fmla="*/ 2865 h 3218"/>
                <a:gd name="T64" fmla="*/ 1661 w 2331"/>
                <a:gd name="T65" fmla="*/ 2960 h 3218"/>
                <a:gd name="T66" fmla="*/ 1540 w 2331"/>
                <a:gd name="T67" fmla="*/ 3065 h 3218"/>
                <a:gd name="T68" fmla="*/ 1360 w 2331"/>
                <a:gd name="T69" fmla="*/ 3194 h 3218"/>
                <a:gd name="T70" fmla="*/ 1023 w 2331"/>
                <a:gd name="T71" fmla="*/ 3216 h 3218"/>
                <a:gd name="T72" fmla="*/ 875 w 2331"/>
                <a:gd name="T73" fmla="*/ 3101 h 3218"/>
                <a:gd name="T74" fmla="*/ 697 w 2331"/>
                <a:gd name="T75" fmla="*/ 2996 h 3218"/>
                <a:gd name="T76" fmla="*/ 638 w 2331"/>
                <a:gd name="T77" fmla="*/ 2885 h 3218"/>
                <a:gd name="T78" fmla="*/ 633 w 2331"/>
                <a:gd name="T79" fmla="*/ 2835 h 3218"/>
                <a:gd name="T80" fmla="*/ 626 w 2331"/>
                <a:gd name="T81" fmla="*/ 2702 h 3218"/>
                <a:gd name="T82" fmla="*/ 618 w 2331"/>
                <a:gd name="T83" fmla="*/ 2554 h 3218"/>
                <a:gd name="T84" fmla="*/ 432 w 2331"/>
                <a:gd name="T85" fmla="*/ 2328 h 3218"/>
                <a:gd name="T86" fmla="*/ 390 w 2331"/>
                <a:gd name="T87" fmla="*/ 2114 h 3218"/>
                <a:gd name="T88" fmla="*/ 284 w 2331"/>
                <a:gd name="T89" fmla="*/ 1933 h 3218"/>
                <a:gd name="T90" fmla="*/ 158 w 2331"/>
                <a:gd name="T91" fmla="*/ 1734 h 3218"/>
                <a:gd name="T92" fmla="*/ 47 w 2331"/>
                <a:gd name="T93" fmla="*/ 1469 h 3218"/>
                <a:gd name="T94" fmla="*/ 0 w 2331"/>
                <a:gd name="T95" fmla="*/ 1119 h 3218"/>
                <a:gd name="T96" fmla="*/ 91 w 2331"/>
                <a:gd name="T97" fmla="*/ 684 h 3218"/>
                <a:gd name="T98" fmla="*/ 342 w 2331"/>
                <a:gd name="T99" fmla="*/ 329 h 3218"/>
                <a:gd name="T100" fmla="*/ 713 w 2331"/>
                <a:gd name="T101" fmla="*/ 89 h 3218"/>
                <a:gd name="T102" fmla="*/ 1165 w 2331"/>
                <a:gd name="T103" fmla="*/ 0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31" h="3218">
                  <a:moveTo>
                    <a:pt x="1165" y="293"/>
                  </a:moveTo>
                  <a:lnTo>
                    <a:pt x="1086" y="297"/>
                  </a:lnTo>
                  <a:lnTo>
                    <a:pt x="1009" y="306"/>
                  </a:lnTo>
                  <a:lnTo>
                    <a:pt x="934" y="323"/>
                  </a:lnTo>
                  <a:lnTo>
                    <a:pt x="862" y="345"/>
                  </a:lnTo>
                  <a:lnTo>
                    <a:pt x="792" y="373"/>
                  </a:lnTo>
                  <a:lnTo>
                    <a:pt x="726" y="407"/>
                  </a:lnTo>
                  <a:lnTo>
                    <a:pt x="663" y="445"/>
                  </a:lnTo>
                  <a:lnTo>
                    <a:pt x="605" y="488"/>
                  </a:lnTo>
                  <a:lnTo>
                    <a:pt x="550" y="536"/>
                  </a:lnTo>
                  <a:lnTo>
                    <a:pt x="500" y="587"/>
                  </a:lnTo>
                  <a:lnTo>
                    <a:pt x="455" y="643"/>
                  </a:lnTo>
                  <a:lnTo>
                    <a:pt x="414" y="703"/>
                  </a:lnTo>
                  <a:lnTo>
                    <a:pt x="379" y="765"/>
                  </a:lnTo>
                  <a:lnTo>
                    <a:pt x="349" y="831"/>
                  </a:lnTo>
                  <a:lnTo>
                    <a:pt x="326" y="900"/>
                  </a:lnTo>
                  <a:lnTo>
                    <a:pt x="309" y="971"/>
                  </a:lnTo>
                  <a:lnTo>
                    <a:pt x="298" y="1044"/>
                  </a:lnTo>
                  <a:lnTo>
                    <a:pt x="295" y="1119"/>
                  </a:lnTo>
                  <a:lnTo>
                    <a:pt x="297" y="1189"/>
                  </a:lnTo>
                  <a:lnTo>
                    <a:pt x="303" y="1253"/>
                  </a:lnTo>
                  <a:lnTo>
                    <a:pt x="313" y="1314"/>
                  </a:lnTo>
                  <a:lnTo>
                    <a:pt x="326" y="1371"/>
                  </a:lnTo>
                  <a:lnTo>
                    <a:pt x="342" y="1425"/>
                  </a:lnTo>
                  <a:lnTo>
                    <a:pt x="360" y="1475"/>
                  </a:lnTo>
                  <a:lnTo>
                    <a:pt x="380" y="1523"/>
                  </a:lnTo>
                  <a:lnTo>
                    <a:pt x="403" y="1569"/>
                  </a:lnTo>
                  <a:lnTo>
                    <a:pt x="426" y="1612"/>
                  </a:lnTo>
                  <a:lnTo>
                    <a:pt x="451" y="1652"/>
                  </a:lnTo>
                  <a:lnTo>
                    <a:pt x="475" y="1692"/>
                  </a:lnTo>
                  <a:lnTo>
                    <a:pt x="502" y="1730"/>
                  </a:lnTo>
                  <a:lnTo>
                    <a:pt x="526" y="1767"/>
                  </a:lnTo>
                  <a:lnTo>
                    <a:pt x="555" y="1809"/>
                  </a:lnTo>
                  <a:lnTo>
                    <a:pt x="583" y="1851"/>
                  </a:lnTo>
                  <a:lnTo>
                    <a:pt x="609" y="1893"/>
                  </a:lnTo>
                  <a:lnTo>
                    <a:pt x="633" y="1934"/>
                  </a:lnTo>
                  <a:lnTo>
                    <a:pt x="654" y="1979"/>
                  </a:lnTo>
                  <a:lnTo>
                    <a:pt x="670" y="2023"/>
                  </a:lnTo>
                  <a:lnTo>
                    <a:pt x="684" y="2070"/>
                  </a:lnTo>
                  <a:lnTo>
                    <a:pt x="692" y="2119"/>
                  </a:lnTo>
                  <a:lnTo>
                    <a:pt x="695" y="2170"/>
                  </a:lnTo>
                  <a:lnTo>
                    <a:pt x="698" y="2199"/>
                  </a:lnTo>
                  <a:lnTo>
                    <a:pt x="709" y="2226"/>
                  </a:lnTo>
                  <a:lnTo>
                    <a:pt x="723" y="2251"/>
                  </a:lnTo>
                  <a:lnTo>
                    <a:pt x="743" y="2274"/>
                  </a:lnTo>
                  <a:lnTo>
                    <a:pt x="763" y="2294"/>
                  </a:lnTo>
                  <a:lnTo>
                    <a:pt x="785" y="2312"/>
                  </a:lnTo>
                  <a:lnTo>
                    <a:pt x="805" y="2328"/>
                  </a:lnTo>
                  <a:lnTo>
                    <a:pt x="1525" y="2328"/>
                  </a:lnTo>
                  <a:lnTo>
                    <a:pt x="1546" y="2312"/>
                  </a:lnTo>
                  <a:lnTo>
                    <a:pt x="1567" y="2294"/>
                  </a:lnTo>
                  <a:lnTo>
                    <a:pt x="1589" y="2274"/>
                  </a:lnTo>
                  <a:lnTo>
                    <a:pt x="1607" y="2251"/>
                  </a:lnTo>
                  <a:lnTo>
                    <a:pt x="1622" y="2226"/>
                  </a:lnTo>
                  <a:lnTo>
                    <a:pt x="1632" y="2199"/>
                  </a:lnTo>
                  <a:lnTo>
                    <a:pt x="1636" y="2170"/>
                  </a:lnTo>
                  <a:lnTo>
                    <a:pt x="1638" y="2119"/>
                  </a:lnTo>
                  <a:lnTo>
                    <a:pt x="1647" y="2070"/>
                  </a:lnTo>
                  <a:lnTo>
                    <a:pt x="1660" y="2023"/>
                  </a:lnTo>
                  <a:lnTo>
                    <a:pt x="1677" y="1979"/>
                  </a:lnTo>
                  <a:lnTo>
                    <a:pt x="1697" y="1936"/>
                  </a:lnTo>
                  <a:lnTo>
                    <a:pt x="1722" y="1893"/>
                  </a:lnTo>
                  <a:lnTo>
                    <a:pt x="1747" y="1851"/>
                  </a:lnTo>
                  <a:lnTo>
                    <a:pt x="1775" y="1810"/>
                  </a:lnTo>
                  <a:lnTo>
                    <a:pt x="1803" y="1768"/>
                  </a:lnTo>
                  <a:lnTo>
                    <a:pt x="1829" y="1731"/>
                  </a:lnTo>
                  <a:lnTo>
                    <a:pt x="1854" y="1693"/>
                  </a:lnTo>
                  <a:lnTo>
                    <a:pt x="1879" y="1654"/>
                  </a:lnTo>
                  <a:lnTo>
                    <a:pt x="1905" y="1612"/>
                  </a:lnTo>
                  <a:lnTo>
                    <a:pt x="1927" y="1569"/>
                  </a:lnTo>
                  <a:lnTo>
                    <a:pt x="1950" y="1523"/>
                  </a:lnTo>
                  <a:lnTo>
                    <a:pt x="1971" y="1475"/>
                  </a:lnTo>
                  <a:lnTo>
                    <a:pt x="1989" y="1425"/>
                  </a:lnTo>
                  <a:lnTo>
                    <a:pt x="2005" y="1371"/>
                  </a:lnTo>
                  <a:lnTo>
                    <a:pt x="2018" y="1314"/>
                  </a:lnTo>
                  <a:lnTo>
                    <a:pt x="2027" y="1253"/>
                  </a:lnTo>
                  <a:lnTo>
                    <a:pt x="2033" y="1189"/>
                  </a:lnTo>
                  <a:lnTo>
                    <a:pt x="2036" y="1119"/>
                  </a:lnTo>
                  <a:lnTo>
                    <a:pt x="2032" y="1044"/>
                  </a:lnTo>
                  <a:lnTo>
                    <a:pt x="2023" y="971"/>
                  </a:lnTo>
                  <a:lnTo>
                    <a:pt x="2005" y="899"/>
                  </a:lnTo>
                  <a:lnTo>
                    <a:pt x="1982" y="831"/>
                  </a:lnTo>
                  <a:lnTo>
                    <a:pt x="1953" y="765"/>
                  </a:lnTo>
                  <a:lnTo>
                    <a:pt x="1917" y="702"/>
                  </a:lnTo>
                  <a:lnTo>
                    <a:pt x="1877" y="643"/>
                  </a:lnTo>
                  <a:lnTo>
                    <a:pt x="1831" y="587"/>
                  </a:lnTo>
                  <a:lnTo>
                    <a:pt x="1781" y="536"/>
                  </a:lnTo>
                  <a:lnTo>
                    <a:pt x="1726" y="488"/>
                  </a:lnTo>
                  <a:lnTo>
                    <a:pt x="1667" y="444"/>
                  </a:lnTo>
                  <a:lnTo>
                    <a:pt x="1605" y="405"/>
                  </a:lnTo>
                  <a:lnTo>
                    <a:pt x="1539" y="373"/>
                  </a:lnTo>
                  <a:lnTo>
                    <a:pt x="1469" y="345"/>
                  </a:lnTo>
                  <a:lnTo>
                    <a:pt x="1396" y="323"/>
                  </a:lnTo>
                  <a:lnTo>
                    <a:pt x="1322" y="306"/>
                  </a:lnTo>
                  <a:lnTo>
                    <a:pt x="1245" y="297"/>
                  </a:lnTo>
                  <a:lnTo>
                    <a:pt x="1165" y="293"/>
                  </a:lnTo>
                  <a:close/>
                  <a:moveTo>
                    <a:pt x="1165" y="0"/>
                  </a:moveTo>
                  <a:lnTo>
                    <a:pt x="1260" y="4"/>
                  </a:lnTo>
                  <a:lnTo>
                    <a:pt x="1354" y="16"/>
                  </a:lnTo>
                  <a:lnTo>
                    <a:pt x="1445" y="34"/>
                  </a:lnTo>
                  <a:lnTo>
                    <a:pt x="1534" y="58"/>
                  </a:lnTo>
                  <a:lnTo>
                    <a:pt x="1618" y="89"/>
                  </a:lnTo>
                  <a:lnTo>
                    <a:pt x="1700" y="126"/>
                  </a:lnTo>
                  <a:lnTo>
                    <a:pt x="1778" y="169"/>
                  </a:lnTo>
                  <a:lnTo>
                    <a:pt x="1853" y="217"/>
                  </a:lnTo>
                  <a:lnTo>
                    <a:pt x="1923" y="270"/>
                  </a:lnTo>
                  <a:lnTo>
                    <a:pt x="1989" y="329"/>
                  </a:lnTo>
                  <a:lnTo>
                    <a:pt x="2049" y="391"/>
                  </a:lnTo>
                  <a:lnTo>
                    <a:pt x="2106" y="459"/>
                  </a:lnTo>
                  <a:lnTo>
                    <a:pt x="2156" y="530"/>
                  </a:lnTo>
                  <a:lnTo>
                    <a:pt x="2201" y="605"/>
                  </a:lnTo>
                  <a:lnTo>
                    <a:pt x="2239" y="684"/>
                  </a:lnTo>
                  <a:lnTo>
                    <a:pt x="2271" y="767"/>
                  </a:lnTo>
                  <a:lnTo>
                    <a:pt x="2297" y="850"/>
                  </a:lnTo>
                  <a:lnTo>
                    <a:pt x="2315" y="937"/>
                  </a:lnTo>
                  <a:lnTo>
                    <a:pt x="2327" y="1027"/>
                  </a:lnTo>
                  <a:lnTo>
                    <a:pt x="2331" y="1119"/>
                  </a:lnTo>
                  <a:lnTo>
                    <a:pt x="2328" y="1197"/>
                  </a:lnTo>
                  <a:lnTo>
                    <a:pt x="2322" y="1271"/>
                  </a:lnTo>
                  <a:lnTo>
                    <a:pt x="2313" y="1340"/>
                  </a:lnTo>
                  <a:lnTo>
                    <a:pt x="2299" y="1407"/>
                  </a:lnTo>
                  <a:lnTo>
                    <a:pt x="2284" y="1469"/>
                  </a:lnTo>
                  <a:lnTo>
                    <a:pt x="2266" y="1528"/>
                  </a:lnTo>
                  <a:lnTo>
                    <a:pt x="2244" y="1584"/>
                  </a:lnTo>
                  <a:lnTo>
                    <a:pt x="2222" y="1637"/>
                  </a:lnTo>
                  <a:lnTo>
                    <a:pt x="2198" y="1686"/>
                  </a:lnTo>
                  <a:lnTo>
                    <a:pt x="2174" y="1732"/>
                  </a:lnTo>
                  <a:lnTo>
                    <a:pt x="2148" y="1778"/>
                  </a:lnTo>
                  <a:lnTo>
                    <a:pt x="2122" y="1820"/>
                  </a:lnTo>
                  <a:lnTo>
                    <a:pt x="2097" y="1859"/>
                  </a:lnTo>
                  <a:lnTo>
                    <a:pt x="2072" y="1896"/>
                  </a:lnTo>
                  <a:lnTo>
                    <a:pt x="2047" y="1932"/>
                  </a:lnTo>
                  <a:lnTo>
                    <a:pt x="2018" y="1976"/>
                  </a:lnTo>
                  <a:lnTo>
                    <a:pt x="1991" y="2016"/>
                  </a:lnTo>
                  <a:lnTo>
                    <a:pt x="1970" y="2052"/>
                  </a:lnTo>
                  <a:lnTo>
                    <a:pt x="1953" y="2084"/>
                  </a:lnTo>
                  <a:lnTo>
                    <a:pt x="1941" y="2114"/>
                  </a:lnTo>
                  <a:lnTo>
                    <a:pt x="1932" y="2142"/>
                  </a:lnTo>
                  <a:lnTo>
                    <a:pt x="1930" y="2170"/>
                  </a:lnTo>
                  <a:lnTo>
                    <a:pt x="1926" y="2224"/>
                  </a:lnTo>
                  <a:lnTo>
                    <a:pt x="1915" y="2276"/>
                  </a:lnTo>
                  <a:lnTo>
                    <a:pt x="1899" y="2328"/>
                  </a:lnTo>
                  <a:lnTo>
                    <a:pt x="1873" y="2378"/>
                  </a:lnTo>
                  <a:lnTo>
                    <a:pt x="1843" y="2426"/>
                  </a:lnTo>
                  <a:lnTo>
                    <a:pt x="1806" y="2471"/>
                  </a:lnTo>
                  <a:lnTo>
                    <a:pt x="1763" y="2514"/>
                  </a:lnTo>
                  <a:lnTo>
                    <a:pt x="1713" y="2554"/>
                  </a:lnTo>
                  <a:lnTo>
                    <a:pt x="1712" y="2578"/>
                  </a:lnTo>
                  <a:lnTo>
                    <a:pt x="1711" y="2606"/>
                  </a:lnTo>
                  <a:lnTo>
                    <a:pt x="1708" y="2637"/>
                  </a:lnTo>
                  <a:lnTo>
                    <a:pt x="1707" y="2670"/>
                  </a:lnTo>
                  <a:lnTo>
                    <a:pt x="1705" y="2702"/>
                  </a:lnTo>
                  <a:lnTo>
                    <a:pt x="1704" y="2734"/>
                  </a:lnTo>
                  <a:lnTo>
                    <a:pt x="1701" y="2765"/>
                  </a:lnTo>
                  <a:lnTo>
                    <a:pt x="1700" y="2793"/>
                  </a:lnTo>
                  <a:lnTo>
                    <a:pt x="1699" y="2816"/>
                  </a:lnTo>
                  <a:lnTo>
                    <a:pt x="1697" y="2835"/>
                  </a:lnTo>
                  <a:lnTo>
                    <a:pt x="1697" y="2847"/>
                  </a:lnTo>
                  <a:lnTo>
                    <a:pt x="1696" y="2850"/>
                  </a:lnTo>
                  <a:lnTo>
                    <a:pt x="1696" y="2865"/>
                  </a:lnTo>
                  <a:lnTo>
                    <a:pt x="1694" y="2881"/>
                  </a:lnTo>
                  <a:lnTo>
                    <a:pt x="1689" y="2899"/>
                  </a:lnTo>
                  <a:lnTo>
                    <a:pt x="1683" y="2918"/>
                  </a:lnTo>
                  <a:lnTo>
                    <a:pt x="1673" y="2940"/>
                  </a:lnTo>
                  <a:lnTo>
                    <a:pt x="1661" y="2960"/>
                  </a:lnTo>
                  <a:lnTo>
                    <a:pt x="1646" y="2982"/>
                  </a:lnTo>
                  <a:lnTo>
                    <a:pt x="1626" y="3004"/>
                  </a:lnTo>
                  <a:lnTo>
                    <a:pt x="1602" y="3025"/>
                  </a:lnTo>
                  <a:lnTo>
                    <a:pt x="1573" y="3046"/>
                  </a:lnTo>
                  <a:lnTo>
                    <a:pt x="1540" y="3065"/>
                  </a:lnTo>
                  <a:lnTo>
                    <a:pt x="1501" y="3084"/>
                  </a:lnTo>
                  <a:lnTo>
                    <a:pt x="1455" y="3101"/>
                  </a:lnTo>
                  <a:lnTo>
                    <a:pt x="1429" y="3135"/>
                  </a:lnTo>
                  <a:lnTo>
                    <a:pt x="1396" y="3166"/>
                  </a:lnTo>
                  <a:lnTo>
                    <a:pt x="1360" y="3194"/>
                  </a:lnTo>
                  <a:lnTo>
                    <a:pt x="1335" y="3208"/>
                  </a:lnTo>
                  <a:lnTo>
                    <a:pt x="1307" y="3216"/>
                  </a:lnTo>
                  <a:lnTo>
                    <a:pt x="1279" y="3218"/>
                  </a:lnTo>
                  <a:lnTo>
                    <a:pt x="1052" y="3218"/>
                  </a:lnTo>
                  <a:lnTo>
                    <a:pt x="1023" y="3216"/>
                  </a:lnTo>
                  <a:lnTo>
                    <a:pt x="996" y="3208"/>
                  </a:lnTo>
                  <a:lnTo>
                    <a:pt x="970" y="3194"/>
                  </a:lnTo>
                  <a:lnTo>
                    <a:pt x="934" y="3166"/>
                  </a:lnTo>
                  <a:lnTo>
                    <a:pt x="902" y="3135"/>
                  </a:lnTo>
                  <a:lnTo>
                    <a:pt x="875" y="3101"/>
                  </a:lnTo>
                  <a:lnTo>
                    <a:pt x="827" y="3082"/>
                  </a:lnTo>
                  <a:lnTo>
                    <a:pt x="786" y="3063"/>
                  </a:lnTo>
                  <a:lnTo>
                    <a:pt x="750" y="3041"/>
                  </a:lnTo>
                  <a:lnTo>
                    <a:pt x="721" y="3019"/>
                  </a:lnTo>
                  <a:lnTo>
                    <a:pt x="697" y="2996"/>
                  </a:lnTo>
                  <a:lnTo>
                    <a:pt x="678" y="2972"/>
                  </a:lnTo>
                  <a:lnTo>
                    <a:pt x="663" y="2949"/>
                  </a:lnTo>
                  <a:lnTo>
                    <a:pt x="651" y="2927"/>
                  </a:lnTo>
                  <a:lnTo>
                    <a:pt x="644" y="2905"/>
                  </a:lnTo>
                  <a:lnTo>
                    <a:pt x="638" y="2885"/>
                  </a:lnTo>
                  <a:lnTo>
                    <a:pt x="636" y="2867"/>
                  </a:lnTo>
                  <a:lnTo>
                    <a:pt x="634" y="2850"/>
                  </a:lnTo>
                  <a:lnTo>
                    <a:pt x="634" y="2850"/>
                  </a:lnTo>
                  <a:lnTo>
                    <a:pt x="634" y="2847"/>
                  </a:lnTo>
                  <a:lnTo>
                    <a:pt x="633" y="2835"/>
                  </a:lnTo>
                  <a:lnTo>
                    <a:pt x="632" y="2816"/>
                  </a:lnTo>
                  <a:lnTo>
                    <a:pt x="631" y="2793"/>
                  </a:lnTo>
                  <a:lnTo>
                    <a:pt x="630" y="2765"/>
                  </a:lnTo>
                  <a:lnTo>
                    <a:pt x="627" y="2734"/>
                  </a:lnTo>
                  <a:lnTo>
                    <a:pt x="626" y="2702"/>
                  </a:lnTo>
                  <a:lnTo>
                    <a:pt x="624" y="2670"/>
                  </a:lnTo>
                  <a:lnTo>
                    <a:pt x="622" y="2637"/>
                  </a:lnTo>
                  <a:lnTo>
                    <a:pt x="620" y="2606"/>
                  </a:lnTo>
                  <a:lnTo>
                    <a:pt x="619" y="2578"/>
                  </a:lnTo>
                  <a:lnTo>
                    <a:pt x="618" y="2554"/>
                  </a:lnTo>
                  <a:lnTo>
                    <a:pt x="568" y="2514"/>
                  </a:lnTo>
                  <a:lnTo>
                    <a:pt x="525" y="2471"/>
                  </a:lnTo>
                  <a:lnTo>
                    <a:pt x="487" y="2426"/>
                  </a:lnTo>
                  <a:lnTo>
                    <a:pt x="457" y="2378"/>
                  </a:lnTo>
                  <a:lnTo>
                    <a:pt x="432" y="2328"/>
                  </a:lnTo>
                  <a:lnTo>
                    <a:pt x="415" y="2276"/>
                  </a:lnTo>
                  <a:lnTo>
                    <a:pt x="404" y="2224"/>
                  </a:lnTo>
                  <a:lnTo>
                    <a:pt x="401" y="2170"/>
                  </a:lnTo>
                  <a:lnTo>
                    <a:pt x="398" y="2142"/>
                  </a:lnTo>
                  <a:lnTo>
                    <a:pt x="390" y="2114"/>
                  </a:lnTo>
                  <a:lnTo>
                    <a:pt x="378" y="2084"/>
                  </a:lnTo>
                  <a:lnTo>
                    <a:pt x="361" y="2052"/>
                  </a:lnTo>
                  <a:lnTo>
                    <a:pt x="339" y="2016"/>
                  </a:lnTo>
                  <a:lnTo>
                    <a:pt x="314" y="1976"/>
                  </a:lnTo>
                  <a:lnTo>
                    <a:pt x="284" y="1933"/>
                  </a:lnTo>
                  <a:lnTo>
                    <a:pt x="260" y="1897"/>
                  </a:lnTo>
                  <a:lnTo>
                    <a:pt x="235" y="1859"/>
                  </a:lnTo>
                  <a:lnTo>
                    <a:pt x="208" y="1820"/>
                  </a:lnTo>
                  <a:lnTo>
                    <a:pt x="183" y="1778"/>
                  </a:lnTo>
                  <a:lnTo>
                    <a:pt x="158" y="1734"/>
                  </a:lnTo>
                  <a:lnTo>
                    <a:pt x="132" y="1686"/>
                  </a:lnTo>
                  <a:lnTo>
                    <a:pt x="108" y="1637"/>
                  </a:lnTo>
                  <a:lnTo>
                    <a:pt x="87" y="1584"/>
                  </a:lnTo>
                  <a:lnTo>
                    <a:pt x="65" y="1528"/>
                  </a:lnTo>
                  <a:lnTo>
                    <a:pt x="47" y="1469"/>
                  </a:lnTo>
                  <a:lnTo>
                    <a:pt x="31" y="1407"/>
                  </a:lnTo>
                  <a:lnTo>
                    <a:pt x="18" y="1340"/>
                  </a:lnTo>
                  <a:lnTo>
                    <a:pt x="8" y="1271"/>
                  </a:lnTo>
                  <a:lnTo>
                    <a:pt x="2" y="1197"/>
                  </a:lnTo>
                  <a:lnTo>
                    <a:pt x="0" y="1119"/>
                  </a:lnTo>
                  <a:lnTo>
                    <a:pt x="3" y="1027"/>
                  </a:lnTo>
                  <a:lnTo>
                    <a:pt x="16" y="937"/>
                  </a:lnTo>
                  <a:lnTo>
                    <a:pt x="34" y="850"/>
                  </a:lnTo>
                  <a:lnTo>
                    <a:pt x="60" y="767"/>
                  </a:lnTo>
                  <a:lnTo>
                    <a:pt x="91" y="684"/>
                  </a:lnTo>
                  <a:lnTo>
                    <a:pt x="130" y="605"/>
                  </a:lnTo>
                  <a:lnTo>
                    <a:pt x="174" y="530"/>
                  </a:lnTo>
                  <a:lnTo>
                    <a:pt x="225" y="459"/>
                  </a:lnTo>
                  <a:lnTo>
                    <a:pt x="282" y="391"/>
                  </a:lnTo>
                  <a:lnTo>
                    <a:pt x="342" y="329"/>
                  </a:lnTo>
                  <a:lnTo>
                    <a:pt x="408" y="270"/>
                  </a:lnTo>
                  <a:lnTo>
                    <a:pt x="478" y="217"/>
                  </a:lnTo>
                  <a:lnTo>
                    <a:pt x="553" y="169"/>
                  </a:lnTo>
                  <a:lnTo>
                    <a:pt x="631" y="126"/>
                  </a:lnTo>
                  <a:lnTo>
                    <a:pt x="713" y="89"/>
                  </a:lnTo>
                  <a:lnTo>
                    <a:pt x="798" y="58"/>
                  </a:lnTo>
                  <a:lnTo>
                    <a:pt x="886" y="34"/>
                  </a:lnTo>
                  <a:lnTo>
                    <a:pt x="976" y="16"/>
                  </a:lnTo>
                  <a:lnTo>
                    <a:pt x="1070" y="4"/>
                  </a:lnTo>
                  <a:lnTo>
                    <a:pt x="1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10">
              <a:extLst>
                <a:ext uri="{FF2B5EF4-FFF2-40B4-BE49-F238E27FC236}">
                  <a16:creationId xmlns:a16="http://schemas.microsoft.com/office/drawing/2014/main" id="{5CEBB5DC-D48E-468B-8F43-5CE6368A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2" y="367"/>
              <a:ext cx="29" cy="73"/>
            </a:xfrm>
            <a:custGeom>
              <a:avLst/>
              <a:gdLst>
                <a:gd name="T0" fmla="*/ 73 w 147"/>
                <a:gd name="T1" fmla="*/ 0 h 364"/>
                <a:gd name="T2" fmla="*/ 73 w 147"/>
                <a:gd name="T3" fmla="*/ 0 h 364"/>
                <a:gd name="T4" fmla="*/ 93 w 147"/>
                <a:gd name="T5" fmla="*/ 2 h 364"/>
                <a:gd name="T6" fmla="*/ 111 w 147"/>
                <a:gd name="T7" fmla="*/ 9 h 364"/>
                <a:gd name="T8" fmla="*/ 125 w 147"/>
                <a:gd name="T9" fmla="*/ 21 h 364"/>
                <a:gd name="T10" fmla="*/ 137 w 147"/>
                <a:gd name="T11" fmla="*/ 36 h 364"/>
                <a:gd name="T12" fmla="*/ 144 w 147"/>
                <a:gd name="T13" fmla="*/ 53 h 364"/>
                <a:gd name="T14" fmla="*/ 147 w 147"/>
                <a:gd name="T15" fmla="*/ 73 h 364"/>
                <a:gd name="T16" fmla="*/ 147 w 147"/>
                <a:gd name="T17" fmla="*/ 291 h 364"/>
                <a:gd name="T18" fmla="*/ 144 w 147"/>
                <a:gd name="T19" fmla="*/ 312 h 364"/>
                <a:gd name="T20" fmla="*/ 137 w 147"/>
                <a:gd name="T21" fmla="*/ 328 h 364"/>
                <a:gd name="T22" fmla="*/ 125 w 147"/>
                <a:gd name="T23" fmla="*/ 344 h 364"/>
                <a:gd name="T24" fmla="*/ 111 w 147"/>
                <a:gd name="T25" fmla="*/ 355 h 364"/>
                <a:gd name="T26" fmla="*/ 93 w 147"/>
                <a:gd name="T27" fmla="*/ 362 h 364"/>
                <a:gd name="T28" fmla="*/ 73 w 147"/>
                <a:gd name="T29" fmla="*/ 364 h 364"/>
                <a:gd name="T30" fmla="*/ 54 w 147"/>
                <a:gd name="T31" fmla="*/ 362 h 364"/>
                <a:gd name="T32" fmla="*/ 36 w 147"/>
                <a:gd name="T33" fmla="*/ 355 h 364"/>
                <a:gd name="T34" fmla="*/ 22 w 147"/>
                <a:gd name="T35" fmla="*/ 344 h 364"/>
                <a:gd name="T36" fmla="*/ 10 w 147"/>
                <a:gd name="T37" fmla="*/ 328 h 364"/>
                <a:gd name="T38" fmla="*/ 2 w 147"/>
                <a:gd name="T39" fmla="*/ 312 h 364"/>
                <a:gd name="T40" fmla="*/ 0 w 147"/>
                <a:gd name="T41" fmla="*/ 291 h 364"/>
                <a:gd name="T42" fmla="*/ 0 w 147"/>
                <a:gd name="T43" fmla="*/ 73 h 364"/>
                <a:gd name="T44" fmla="*/ 2 w 147"/>
                <a:gd name="T45" fmla="*/ 53 h 364"/>
                <a:gd name="T46" fmla="*/ 10 w 147"/>
                <a:gd name="T47" fmla="*/ 36 h 364"/>
                <a:gd name="T48" fmla="*/ 22 w 147"/>
                <a:gd name="T49" fmla="*/ 21 h 364"/>
                <a:gd name="T50" fmla="*/ 36 w 147"/>
                <a:gd name="T51" fmla="*/ 9 h 364"/>
                <a:gd name="T52" fmla="*/ 54 w 147"/>
                <a:gd name="T53" fmla="*/ 2 h 364"/>
                <a:gd name="T54" fmla="*/ 73 w 147"/>
                <a:gd name="T5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364">
                  <a:moveTo>
                    <a:pt x="73" y="0"/>
                  </a:moveTo>
                  <a:lnTo>
                    <a:pt x="73" y="0"/>
                  </a:lnTo>
                  <a:lnTo>
                    <a:pt x="93" y="2"/>
                  </a:lnTo>
                  <a:lnTo>
                    <a:pt x="111" y="9"/>
                  </a:lnTo>
                  <a:lnTo>
                    <a:pt x="125" y="21"/>
                  </a:lnTo>
                  <a:lnTo>
                    <a:pt x="137" y="36"/>
                  </a:lnTo>
                  <a:lnTo>
                    <a:pt x="144" y="53"/>
                  </a:lnTo>
                  <a:lnTo>
                    <a:pt x="147" y="73"/>
                  </a:lnTo>
                  <a:lnTo>
                    <a:pt x="147" y="291"/>
                  </a:lnTo>
                  <a:lnTo>
                    <a:pt x="144" y="312"/>
                  </a:lnTo>
                  <a:lnTo>
                    <a:pt x="137" y="328"/>
                  </a:lnTo>
                  <a:lnTo>
                    <a:pt x="125" y="344"/>
                  </a:lnTo>
                  <a:lnTo>
                    <a:pt x="111" y="355"/>
                  </a:lnTo>
                  <a:lnTo>
                    <a:pt x="93" y="362"/>
                  </a:lnTo>
                  <a:lnTo>
                    <a:pt x="73" y="364"/>
                  </a:lnTo>
                  <a:lnTo>
                    <a:pt x="54" y="362"/>
                  </a:lnTo>
                  <a:lnTo>
                    <a:pt x="36" y="355"/>
                  </a:lnTo>
                  <a:lnTo>
                    <a:pt x="22" y="344"/>
                  </a:lnTo>
                  <a:lnTo>
                    <a:pt x="10" y="328"/>
                  </a:lnTo>
                  <a:lnTo>
                    <a:pt x="2" y="312"/>
                  </a:lnTo>
                  <a:lnTo>
                    <a:pt x="0" y="291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6" y="9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11">
              <a:extLst>
                <a:ext uri="{FF2B5EF4-FFF2-40B4-BE49-F238E27FC236}">
                  <a16:creationId xmlns:a16="http://schemas.microsoft.com/office/drawing/2014/main" id="{EE79C32D-AB0B-424A-B40F-8B1E51C12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6" y="411"/>
              <a:ext cx="51" cy="68"/>
            </a:xfrm>
            <a:custGeom>
              <a:avLst/>
              <a:gdLst>
                <a:gd name="T0" fmla="*/ 74 w 258"/>
                <a:gd name="T1" fmla="*/ 0 h 337"/>
                <a:gd name="T2" fmla="*/ 93 w 258"/>
                <a:gd name="T3" fmla="*/ 2 h 337"/>
                <a:gd name="T4" fmla="*/ 110 w 258"/>
                <a:gd name="T5" fmla="*/ 9 h 337"/>
                <a:gd name="T6" fmla="*/ 126 w 258"/>
                <a:gd name="T7" fmla="*/ 21 h 337"/>
                <a:gd name="T8" fmla="*/ 138 w 258"/>
                <a:gd name="T9" fmla="*/ 37 h 337"/>
                <a:gd name="T10" fmla="*/ 248 w 258"/>
                <a:gd name="T11" fmla="*/ 227 h 337"/>
                <a:gd name="T12" fmla="*/ 256 w 258"/>
                <a:gd name="T13" fmla="*/ 245 h 337"/>
                <a:gd name="T14" fmla="*/ 258 w 258"/>
                <a:gd name="T15" fmla="*/ 264 h 337"/>
                <a:gd name="T16" fmla="*/ 256 w 258"/>
                <a:gd name="T17" fmla="*/ 282 h 337"/>
                <a:gd name="T18" fmla="*/ 248 w 258"/>
                <a:gd name="T19" fmla="*/ 300 h 337"/>
                <a:gd name="T20" fmla="*/ 238 w 258"/>
                <a:gd name="T21" fmla="*/ 315 h 337"/>
                <a:gd name="T22" fmla="*/ 222 w 258"/>
                <a:gd name="T23" fmla="*/ 327 h 337"/>
                <a:gd name="T24" fmla="*/ 204 w 258"/>
                <a:gd name="T25" fmla="*/ 334 h 337"/>
                <a:gd name="T26" fmla="*/ 185 w 258"/>
                <a:gd name="T27" fmla="*/ 337 h 337"/>
                <a:gd name="T28" fmla="*/ 165 w 258"/>
                <a:gd name="T29" fmla="*/ 334 h 337"/>
                <a:gd name="T30" fmla="*/ 148 w 258"/>
                <a:gd name="T31" fmla="*/ 327 h 337"/>
                <a:gd name="T32" fmla="*/ 133 w 258"/>
                <a:gd name="T33" fmla="*/ 315 h 337"/>
                <a:gd name="T34" fmla="*/ 121 w 258"/>
                <a:gd name="T35" fmla="*/ 300 h 337"/>
                <a:gd name="T36" fmla="*/ 10 w 258"/>
                <a:gd name="T37" fmla="*/ 110 h 337"/>
                <a:gd name="T38" fmla="*/ 3 w 258"/>
                <a:gd name="T39" fmla="*/ 92 h 337"/>
                <a:gd name="T40" fmla="*/ 0 w 258"/>
                <a:gd name="T41" fmla="*/ 73 h 337"/>
                <a:gd name="T42" fmla="*/ 3 w 258"/>
                <a:gd name="T43" fmla="*/ 55 h 337"/>
                <a:gd name="T44" fmla="*/ 10 w 258"/>
                <a:gd name="T45" fmla="*/ 37 h 337"/>
                <a:gd name="T46" fmla="*/ 22 w 258"/>
                <a:gd name="T47" fmla="*/ 22 h 337"/>
                <a:gd name="T48" fmla="*/ 36 w 258"/>
                <a:gd name="T49" fmla="*/ 10 h 337"/>
                <a:gd name="T50" fmla="*/ 56 w 258"/>
                <a:gd name="T51" fmla="*/ 2 h 337"/>
                <a:gd name="T52" fmla="*/ 74 w 258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337">
                  <a:moveTo>
                    <a:pt x="74" y="0"/>
                  </a:moveTo>
                  <a:lnTo>
                    <a:pt x="93" y="2"/>
                  </a:lnTo>
                  <a:lnTo>
                    <a:pt x="110" y="9"/>
                  </a:lnTo>
                  <a:lnTo>
                    <a:pt x="126" y="21"/>
                  </a:lnTo>
                  <a:lnTo>
                    <a:pt x="138" y="37"/>
                  </a:lnTo>
                  <a:lnTo>
                    <a:pt x="248" y="227"/>
                  </a:lnTo>
                  <a:lnTo>
                    <a:pt x="256" y="245"/>
                  </a:lnTo>
                  <a:lnTo>
                    <a:pt x="258" y="264"/>
                  </a:lnTo>
                  <a:lnTo>
                    <a:pt x="256" y="282"/>
                  </a:lnTo>
                  <a:lnTo>
                    <a:pt x="248" y="300"/>
                  </a:lnTo>
                  <a:lnTo>
                    <a:pt x="238" y="315"/>
                  </a:lnTo>
                  <a:lnTo>
                    <a:pt x="222" y="327"/>
                  </a:lnTo>
                  <a:lnTo>
                    <a:pt x="204" y="334"/>
                  </a:lnTo>
                  <a:lnTo>
                    <a:pt x="185" y="337"/>
                  </a:lnTo>
                  <a:lnTo>
                    <a:pt x="165" y="334"/>
                  </a:lnTo>
                  <a:lnTo>
                    <a:pt x="148" y="327"/>
                  </a:lnTo>
                  <a:lnTo>
                    <a:pt x="133" y="315"/>
                  </a:lnTo>
                  <a:lnTo>
                    <a:pt x="121" y="300"/>
                  </a:lnTo>
                  <a:lnTo>
                    <a:pt x="10" y="110"/>
                  </a:lnTo>
                  <a:lnTo>
                    <a:pt x="3" y="92"/>
                  </a:lnTo>
                  <a:lnTo>
                    <a:pt x="0" y="73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6" y="10"/>
                  </a:lnTo>
                  <a:lnTo>
                    <a:pt x="56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12">
              <a:extLst>
                <a:ext uri="{FF2B5EF4-FFF2-40B4-BE49-F238E27FC236}">
                  <a16:creationId xmlns:a16="http://schemas.microsoft.com/office/drawing/2014/main" id="{8C2F39FC-857A-4FDE-83C8-3DCAE08E7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532"/>
              <a:ext cx="68" cy="51"/>
            </a:xfrm>
            <a:custGeom>
              <a:avLst/>
              <a:gdLst>
                <a:gd name="T0" fmla="*/ 73 w 338"/>
                <a:gd name="T1" fmla="*/ 0 h 256"/>
                <a:gd name="T2" fmla="*/ 91 w 338"/>
                <a:gd name="T3" fmla="*/ 3 h 256"/>
                <a:gd name="T4" fmla="*/ 110 w 338"/>
                <a:gd name="T5" fmla="*/ 10 h 256"/>
                <a:gd name="T6" fmla="*/ 302 w 338"/>
                <a:gd name="T7" fmla="*/ 119 h 256"/>
                <a:gd name="T8" fmla="*/ 317 w 338"/>
                <a:gd name="T9" fmla="*/ 132 h 256"/>
                <a:gd name="T10" fmla="*/ 328 w 338"/>
                <a:gd name="T11" fmla="*/ 146 h 256"/>
                <a:gd name="T12" fmla="*/ 335 w 338"/>
                <a:gd name="T13" fmla="*/ 164 h 256"/>
                <a:gd name="T14" fmla="*/ 338 w 338"/>
                <a:gd name="T15" fmla="*/ 182 h 256"/>
                <a:gd name="T16" fmla="*/ 335 w 338"/>
                <a:gd name="T17" fmla="*/ 201 h 256"/>
                <a:gd name="T18" fmla="*/ 328 w 338"/>
                <a:gd name="T19" fmla="*/ 219 h 256"/>
                <a:gd name="T20" fmla="*/ 316 w 338"/>
                <a:gd name="T21" fmla="*/ 235 h 256"/>
                <a:gd name="T22" fmla="*/ 301 w 338"/>
                <a:gd name="T23" fmla="*/ 247 h 256"/>
                <a:gd name="T24" fmla="*/ 282 w 338"/>
                <a:gd name="T25" fmla="*/ 254 h 256"/>
                <a:gd name="T26" fmla="*/ 264 w 338"/>
                <a:gd name="T27" fmla="*/ 256 h 256"/>
                <a:gd name="T28" fmla="*/ 245 w 338"/>
                <a:gd name="T29" fmla="*/ 254 h 256"/>
                <a:gd name="T30" fmla="*/ 227 w 338"/>
                <a:gd name="T31" fmla="*/ 245 h 256"/>
                <a:gd name="T32" fmla="*/ 36 w 338"/>
                <a:gd name="T33" fmla="*/ 137 h 256"/>
                <a:gd name="T34" fmla="*/ 20 w 338"/>
                <a:gd name="T35" fmla="*/ 125 h 256"/>
                <a:gd name="T36" fmla="*/ 9 w 338"/>
                <a:gd name="T37" fmla="*/ 109 h 256"/>
                <a:gd name="T38" fmla="*/ 2 w 338"/>
                <a:gd name="T39" fmla="*/ 92 h 256"/>
                <a:gd name="T40" fmla="*/ 0 w 338"/>
                <a:gd name="T41" fmla="*/ 73 h 256"/>
                <a:gd name="T42" fmla="*/ 2 w 338"/>
                <a:gd name="T43" fmla="*/ 54 h 256"/>
                <a:gd name="T44" fmla="*/ 9 w 338"/>
                <a:gd name="T45" fmla="*/ 36 h 256"/>
                <a:gd name="T46" fmla="*/ 21 w 338"/>
                <a:gd name="T47" fmla="*/ 21 h 256"/>
                <a:gd name="T48" fmla="*/ 37 w 338"/>
                <a:gd name="T49" fmla="*/ 10 h 256"/>
                <a:gd name="T50" fmla="*/ 54 w 338"/>
                <a:gd name="T51" fmla="*/ 3 h 256"/>
                <a:gd name="T52" fmla="*/ 73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73" y="0"/>
                  </a:moveTo>
                  <a:lnTo>
                    <a:pt x="91" y="3"/>
                  </a:lnTo>
                  <a:lnTo>
                    <a:pt x="110" y="10"/>
                  </a:lnTo>
                  <a:lnTo>
                    <a:pt x="302" y="119"/>
                  </a:lnTo>
                  <a:lnTo>
                    <a:pt x="317" y="132"/>
                  </a:lnTo>
                  <a:lnTo>
                    <a:pt x="328" y="146"/>
                  </a:lnTo>
                  <a:lnTo>
                    <a:pt x="335" y="164"/>
                  </a:lnTo>
                  <a:lnTo>
                    <a:pt x="338" y="182"/>
                  </a:lnTo>
                  <a:lnTo>
                    <a:pt x="335" y="201"/>
                  </a:lnTo>
                  <a:lnTo>
                    <a:pt x="328" y="219"/>
                  </a:lnTo>
                  <a:lnTo>
                    <a:pt x="316" y="235"/>
                  </a:lnTo>
                  <a:lnTo>
                    <a:pt x="301" y="247"/>
                  </a:lnTo>
                  <a:lnTo>
                    <a:pt x="282" y="254"/>
                  </a:lnTo>
                  <a:lnTo>
                    <a:pt x="264" y="256"/>
                  </a:lnTo>
                  <a:lnTo>
                    <a:pt x="245" y="254"/>
                  </a:lnTo>
                  <a:lnTo>
                    <a:pt x="227" y="245"/>
                  </a:lnTo>
                  <a:lnTo>
                    <a:pt x="36" y="137"/>
                  </a:lnTo>
                  <a:lnTo>
                    <a:pt x="20" y="125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4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13">
              <a:extLst>
                <a:ext uri="{FF2B5EF4-FFF2-40B4-BE49-F238E27FC236}">
                  <a16:creationId xmlns:a16="http://schemas.microsoft.com/office/drawing/2014/main" id="{E059837F-86E3-40F4-A1B9-E303A273E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0" y="696"/>
              <a:ext cx="73" cy="30"/>
            </a:xfrm>
            <a:custGeom>
              <a:avLst/>
              <a:gdLst>
                <a:gd name="T0" fmla="*/ 73 w 368"/>
                <a:gd name="T1" fmla="*/ 0 h 147"/>
                <a:gd name="T2" fmla="*/ 295 w 368"/>
                <a:gd name="T3" fmla="*/ 0 h 147"/>
                <a:gd name="T4" fmla="*/ 314 w 368"/>
                <a:gd name="T5" fmla="*/ 3 h 147"/>
                <a:gd name="T6" fmla="*/ 332 w 368"/>
                <a:gd name="T7" fmla="*/ 11 h 147"/>
                <a:gd name="T8" fmla="*/ 347 w 368"/>
                <a:gd name="T9" fmla="*/ 21 h 147"/>
                <a:gd name="T10" fmla="*/ 359 w 368"/>
                <a:gd name="T11" fmla="*/ 37 h 147"/>
                <a:gd name="T12" fmla="*/ 366 w 368"/>
                <a:gd name="T13" fmla="*/ 54 h 147"/>
                <a:gd name="T14" fmla="*/ 368 w 368"/>
                <a:gd name="T15" fmla="*/ 74 h 147"/>
                <a:gd name="T16" fmla="*/ 366 w 368"/>
                <a:gd name="T17" fmla="*/ 93 h 147"/>
                <a:gd name="T18" fmla="*/ 359 w 368"/>
                <a:gd name="T19" fmla="*/ 110 h 147"/>
                <a:gd name="T20" fmla="*/ 347 w 368"/>
                <a:gd name="T21" fmla="*/ 125 h 147"/>
                <a:gd name="T22" fmla="*/ 332 w 368"/>
                <a:gd name="T23" fmla="*/ 136 h 147"/>
                <a:gd name="T24" fmla="*/ 314 w 368"/>
                <a:gd name="T25" fmla="*/ 144 h 147"/>
                <a:gd name="T26" fmla="*/ 295 w 368"/>
                <a:gd name="T27" fmla="*/ 147 h 147"/>
                <a:gd name="T28" fmla="*/ 73 w 368"/>
                <a:gd name="T29" fmla="*/ 147 h 147"/>
                <a:gd name="T30" fmla="*/ 54 w 368"/>
                <a:gd name="T31" fmla="*/ 144 h 147"/>
                <a:gd name="T32" fmla="*/ 37 w 368"/>
                <a:gd name="T33" fmla="*/ 136 h 147"/>
                <a:gd name="T34" fmla="*/ 21 w 368"/>
                <a:gd name="T35" fmla="*/ 125 h 147"/>
                <a:gd name="T36" fmla="*/ 11 w 368"/>
                <a:gd name="T37" fmla="*/ 110 h 147"/>
                <a:gd name="T38" fmla="*/ 2 w 368"/>
                <a:gd name="T39" fmla="*/ 93 h 147"/>
                <a:gd name="T40" fmla="*/ 0 w 368"/>
                <a:gd name="T41" fmla="*/ 74 h 147"/>
                <a:gd name="T42" fmla="*/ 2 w 368"/>
                <a:gd name="T43" fmla="*/ 54 h 147"/>
                <a:gd name="T44" fmla="*/ 11 w 368"/>
                <a:gd name="T45" fmla="*/ 37 h 147"/>
                <a:gd name="T46" fmla="*/ 21 w 368"/>
                <a:gd name="T47" fmla="*/ 21 h 147"/>
                <a:gd name="T48" fmla="*/ 37 w 368"/>
                <a:gd name="T49" fmla="*/ 11 h 147"/>
                <a:gd name="T50" fmla="*/ 54 w 368"/>
                <a:gd name="T51" fmla="*/ 3 h 147"/>
                <a:gd name="T52" fmla="*/ 73 w 368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8" h="147">
                  <a:moveTo>
                    <a:pt x="73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2" y="11"/>
                  </a:lnTo>
                  <a:lnTo>
                    <a:pt x="347" y="21"/>
                  </a:lnTo>
                  <a:lnTo>
                    <a:pt x="359" y="37"/>
                  </a:lnTo>
                  <a:lnTo>
                    <a:pt x="366" y="54"/>
                  </a:lnTo>
                  <a:lnTo>
                    <a:pt x="368" y="74"/>
                  </a:lnTo>
                  <a:lnTo>
                    <a:pt x="366" y="93"/>
                  </a:lnTo>
                  <a:lnTo>
                    <a:pt x="359" y="110"/>
                  </a:lnTo>
                  <a:lnTo>
                    <a:pt x="347" y="125"/>
                  </a:lnTo>
                  <a:lnTo>
                    <a:pt x="332" y="136"/>
                  </a:lnTo>
                  <a:lnTo>
                    <a:pt x="314" y="144"/>
                  </a:lnTo>
                  <a:lnTo>
                    <a:pt x="295" y="147"/>
                  </a:lnTo>
                  <a:lnTo>
                    <a:pt x="73" y="147"/>
                  </a:lnTo>
                  <a:lnTo>
                    <a:pt x="54" y="144"/>
                  </a:lnTo>
                  <a:lnTo>
                    <a:pt x="37" y="136"/>
                  </a:lnTo>
                  <a:lnTo>
                    <a:pt x="21" y="125"/>
                  </a:lnTo>
                  <a:lnTo>
                    <a:pt x="11" y="110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1" y="37"/>
                  </a:lnTo>
                  <a:lnTo>
                    <a:pt x="21" y="21"/>
                  </a:lnTo>
                  <a:lnTo>
                    <a:pt x="37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14">
              <a:extLst>
                <a:ext uri="{FF2B5EF4-FFF2-40B4-BE49-F238E27FC236}">
                  <a16:creationId xmlns:a16="http://schemas.microsoft.com/office/drawing/2014/main" id="{277E3E51-76F9-4D47-B821-07859125E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839"/>
              <a:ext cx="68" cy="51"/>
            </a:xfrm>
            <a:custGeom>
              <a:avLst/>
              <a:gdLst>
                <a:gd name="T0" fmla="*/ 264 w 338"/>
                <a:gd name="T1" fmla="*/ 0 h 257"/>
                <a:gd name="T2" fmla="*/ 284 w 338"/>
                <a:gd name="T3" fmla="*/ 4 h 257"/>
                <a:gd name="T4" fmla="*/ 301 w 338"/>
                <a:gd name="T5" fmla="*/ 10 h 257"/>
                <a:gd name="T6" fmla="*/ 316 w 338"/>
                <a:gd name="T7" fmla="*/ 22 h 257"/>
                <a:gd name="T8" fmla="*/ 328 w 338"/>
                <a:gd name="T9" fmla="*/ 38 h 257"/>
                <a:gd name="T10" fmla="*/ 335 w 338"/>
                <a:gd name="T11" fmla="*/ 55 h 257"/>
                <a:gd name="T12" fmla="*/ 338 w 338"/>
                <a:gd name="T13" fmla="*/ 75 h 257"/>
                <a:gd name="T14" fmla="*/ 335 w 338"/>
                <a:gd name="T15" fmla="*/ 93 h 257"/>
                <a:gd name="T16" fmla="*/ 328 w 338"/>
                <a:gd name="T17" fmla="*/ 110 h 257"/>
                <a:gd name="T18" fmla="*/ 316 w 338"/>
                <a:gd name="T19" fmla="*/ 126 h 257"/>
                <a:gd name="T20" fmla="*/ 302 w 338"/>
                <a:gd name="T21" fmla="*/ 138 h 257"/>
                <a:gd name="T22" fmla="*/ 110 w 338"/>
                <a:gd name="T23" fmla="*/ 247 h 257"/>
                <a:gd name="T24" fmla="*/ 92 w 338"/>
                <a:gd name="T25" fmla="*/ 254 h 257"/>
                <a:gd name="T26" fmla="*/ 73 w 338"/>
                <a:gd name="T27" fmla="*/ 257 h 257"/>
                <a:gd name="T28" fmla="*/ 54 w 338"/>
                <a:gd name="T29" fmla="*/ 254 h 257"/>
                <a:gd name="T30" fmla="*/ 37 w 338"/>
                <a:gd name="T31" fmla="*/ 248 h 257"/>
                <a:gd name="T32" fmla="*/ 21 w 338"/>
                <a:gd name="T33" fmla="*/ 236 h 257"/>
                <a:gd name="T34" fmla="*/ 9 w 338"/>
                <a:gd name="T35" fmla="*/ 220 h 257"/>
                <a:gd name="T36" fmla="*/ 2 w 338"/>
                <a:gd name="T37" fmla="*/ 203 h 257"/>
                <a:gd name="T38" fmla="*/ 0 w 338"/>
                <a:gd name="T39" fmla="*/ 183 h 257"/>
                <a:gd name="T40" fmla="*/ 2 w 338"/>
                <a:gd name="T41" fmla="*/ 165 h 257"/>
                <a:gd name="T42" fmla="*/ 9 w 338"/>
                <a:gd name="T43" fmla="*/ 148 h 257"/>
                <a:gd name="T44" fmla="*/ 20 w 338"/>
                <a:gd name="T45" fmla="*/ 133 h 257"/>
                <a:gd name="T46" fmla="*/ 36 w 338"/>
                <a:gd name="T47" fmla="*/ 121 h 257"/>
                <a:gd name="T48" fmla="*/ 227 w 338"/>
                <a:gd name="T49" fmla="*/ 11 h 257"/>
                <a:gd name="T50" fmla="*/ 246 w 338"/>
                <a:gd name="T51" fmla="*/ 3 h 257"/>
                <a:gd name="T52" fmla="*/ 264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264" y="0"/>
                  </a:moveTo>
                  <a:lnTo>
                    <a:pt x="284" y="4"/>
                  </a:lnTo>
                  <a:lnTo>
                    <a:pt x="301" y="10"/>
                  </a:lnTo>
                  <a:lnTo>
                    <a:pt x="316" y="22"/>
                  </a:lnTo>
                  <a:lnTo>
                    <a:pt x="328" y="38"/>
                  </a:lnTo>
                  <a:lnTo>
                    <a:pt x="335" y="55"/>
                  </a:lnTo>
                  <a:lnTo>
                    <a:pt x="338" y="75"/>
                  </a:lnTo>
                  <a:lnTo>
                    <a:pt x="335" y="93"/>
                  </a:lnTo>
                  <a:lnTo>
                    <a:pt x="328" y="110"/>
                  </a:lnTo>
                  <a:lnTo>
                    <a:pt x="316" y="126"/>
                  </a:lnTo>
                  <a:lnTo>
                    <a:pt x="302" y="138"/>
                  </a:lnTo>
                  <a:lnTo>
                    <a:pt x="110" y="247"/>
                  </a:lnTo>
                  <a:lnTo>
                    <a:pt x="92" y="254"/>
                  </a:lnTo>
                  <a:lnTo>
                    <a:pt x="73" y="257"/>
                  </a:lnTo>
                  <a:lnTo>
                    <a:pt x="54" y="254"/>
                  </a:lnTo>
                  <a:lnTo>
                    <a:pt x="37" y="248"/>
                  </a:lnTo>
                  <a:lnTo>
                    <a:pt x="21" y="236"/>
                  </a:lnTo>
                  <a:lnTo>
                    <a:pt x="9" y="220"/>
                  </a:lnTo>
                  <a:lnTo>
                    <a:pt x="2" y="203"/>
                  </a:lnTo>
                  <a:lnTo>
                    <a:pt x="0" y="183"/>
                  </a:lnTo>
                  <a:lnTo>
                    <a:pt x="2" y="165"/>
                  </a:lnTo>
                  <a:lnTo>
                    <a:pt x="9" y="148"/>
                  </a:lnTo>
                  <a:lnTo>
                    <a:pt x="20" y="133"/>
                  </a:lnTo>
                  <a:lnTo>
                    <a:pt x="36" y="121"/>
                  </a:lnTo>
                  <a:lnTo>
                    <a:pt x="227" y="11"/>
                  </a:lnTo>
                  <a:lnTo>
                    <a:pt x="246" y="3"/>
                  </a:lnTo>
                  <a:lnTo>
                    <a:pt x="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15">
              <a:extLst>
                <a:ext uri="{FF2B5EF4-FFF2-40B4-BE49-F238E27FC236}">
                  <a16:creationId xmlns:a16="http://schemas.microsoft.com/office/drawing/2014/main" id="{449BDEF3-47A3-479C-8062-546F566E9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1" y="839"/>
              <a:ext cx="67" cy="51"/>
            </a:xfrm>
            <a:custGeom>
              <a:avLst/>
              <a:gdLst>
                <a:gd name="T0" fmla="*/ 73 w 338"/>
                <a:gd name="T1" fmla="*/ 0 h 257"/>
                <a:gd name="T2" fmla="*/ 93 w 338"/>
                <a:gd name="T3" fmla="*/ 3 h 257"/>
                <a:gd name="T4" fmla="*/ 111 w 338"/>
                <a:gd name="T5" fmla="*/ 11 h 257"/>
                <a:gd name="T6" fmla="*/ 302 w 338"/>
                <a:gd name="T7" fmla="*/ 121 h 257"/>
                <a:gd name="T8" fmla="*/ 318 w 338"/>
                <a:gd name="T9" fmla="*/ 133 h 257"/>
                <a:gd name="T10" fmla="*/ 328 w 338"/>
                <a:gd name="T11" fmla="*/ 148 h 257"/>
                <a:gd name="T12" fmla="*/ 336 w 338"/>
                <a:gd name="T13" fmla="*/ 165 h 257"/>
                <a:gd name="T14" fmla="*/ 338 w 338"/>
                <a:gd name="T15" fmla="*/ 183 h 257"/>
                <a:gd name="T16" fmla="*/ 336 w 338"/>
                <a:gd name="T17" fmla="*/ 203 h 257"/>
                <a:gd name="T18" fmla="*/ 328 w 338"/>
                <a:gd name="T19" fmla="*/ 220 h 257"/>
                <a:gd name="T20" fmla="*/ 316 w 338"/>
                <a:gd name="T21" fmla="*/ 236 h 257"/>
                <a:gd name="T22" fmla="*/ 301 w 338"/>
                <a:gd name="T23" fmla="*/ 248 h 257"/>
                <a:gd name="T24" fmla="*/ 284 w 338"/>
                <a:gd name="T25" fmla="*/ 254 h 257"/>
                <a:gd name="T26" fmla="*/ 265 w 338"/>
                <a:gd name="T27" fmla="*/ 257 h 257"/>
                <a:gd name="T28" fmla="*/ 245 w 338"/>
                <a:gd name="T29" fmla="*/ 254 h 257"/>
                <a:gd name="T30" fmla="*/ 227 w 338"/>
                <a:gd name="T31" fmla="*/ 247 h 257"/>
                <a:gd name="T32" fmla="*/ 36 w 338"/>
                <a:gd name="T33" fmla="*/ 138 h 257"/>
                <a:gd name="T34" fmla="*/ 21 w 338"/>
                <a:gd name="T35" fmla="*/ 126 h 257"/>
                <a:gd name="T36" fmla="*/ 9 w 338"/>
                <a:gd name="T37" fmla="*/ 110 h 257"/>
                <a:gd name="T38" fmla="*/ 2 w 338"/>
                <a:gd name="T39" fmla="*/ 93 h 257"/>
                <a:gd name="T40" fmla="*/ 0 w 338"/>
                <a:gd name="T41" fmla="*/ 75 h 257"/>
                <a:gd name="T42" fmla="*/ 2 w 338"/>
                <a:gd name="T43" fmla="*/ 55 h 257"/>
                <a:gd name="T44" fmla="*/ 9 w 338"/>
                <a:gd name="T45" fmla="*/ 38 h 257"/>
                <a:gd name="T46" fmla="*/ 21 w 338"/>
                <a:gd name="T47" fmla="*/ 22 h 257"/>
                <a:gd name="T48" fmla="*/ 37 w 338"/>
                <a:gd name="T49" fmla="*/ 10 h 257"/>
                <a:gd name="T50" fmla="*/ 54 w 338"/>
                <a:gd name="T51" fmla="*/ 4 h 257"/>
                <a:gd name="T52" fmla="*/ 73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73" y="0"/>
                  </a:moveTo>
                  <a:lnTo>
                    <a:pt x="93" y="3"/>
                  </a:lnTo>
                  <a:lnTo>
                    <a:pt x="111" y="11"/>
                  </a:lnTo>
                  <a:lnTo>
                    <a:pt x="302" y="121"/>
                  </a:lnTo>
                  <a:lnTo>
                    <a:pt x="318" y="133"/>
                  </a:lnTo>
                  <a:lnTo>
                    <a:pt x="328" y="148"/>
                  </a:lnTo>
                  <a:lnTo>
                    <a:pt x="336" y="165"/>
                  </a:lnTo>
                  <a:lnTo>
                    <a:pt x="338" y="183"/>
                  </a:lnTo>
                  <a:lnTo>
                    <a:pt x="336" y="203"/>
                  </a:lnTo>
                  <a:lnTo>
                    <a:pt x="328" y="220"/>
                  </a:lnTo>
                  <a:lnTo>
                    <a:pt x="316" y="236"/>
                  </a:lnTo>
                  <a:lnTo>
                    <a:pt x="301" y="248"/>
                  </a:lnTo>
                  <a:lnTo>
                    <a:pt x="284" y="254"/>
                  </a:lnTo>
                  <a:lnTo>
                    <a:pt x="265" y="257"/>
                  </a:lnTo>
                  <a:lnTo>
                    <a:pt x="245" y="254"/>
                  </a:lnTo>
                  <a:lnTo>
                    <a:pt x="227" y="247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0"/>
                  </a:lnTo>
                  <a:lnTo>
                    <a:pt x="2" y="93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4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16">
              <a:extLst>
                <a:ext uri="{FF2B5EF4-FFF2-40B4-BE49-F238E27FC236}">
                  <a16:creationId xmlns:a16="http://schemas.microsoft.com/office/drawing/2014/main" id="{321B1FB3-625B-4A1A-A7A5-66992D455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" y="696"/>
              <a:ext cx="74" cy="30"/>
            </a:xfrm>
            <a:custGeom>
              <a:avLst/>
              <a:gdLst>
                <a:gd name="T0" fmla="*/ 74 w 369"/>
                <a:gd name="T1" fmla="*/ 0 h 147"/>
                <a:gd name="T2" fmla="*/ 295 w 369"/>
                <a:gd name="T3" fmla="*/ 0 h 147"/>
                <a:gd name="T4" fmla="*/ 315 w 369"/>
                <a:gd name="T5" fmla="*/ 3 h 147"/>
                <a:gd name="T6" fmla="*/ 333 w 369"/>
                <a:gd name="T7" fmla="*/ 11 h 147"/>
                <a:gd name="T8" fmla="*/ 347 w 369"/>
                <a:gd name="T9" fmla="*/ 21 h 147"/>
                <a:gd name="T10" fmla="*/ 358 w 369"/>
                <a:gd name="T11" fmla="*/ 37 h 147"/>
                <a:gd name="T12" fmla="*/ 366 w 369"/>
                <a:gd name="T13" fmla="*/ 54 h 147"/>
                <a:gd name="T14" fmla="*/ 369 w 369"/>
                <a:gd name="T15" fmla="*/ 74 h 147"/>
                <a:gd name="T16" fmla="*/ 366 w 369"/>
                <a:gd name="T17" fmla="*/ 93 h 147"/>
                <a:gd name="T18" fmla="*/ 358 w 369"/>
                <a:gd name="T19" fmla="*/ 110 h 147"/>
                <a:gd name="T20" fmla="*/ 347 w 369"/>
                <a:gd name="T21" fmla="*/ 125 h 147"/>
                <a:gd name="T22" fmla="*/ 333 w 369"/>
                <a:gd name="T23" fmla="*/ 136 h 147"/>
                <a:gd name="T24" fmla="*/ 315 w 369"/>
                <a:gd name="T25" fmla="*/ 144 h 147"/>
                <a:gd name="T26" fmla="*/ 295 w 369"/>
                <a:gd name="T27" fmla="*/ 147 h 147"/>
                <a:gd name="T28" fmla="*/ 74 w 369"/>
                <a:gd name="T29" fmla="*/ 147 h 147"/>
                <a:gd name="T30" fmla="*/ 55 w 369"/>
                <a:gd name="T31" fmla="*/ 144 h 147"/>
                <a:gd name="T32" fmla="*/ 37 w 369"/>
                <a:gd name="T33" fmla="*/ 136 h 147"/>
                <a:gd name="T34" fmla="*/ 22 w 369"/>
                <a:gd name="T35" fmla="*/ 125 h 147"/>
                <a:gd name="T36" fmla="*/ 10 w 369"/>
                <a:gd name="T37" fmla="*/ 110 h 147"/>
                <a:gd name="T38" fmla="*/ 3 w 369"/>
                <a:gd name="T39" fmla="*/ 93 h 147"/>
                <a:gd name="T40" fmla="*/ 0 w 369"/>
                <a:gd name="T41" fmla="*/ 74 h 147"/>
                <a:gd name="T42" fmla="*/ 3 w 369"/>
                <a:gd name="T43" fmla="*/ 54 h 147"/>
                <a:gd name="T44" fmla="*/ 10 w 369"/>
                <a:gd name="T45" fmla="*/ 37 h 147"/>
                <a:gd name="T46" fmla="*/ 22 w 369"/>
                <a:gd name="T47" fmla="*/ 21 h 147"/>
                <a:gd name="T48" fmla="*/ 37 w 369"/>
                <a:gd name="T49" fmla="*/ 11 h 147"/>
                <a:gd name="T50" fmla="*/ 55 w 369"/>
                <a:gd name="T51" fmla="*/ 3 h 147"/>
                <a:gd name="T52" fmla="*/ 74 w 369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9" h="147">
                  <a:moveTo>
                    <a:pt x="74" y="0"/>
                  </a:moveTo>
                  <a:lnTo>
                    <a:pt x="295" y="0"/>
                  </a:lnTo>
                  <a:lnTo>
                    <a:pt x="315" y="3"/>
                  </a:lnTo>
                  <a:lnTo>
                    <a:pt x="333" y="11"/>
                  </a:lnTo>
                  <a:lnTo>
                    <a:pt x="347" y="21"/>
                  </a:lnTo>
                  <a:lnTo>
                    <a:pt x="358" y="37"/>
                  </a:lnTo>
                  <a:lnTo>
                    <a:pt x="366" y="54"/>
                  </a:lnTo>
                  <a:lnTo>
                    <a:pt x="369" y="74"/>
                  </a:lnTo>
                  <a:lnTo>
                    <a:pt x="366" y="93"/>
                  </a:lnTo>
                  <a:lnTo>
                    <a:pt x="358" y="110"/>
                  </a:lnTo>
                  <a:lnTo>
                    <a:pt x="347" y="125"/>
                  </a:lnTo>
                  <a:lnTo>
                    <a:pt x="333" y="136"/>
                  </a:lnTo>
                  <a:lnTo>
                    <a:pt x="315" y="144"/>
                  </a:lnTo>
                  <a:lnTo>
                    <a:pt x="295" y="147"/>
                  </a:lnTo>
                  <a:lnTo>
                    <a:pt x="74" y="147"/>
                  </a:lnTo>
                  <a:lnTo>
                    <a:pt x="55" y="144"/>
                  </a:lnTo>
                  <a:lnTo>
                    <a:pt x="37" y="136"/>
                  </a:lnTo>
                  <a:lnTo>
                    <a:pt x="22" y="125"/>
                  </a:lnTo>
                  <a:lnTo>
                    <a:pt x="10" y="110"/>
                  </a:lnTo>
                  <a:lnTo>
                    <a:pt x="3" y="93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7"/>
                  </a:lnTo>
                  <a:lnTo>
                    <a:pt x="22" y="21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17">
              <a:extLst>
                <a:ext uri="{FF2B5EF4-FFF2-40B4-BE49-F238E27FC236}">
                  <a16:creationId xmlns:a16="http://schemas.microsoft.com/office/drawing/2014/main" id="{C0F1C3FF-AA11-439F-973C-AE9DCDFB1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1" y="532"/>
              <a:ext cx="67" cy="51"/>
            </a:xfrm>
            <a:custGeom>
              <a:avLst/>
              <a:gdLst>
                <a:gd name="T0" fmla="*/ 265 w 338"/>
                <a:gd name="T1" fmla="*/ 0 h 256"/>
                <a:gd name="T2" fmla="*/ 284 w 338"/>
                <a:gd name="T3" fmla="*/ 3 h 256"/>
                <a:gd name="T4" fmla="*/ 301 w 338"/>
                <a:gd name="T5" fmla="*/ 10 h 256"/>
                <a:gd name="T6" fmla="*/ 316 w 338"/>
                <a:gd name="T7" fmla="*/ 21 h 256"/>
                <a:gd name="T8" fmla="*/ 328 w 338"/>
                <a:gd name="T9" fmla="*/ 36 h 256"/>
                <a:gd name="T10" fmla="*/ 336 w 338"/>
                <a:gd name="T11" fmla="*/ 54 h 256"/>
                <a:gd name="T12" fmla="*/ 338 w 338"/>
                <a:gd name="T13" fmla="*/ 73 h 256"/>
                <a:gd name="T14" fmla="*/ 336 w 338"/>
                <a:gd name="T15" fmla="*/ 92 h 256"/>
                <a:gd name="T16" fmla="*/ 328 w 338"/>
                <a:gd name="T17" fmla="*/ 109 h 256"/>
                <a:gd name="T18" fmla="*/ 318 w 338"/>
                <a:gd name="T19" fmla="*/ 125 h 256"/>
                <a:gd name="T20" fmla="*/ 302 w 338"/>
                <a:gd name="T21" fmla="*/ 137 h 256"/>
                <a:gd name="T22" fmla="*/ 111 w 338"/>
                <a:gd name="T23" fmla="*/ 245 h 256"/>
                <a:gd name="T24" fmla="*/ 93 w 338"/>
                <a:gd name="T25" fmla="*/ 254 h 256"/>
                <a:gd name="T26" fmla="*/ 73 w 338"/>
                <a:gd name="T27" fmla="*/ 256 h 256"/>
                <a:gd name="T28" fmla="*/ 55 w 338"/>
                <a:gd name="T29" fmla="*/ 254 h 256"/>
                <a:gd name="T30" fmla="*/ 37 w 338"/>
                <a:gd name="T31" fmla="*/ 247 h 256"/>
                <a:gd name="T32" fmla="*/ 21 w 338"/>
                <a:gd name="T33" fmla="*/ 235 h 256"/>
                <a:gd name="T34" fmla="*/ 9 w 338"/>
                <a:gd name="T35" fmla="*/ 219 h 256"/>
                <a:gd name="T36" fmla="*/ 2 w 338"/>
                <a:gd name="T37" fmla="*/ 201 h 256"/>
                <a:gd name="T38" fmla="*/ 0 w 338"/>
                <a:gd name="T39" fmla="*/ 182 h 256"/>
                <a:gd name="T40" fmla="*/ 2 w 338"/>
                <a:gd name="T41" fmla="*/ 164 h 256"/>
                <a:gd name="T42" fmla="*/ 9 w 338"/>
                <a:gd name="T43" fmla="*/ 146 h 256"/>
                <a:gd name="T44" fmla="*/ 21 w 338"/>
                <a:gd name="T45" fmla="*/ 132 h 256"/>
                <a:gd name="T46" fmla="*/ 36 w 338"/>
                <a:gd name="T47" fmla="*/ 119 h 256"/>
                <a:gd name="T48" fmla="*/ 227 w 338"/>
                <a:gd name="T49" fmla="*/ 10 h 256"/>
                <a:gd name="T50" fmla="*/ 247 w 338"/>
                <a:gd name="T51" fmla="*/ 3 h 256"/>
                <a:gd name="T52" fmla="*/ 265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265" y="0"/>
                  </a:moveTo>
                  <a:lnTo>
                    <a:pt x="284" y="3"/>
                  </a:lnTo>
                  <a:lnTo>
                    <a:pt x="301" y="10"/>
                  </a:lnTo>
                  <a:lnTo>
                    <a:pt x="316" y="21"/>
                  </a:lnTo>
                  <a:lnTo>
                    <a:pt x="328" y="36"/>
                  </a:lnTo>
                  <a:lnTo>
                    <a:pt x="336" y="54"/>
                  </a:lnTo>
                  <a:lnTo>
                    <a:pt x="338" y="73"/>
                  </a:lnTo>
                  <a:lnTo>
                    <a:pt x="336" y="92"/>
                  </a:lnTo>
                  <a:lnTo>
                    <a:pt x="328" y="109"/>
                  </a:lnTo>
                  <a:lnTo>
                    <a:pt x="318" y="125"/>
                  </a:lnTo>
                  <a:lnTo>
                    <a:pt x="302" y="137"/>
                  </a:lnTo>
                  <a:lnTo>
                    <a:pt x="111" y="245"/>
                  </a:lnTo>
                  <a:lnTo>
                    <a:pt x="93" y="254"/>
                  </a:lnTo>
                  <a:lnTo>
                    <a:pt x="73" y="256"/>
                  </a:lnTo>
                  <a:lnTo>
                    <a:pt x="55" y="254"/>
                  </a:lnTo>
                  <a:lnTo>
                    <a:pt x="37" y="247"/>
                  </a:lnTo>
                  <a:lnTo>
                    <a:pt x="21" y="235"/>
                  </a:lnTo>
                  <a:lnTo>
                    <a:pt x="9" y="219"/>
                  </a:lnTo>
                  <a:lnTo>
                    <a:pt x="2" y="201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9" y="146"/>
                  </a:lnTo>
                  <a:lnTo>
                    <a:pt x="21" y="132"/>
                  </a:lnTo>
                  <a:lnTo>
                    <a:pt x="36" y="119"/>
                  </a:lnTo>
                  <a:lnTo>
                    <a:pt x="227" y="10"/>
                  </a:lnTo>
                  <a:lnTo>
                    <a:pt x="247" y="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18">
              <a:extLst>
                <a:ext uri="{FF2B5EF4-FFF2-40B4-BE49-F238E27FC236}">
                  <a16:creationId xmlns:a16="http://schemas.microsoft.com/office/drawing/2014/main" id="{A01D8AF8-E851-4DFF-B265-F5C2796FC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5" y="411"/>
              <a:ext cx="52" cy="67"/>
            </a:xfrm>
            <a:custGeom>
              <a:avLst/>
              <a:gdLst>
                <a:gd name="T0" fmla="*/ 183 w 257"/>
                <a:gd name="T1" fmla="*/ 0 h 336"/>
                <a:gd name="T2" fmla="*/ 202 w 257"/>
                <a:gd name="T3" fmla="*/ 2 h 336"/>
                <a:gd name="T4" fmla="*/ 220 w 257"/>
                <a:gd name="T5" fmla="*/ 10 h 336"/>
                <a:gd name="T6" fmla="*/ 236 w 257"/>
                <a:gd name="T7" fmla="*/ 22 h 336"/>
                <a:gd name="T8" fmla="*/ 248 w 257"/>
                <a:gd name="T9" fmla="*/ 37 h 336"/>
                <a:gd name="T10" fmla="*/ 255 w 257"/>
                <a:gd name="T11" fmla="*/ 55 h 336"/>
                <a:gd name="T12" fmla="*/ 257 w 257"/>
                <a:gd name="T13" fmla="*/ 73 h 336"/>
                <a:gd name="T14" fmla="*/ 255 w 257"/>
                <a:gd name="T15" fmla="*/ 92 h 336"/>
                <a:gd name="T16" fmla="*/ 248 w 257"/>
                <a:gd name="T17" fmla="*/ 110 h 336"/>
                <a:gd name="T18" fmla="*/ 137 w 257"/>
                <a:gd name="T19" fmla="*/ 300 h 336"/>
                <a:gd name="T20" fmla="*/ 125 w 257"/>
                <a:gd name="T21" fmla="*/ 315 h 336"/>
                <a:gd name="T22" fmla="*/ 109 w 257"/>
                <a:gd name="T23" fmla="*/ 327 h 336"/>
                <a:gd name="T24" fmla="*/ 92 w 257"/>
                <a:gd name="T25" fmla="*/ 333 h 336"/>
                <a:gd name="T26" fmla="*/ 73 w 257"/>
                <a:gd name="T27" fmla="*/ 336 h 336"/>
                <a:gd name="T28" fmla="*/ 55 w 257"/>
                <a:gd name="T29" fmla="*/ 333 h 336"/>
                <a:gd name="T30" fmla="*/ 37 w 257"/>
                <a:gd name="T31" fmla="*/ 326 h 336"/>
                <a:gd name="T32" fmla="*/ 20 w 257"/>
                <a:gd name="T33" fmla="*/ 314 h 336"/>
                <a:gd name="T34" fmla="*/ 9 w 257"/>
                <a:gd name="T35" fmla="*/ 300 h 336"/>
                <a:gd name="T36" fmla="*/ 2 w 257"/>
                <a:gd name="T37" fmla="*/ 282 h 336"/>
                <a:gd name="T38" fmla="*/ 0 w 257"/>
                <a:gd name="T39" fmla="*/ 264 h 336"/>
                <a:gd name="T40" fmla="*/ 2 w 257"/>
                <a:gd name="T41" fmla="*/ 245 h 336"/>
                <a:gd name="T42" fmla="*/ 9 w 257"/>
                <a:gd name="T43" fmla="*/ 227 h 336"/>
                <a:gd name="T44" fmla="*/ 120 w 257"/>
                <a:gd name="T45" fmla="*/ 37 h 336"/>
                <a:gd name="T46" fmla="*/ 132 w 257"/>
                <a:gd name="T47" fmla="*/ 21 h 336"/>
                <a:gd name="T48" fmla="*/ 148 w 257"/>
                <a:gd name="T49" fmla="*/ 9 h 336"/>
                <a:gd name="T50" fmla="*/ 165 w 257"/>
                <a:gd name="T51" fmla="*/ 2 h 336"/>
                <a:gd name="T52" fmla="*/ 183 w 257"/>
                <a:gd name="T5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336">
                  <a:moveTo>
                    <a:pt x="183" y="0"/>
                  </a:moveTo>
                  <a:lnTo>
                    <a:pt x="202" y="2"/>
                  </a:lnTo>
                  <a:lnTo>
                    <a:pt x="220" y="10"/>
                  </a:lnTo>
                  <a:lnTo>
                    <a:pt x="236" y="22"/>
                  </a:lnTo>
                  <a:lnTo>
                    <a:pt x="248" y="37"/>
                  </a:lnTo>
                  <a:lnTo>
                    <a:pt x="255" y="55"/>
                  </a:lnTo>
                  <a:lnTo>
                    <a:pt x="257" y="73"/>
                  </a:lnTo>
                  <a:lnTo>
                    <a:pt x="255" y="92"/>
                  </a:lnTo>
                  <a:lnTo>
                    <a:pt x="248" y="110"/>
                  </a:lnTo>
                  <a:lnTo>
                    <a:pt x="137" y="300"/>
                  </a:lnTo>
                  <a:lnTo>
                    <a:pt x="125" y="315"/>
                  </a:lnTo>
                  <a:lnTo>
                    <a:pt x="109" y="327"/>
                  </a:lnTo>
                  <a:lnTo>
                    <a:pt x="92" y="333"/>
                  </a:lnTo>
                  <a:lnTo>
                    <a:pt x="73" y="336"/>
                  </a:lnTo>
                  <a:lnTo>
                    <a:pt x="55" y="333"/>
                  </a:lnTo>
                  <a:lnTo>
                    <a:pt x="37" y="326"/>
                  </a:lnTo>
                  <a:lnTo>
                    <a:pt x="20" y="314"/>
                  </a:lnTo>
                  <a:lnTo>
                    <a:pt x="9" y="300"/>
                  </a:lnTo>
                  <a:lnTo>
                    <a:pt x="2" y="282"/>
                  </a:lnTo>
                  <a:lnTo>
                    <a:pt x="0" y="264"/>
                  </a:lnTo>
                  <a:lnTo>
                    <a:pt x="2" y="245"/>
                  </a:lnTo>
                  <a:lnTo>
                    <a:pt x="9" y="227"/>
                  </a:lnTo>
                  <a:lnTo>
                    <a:pt x="120" y="37"/>
                  </a:lnTo>
                  <a:lnTo>
                    <a:pt x="132" y="21"/>
                  </a:lnTo>
                  <a:lnTo>
                    <a:pt x="148" y="9"/>
                  </a:lnTo>
                  <a:lnTo>
                    <a:pt x="165" y="2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19">
              <a:extLst>
                <a:ext uri="{FF2B5EF4-FFF2-40B4-BE49-F238E27FC236}">
                  <a16:creationId xmlns:a16="http://schemas.microsoft.com/office/drawing/2014/main" id="{866E4E0C-743F-48DC-8E67-55291D0ED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1" y="588"/>
              <a:ext cx="71" cy="228"/>
            </a:xfrm>
            <a:custGeom>
              <a:avLst/>
              <a:gdLst>
                <a:gd name="T0" fmla="*/ 177 w 354"/>
                <a:gd name="T1" fmla="*/ 0 h 1140"/>
                <a:gd name="T2" fmla="*/ 213 w 354"/>
                <a:gd name="T3" fmla="*/ 3 h 1140"/>
                <a:gd name="T4" fmla="*/ 245 w 354"/>
                <a:gd name="T5" fmla="*/ 9 h 1140"/>
                <a:gd name="T6" fmla="*/ 274 w 354"/>
                <a:gd name="T7" fmla="*/ 19 h 1140"/>
                <a:gd name="T8" fmla="*/ 298 w 354"/>
                <a:gd name="T9" fmla="*/ 35 h 1140"/>
                <a:gd name="T10" fmla="*/ 318 w 354"/>
                <a:gd name="T11" fmla="*/ 54 h 1140"/>
                <a:gd name="T12" fmla="*/ 334 w 354"/>
                <a:gd name="T13" fmla="*/ 77 h 1140"/>
                <a:gd name="T14" fmla="*/ 346 w 354"/>
                <a:gd name="T15" fmla="*/ 104 h 1140"/>
                <a:gd name="T16" fmla="*/ 352 w 354"/>
                <a:gd name="T17" fmla="*/ 137 h 1140"/>
                <a:gd name="T18" fmla="*/ 354 w 354"/>
                <a:gd name="T19" fmla="*/ 172 h 1140"/>
                <a:gd name="T20" fmla="*/ 354 w 354"/>
                <a:gd name="T21" fmla="*/ 431 h 1140"/>
                <a:gd name="T22" fmla="*/ 353 w 354"/>
                <a:gd name="T23" fmla="*/ 465 h 1140"/>
                <a:gd name="T24" fmla="*/ 350 w 354"/>
                <a:gd name="T25" fmla="*/ 500 h 1140"/>
                <a:gd name="T26" fmla="*/ 346 w 354"/>
                <a:gd name="T27" fmla="*/ 536 h 1140"/>
                <a:gd name="T28" fmla="*/ 276 w 354"/>
                <a:gd name="T29" fmla="*/ 1057 h 1140"/>
                <a:gd name="T30" fmla="*/ 271 w 354"/>
                <a:gd name="T31" fmla="*/ 1082 h 1140"/>
                <a:gd name="T32" fmla="*/ 263 w 354"/>
                <a:gd name="T33" fmla="*/ 1102 h 1140"/>
                <a:gd name="T34" fmla="*/ 252 w 354"/>
                <a:gd name="T35" fmla="*/ 1117 h 1140"/>
                <a:gd name="T36" fmla="*/ 238 w 354"/>
                <a:gd name="T37" fmla="*/ 1128 h 1140"/>
                <a:gd name="T38" fmla="*/ 221 w 354"/>
                <a:gd name="T39" fmla="*/ 1135 h 1140"/>
                <a:gd name="T40" fmla="*/ 200 w 354"/>
                <a:gd name="T41" fmla="*/ 1138 h 1140"/>
                <a:gd name="T42" fmla="*/ 177 w 354"/>
                <a:gd name="T43" fmla="*/ 1140 h 1140"/>
                <a:gd name="T44" fmla="*/ 154 w 354"/>
                <a:gd name="T45" fmla="*/ 1138 h 1140"/>
                <a:gd name="T46" fmla="*/ 134 w 354"/>
                <a:gd name="T47" fmla="*/ 1135 h 1140"/>
                <a:gd name="T48" fmla="*/ 117 w 354"/>
                <a:gd name="T49" fmla="*/ 1128 h 1140"/>
                <a:gd name="T50" fmla="*/ 103 w 354"/>
                <a:gd name="T51" fmla="*/ 1117 h 1140"/>
                <a:gd name="T52" fmla="*/ 92 w 354"/>
                <a:gd name="T53" fmla="*/ 1102 h 1140"/>
                <a:gd name="T54" fmla="*/ 83 w 354"/>
                <a:gd name="T55" fmla="*/ 1082 h 1140"/>
                <a:gd name="T56" fmla="*/ 79 w 354"/>
                <a:gd name="T57" fmla="*/ 1057 h 1140"/>
                <a:gd name="T58" fmla="*/ 9 w 354"/>
                <a:gd name="T59" fmla="*/ 536 h 1140"/>
                <a:gd name="T60" fmla="*/ 5 w 354"/>
                <a:gd name="T61" fmla="*/ 500 h 1140"/>
                <a:gd name="T62" fmla="*/ 2 w 354"/>
                <a:gd name="T63" fmla="*/ 465 h 1140"/>
                <a:gd name="T64" fmla="*/ 0 w 354"/>
                <a:gd name="T65" fmla="*/ 431 h 1140"/>
                <a:gd name="T66" fmla="*/ 0 w 354"/>
                <a:gd name="T67" fmla="*/ 172 h 1140"/>
                <a:gd name="T68" fmla="*/ 3 w 354"/>
                <a:gd name="T69" fmla="*/ 137 h 1140"/>
                <a:gd name="T70" fmla="*/ 9 w 354"/>
                <a:gd name="T71" fmla="*/ 104 h 1140"/>
                <a:gd name="T72" fmla="*/ 21 w 354"/>
                <a:gd name="T73" fmla="*/ 77 h 1140"/>
                <a:gd name="T74" fmla="*/ 36 w 354"/>
                <a:gd name="T75" fmla="*/ 54 h 1140"/>
                <a:gd name="T76" fmla="*/ 57 w 354"/>
                <a:gd name="T77" fmla="*/ 35 h 1140"/>
                <a:gd name="T78" fmla="*/ 81 w 354"/>
                <a:gd name="T79" fmla="*/ 19 h 1140"/>
                <a:gd name="T80" fmla="*/ 110 w 354"/>
                <a:gd name="T81" fmla="*/ 9 h 1140"/>
                <a:gd name="T82" fmla="*/ 141 w 354"/>
                <a:gd name="T83" fmla="*/ 3 h 1140"/>
                <a:gd name="T84" fmla="*/ 177 w 354"/>
                <a:gd name="T85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4" h="1140">
                  <a:moveTo>
                    <a:pt x="177" y="0"/>
                  </a:moveTo>
                  <a:lnTo>
                    <a:pt x="213" y="3"/>
                  </a:lnTo>
                  <a:lnTo>
                    <a:pt x="245" y="9"/>
                  </a:lnTo>
                  <a:lnTo>
                    <a:pt x="274" y="19"/>
                  </a:lnTo>
                  <a:lnTo>
                    <a:pt x="298" y="35"/>
                  </a:lnTo>
                  <a:lnTo>
                    <a:pt x="318" y="54"/>
                  </a:lnTo>
                  <a:lnTo>
                    <a:pt x="334" y="77"/>
                  </a:lnTo>
                  <a:lnTo>
                    <a:pt x="346" y="104"/>
                  </a:lnTo>
                  <a:lnTo>
                    <a:pt x="352" y="137"/>
                  </a:lnTo>
                  <a:lnTo>
                    <a:pt x="354" y="172"/>
                  </a:lnTo>
                  <a:lnTo>
                    <a:pt x="354" y="431"/>
                  </a:lnTo>
                  <a:lnTo>
                    <a:pt x="353" y="465"/>
                  </a:lnTo>
                  <a:lnTo>
                    <a:pt x="350" y="500"/>
                  </a:lnTo>
                  <a:lnTo>
                    <a:pt x="346" y="536"/>
                  </a:lnTo>
                  <a:lnTo>
                    <a:pt x="276" y="1057"/>
                  </a:lnTo>
                  <a:lnTo>
                    <a:pt x="271" y="1082"/>
                  </a:lnTo>
                  <a:lnTo>
                    <a:pt x="263" y="1102"/>
                  </a:lnTo>
                  <a:lnTo>
                    <a:pt x="252" y="1117"/>
                  </a:lnTo>
                  <a:lnTo>
                    <a:pt x="238" y="1128"/>
                  </a:lnTo>
                  <a:lnTo>
                    <a:pt x="221" y="1135"/>
                  </a:lnTo>
                  <a:lnTo>
                    <a:pt x="200" y="1138"/>
                  </a:lnTo>
                  <a:lnTo>
                    <a:pt x="177" y="1140"/>
                  </a:lnTo>
                  <a:lnTo>
                    <a:pt x="154" y="1138"/>
                  </a:lnTo>
                  <a:lnTo>
                    <a:pt x="134" y="1135"/>
                  </a:lnTo>
                  <a:lnTo>
                    <a:pt x="117" y="1128"/>
                  </a:lnTo>
                  <a:lnTo>
                    <a:pt x="103" y="1117"/>
                  </a:lnTo>
                  <a:lnTo>
                    <a:pt x="92" y="1102"/>
                  </a:lnTo>
                  <a:lnTo>
                    <a:pt x="83" y="1082"/>
                  </a:lnTo>
                  <a:lnTo>
                    <a:pt x="79" y="1057"/>
                  </a:lnTo>
                  <a:lnTo>
                    <a:pt x="9" y="536"/>
                  </a:lnTo>
                  <a:lnTo>
                    <a:pt x="5" y="500"/>
                  </a:lnTo>
                  <a:lnTo>
                    <a:pt x="2" y="465"/>
                  </a:lnTo>
                  <a:lnTo>
                    <a:pt x="0" y="431"/>
                  </a:lnTo>
                  <a:lnTo>
                    <a:pt x="0" y="172"/>
                  </a:lnTo>
                  <a:lnTo>
                    <a:pt x="3" y="137"/>
                  </a:lnTo>
                  <a:lnTo>
                    <a:pt x="9" y="104"/>
                  </a:lnTo>
                  <a:lnTo>
                    <a:pt x="21" y="77"/>
                  </a:lnTo>
                  <a:lnTo>
                    <a:pt x="36" y="54"/>
                  </a:lnTo>
                  <a:lnTo>
                    <a:pt x="57" y="35"/>
                  </a:lnTo>
                  <a:lnTo>
                    <a:pt x="81" y="19"/>
                  </a:lnTo>
                  <a:lnTo>
                    <a:pt x="110" y="9"/>
                  </a:lnTo>
                  <a:lnTo>
                    <a:pt x="141" y="3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20">
              <a:extLst>
                <a:ext uri="{FF2B5EF4-FFF2-40B4-BE49-F238E27FC236}">
                  <a16:creationId xmlns:a16="http://schemas.microsoft.com/office/drawing/2014/main" id="{7FD905EA-BD5D-4F28-9760-696EFE9FE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" y="845"/>
              <a:ext cx="74" cy="73"/>
            </a:xfrm>
            <a:custGeom>
              <a:avLst/>
              <a:gdLst>
                <a:gd name="T0" fmla="*/ 184 w 369"/>
                <a:gd name="T1" fmla="*/ 0 h 366"/>
                <a:gd name="T2" fmla="*/ 222 w 369"/>
                <a:gd name="T3" fmla="*/ 5 h 366"/>
                <a:gd name="T4" fmla="*/ 255 w 369"/>
                <a:gd name="T5" fmla="*/ 16 h 366"/>
                <a:gd name="T6" fmla="*/ 287 w 369"/>
                <a:gd name="T7" fmla="*/ 32 h 366"/>
                <a:gd name="T8" fmla="*/ 314 w 369"/>
                <a:gd name="T9" fmla="*/ 54 h 366"/>
                <a:gd name="T10" fmla="*/ 337 w 369"/>
                <a:gd name="T11" fmla="*/ 81 h 366"/>
                <a:gd name="T12" fmla="*/ 354 w 369"/>
                <a:gd name="T13" fmla="*/ 113 h 366"/>
                <a:gd name="T14" fmla="*/ 365 w 369"/>
                <a:gd name="T15" fmla="*/ 147 h 366"/>
                <a:gd name="T16" fmla="*/ 369 w 369"/>
                <a:gd name="T17" fmla="*/ 183 h 366"/>
                <a:gd name="T18" fmla="*/ 365 w 369"/>
                <a:gd name="T19" fmla="*/ 220 h 366"/>
                <a:gd name="T20" fmla="*/ 354 w 369"/>
                <a:gd name="T21" fmla="*/ 255 h 366"/>
                <a:gd name="T22" fmla="*/ 337 w 369"/>
                <a:gd name="T23" fmla="*/ 286 h 366"/>
                <a:gd name="T24" fmla="*/ 314 w 369"/>
                <a:gd name="T25" fmla="*/ 312 h 366"/>
                <a:gd name="T26" fmla="*/ 287 w 369"/>
                <a:gd name="T27" fmla="*/ 335 h 366"/>
                <a:gd name="T28" fmla="*/ 255 w 369"/>
                <a:gd name="T29" fmla="*/ 352 h 366"/>
                <a:gd name="T30" fmla="*/ 222 w 369"/>
                <a:gd name="T31" fmla="*/ 362 h 366"/>
                <a:gd name="T32" fmla="*/ 184 w 369"/>
                <a:gd name="T33" fmla="*/ 366 h 366"/>
                <a:gd name="T34" fmla="*/ 147 w 369"/>
                <a:gd name="T35" fmla="*/ 362 h 366"/>
                <a:gd name="T36" fmla="*/ 113 w 369"/>
                <a:gd name="T37" fmla="*/ 352 h 366"/>
                <a:gd name="T38" fmla="*/ 82 w 369"/>
                <a:gd name="T39" fmla="*/ 335 h 366"/>
                <a:gd name="T40" fmla="*/ 54 w 369"/>
                <a:gd name="T41" fmla="*/ 312 h 366"/>
                <a:gd name="T42" fmla="*/ 31 w 369"/>
                <a:gd name="T43" fmla="*/ 286 h 366"/>
                <a:gd name="T44" fmla="*/ 15 w 369"/>
                <a:gd name="T45" fmla="*/ 255 h 366"/>
                <a:gd name="T46" fmla="*/ 4 w 369"/>
                <a:gd name="T47" fmla="*/ 220 h 366"/>
                <a:gd name="T48" fmla="*/ 0 w 369"/>
                <a:gd name="T49" fmla="*/ 183 h 366"/>
                <a:gd name="T50" fmla="*/ 4 w 369"/>
                <a:gd name="T51" fmla="*/ 147 h 366"/>
                <a:gd name="T52" fmla="*/ 15 w 369"/>
                <a:gd name="T53" fmla="*/ 113 h 366"/>
                <a:gd name="T54" fmla="*/ 31 w 369"/>
                <a:gd name="T55" fmla="*/ 81 h 366"/>
                <a:gd name="T56" fmla="*/ 54 w 369"/>
                <a:gd name="T57" fmla="*/ 54 h 366"/>
                <a:gd name="T58" fmla="*/ 82 w 369"/>
                <a:gd name="T59" fmla="*/ 32 h 366"/>
                <a:gd name="T60" fmla="*/ 113 w 369"/>
                <a:gd name="T61" fmla="*/ 16 h 366"/>
                <a:gd name="T62" fmla="*/ 147 w 369"/>
                <a:gd name="T63" fmla="*/ 5 h 366"/>
                <a:gd name="T64" fmla="*/ 184 w 369"/>
                <a:gd name="T6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9" h="366">
                  <a:moveTo>
                    <a:pt x="184" y="0"/>
                  </a:moveTo>
                  <a:lnTo>
                    <a:pt x="222" y="5"/>
                  </a:lnTo>
                  <a:lnTo>
                    <a:pt x="255" y="16"/>
                  </a:lnTo>
                  <a:lnTo>
                    <a:pt x="287" y="32"/>
                  </a:lnTo>
                  <a:lnTo>
                    <a:pt x="314" y="54"/>
                  </a:lnTo>
                  <a:lnTo>
                    <a:pt x="337" y="81"/>
                  </a:lnTo>
                  <a:lnTo>
                    <a:pt x="354" y="113"/>
                  </a:lnTo>
                  <a:lnTo>
                    <a:pt x="365" y="147"/>
                  </a:lnTo>
                  <a:lnTo>
                    <a:pt x="369" y="183"/>
                  </a:lnTo>
                  <a:lnTo>
                    <a:pt x="365" y="220"/>
                  </a:lnTo>
                  <a:lnTo>
                    <a:pt x="354" y="255"/>
                  </a:lnTo>
                  <a:lnTo>
                    <a:pt x="337" y="286"/>
                  </a:lnTo>
                  <a:lnTo>
                    <a:pt x="314" y="312"/>
                  </a:lnTo>
                  <a:lnTo>
                    <a:pt x="287" y="335"/>
                  </a:lnTo>
                  <a:lnTo>
                    <a:pt x="255" y="352"/>
                  </a:lnTo>
                  <a:lnTo>
                    <a:pt x="222" y="362"/>
                  </a:lnTo>
                  <a:lnTo>
                    <a:pt x="184" y="366"/>
                  </a:lnTo>
                  <a:lnTo>
                    <a:pt x="147" y="362"/>
                  </a:lnTo>
                  <a:lnTo>
                    <a:pt x="113" y="352"/>
                  </a:lnTo>
                  <a:lnTo>
                    <a:pt x="82" y="335"/>
                  </a:lnTo>
                  <a:lnTo>
                    <a:pt x="54" y="312"/>
                  </a:lnTo>
                  <a:lnTo>
                    <a:pt x="31" y="286"/>
                  </a:lnTo>
                  <a:lnTo>
                    <a:pt x="15" y="255"/>
                  </a:lnTo>
                  <a:lnTo>
                    <a:pt x="4" y="220"/>
                  </a:lnTo>
                  <a:lnTo>
                    <a:pt x="0" y="183"/>
                  </a:lnTo>
                  <a:lnTo>
                    <a:pt x="4" y="147"/>
                  </a:lnTo>
                  <a:lnTo>
                    <a:pt x="15" y="113"/>
                  </a:lnTo>
                  <a:lnTo>
                    <a:pt x="31" y="81"/>
                  </a:lnTo>
                  <a:lnTo>
                    <a:pt x="54" y="54"/>
                  </a:lnTo>
                  <a:lnTo>
                    <a:pt x="82" y="32"/>
                  </a:lnTo>
                  <a:lnTo>
                    <a:pt x="113" y="16"/>
                  </a:lnTo>
                  <a:lnTo>
                    <a:pt x="147" y="5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FCFD042-5A7F-47C3-9B15-408CF582D374}"/>
              </a:ext>
            </a:extLst>
          </p:cNvPr>
          <p:cNvSpPr txBox="1"/>
          <p:nvPr/>
        </p:nvSpPr>
        <p:spPr>
          <a:xfrm>
            <a:off x="5332782" y="2727719"/>
            <a:ext cx="554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NAMA Foundation plans to conduct this project one day or half a day duration time; twice a month</a:t>
            </a:r>
            <a:endParaRPr lang="en-MY" dirty="0">
              <a:solidFill>
                <a:schemeClr val="bg1"/>
              </a:solidFill>
            </a:endParaRPr>
          </a:p>
        </p:txBody>
      </p:sp>
      <p:grpSp>
        <p:nvGrpSpPr>
          <p:cNvPr id="58" name="Group 907">
            <a:extLst>
              <a:ext uri="{FF2B5EF4-FFF2-40B4-BE49-F238E27FC236}">
                <a16:creationId xmlns:a16="http://schemas.microsoft.com/office/drawing/2014/main" id="{6262D3C3-0AAC-454D-B792-F739BA3A8F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82801" y="4257746"/>
            <a:ext cx="743235" cy="816162"/>
            <a:chOff x="5050" y="367"/>
            <a:chExt cx="693" cy="761"/>
          </a:xfrm>
          <a:solidFill>
            <a:schemeClr val="bg1"/>
          </a:solidFill>
        </p:grpSpPr>
        <p:sp>
          <p:nvSpPr>
            <p:cNvPr id="59" name="Freeform 909">
              <a:extLst>
                <a:ext uri="{FF2B5EF4-FFF2-40B4-BE49-F238E27FC236}">
                  <a16:creationId xmlns:a16="http://schemas.microsoft.com/office/drawing/2014/main" id="{F877C7F6-F4BC-4061-A2AB-00BA7430D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3" y="484"/>
              <a:ext cx="466" cy="644"/>
            </a:xfrm>
            <a:custGeom>
              <a:avLst/>
              <a:gdLst>
                <a:gd name="T0" fmla="*/ 862 w 2331"/>
                <a:gd name="T1" fmla="*/ 345 h 3218"/>
                <a:gd name="T2" fmla="*/ 550 w 2331"/>
                <a:gd name="T3" fmla="*/ 536 h 3218"/>
                <a:gd name="T4" fmla="*/ 349 w 2331"/>
                <a:gd name="T5" fmla="*/ 831 h 3218"/>
                <a:gd name="T6" fmla="*/ 297 w 2331"/>
                <a:gd name="T7" fmla="*/ 1189 h 3218"/>
                <a:gd name="T8" fmla="*/ 360 w 2331"/>
                <a:gd name="T9" fmla="*/ 1475 h 3218"/>
                <a:gd name="T10" fmla="*/ 475 w 2331"/>
                <a:gd name="T11" fmla="*/ 1692 h 3218"/>
                <a:gd name="T12" fmla="*/ 609 w 2331"/>
                <a:gd name="T13" fmla="*/ 1893 h 3218"/>
                <a:gd name="T14" fmla="*/ 692 w 2331"/>
                <a:gd name="T15" fmla="*/ 2119 h 3218"/>
                <a:gd name="T16" fmla="*/ 743 w 2331"/>
                <a:gd name="T17" fmla="*/ 2274 h 3218"/>
                <a:gd name="T18" fmla="*/ 1546 w 2331"/>
                <a:gd name="T19" fmla="*/ 2312 h 3218"/>
                <a:gd name="T20" fmla="*/ 1632 w 2331"/>
                <a:gd name="T21" fmla="*/ 2199 h 3218"/>
                <a:gd name="T22" fmla="*/ 1677 w 2331"/>
                <a:gd name="T23" fmla="*/ 1979 h 3218"/>
                <a:gd name="T24" fmla="*/ 1803 w 2331"/>
                <a:gd name="T25" fmla="*/ 1768 h 3218"/>
                <a:gd name="T26" fmla="*/ 1927 w 2331"/>
                <a:gd name="T27" fmla="*/ 1569 h 3218"/>
                <a:gd name="T28" fmla="*/ 2018 w 2331"/>
                <a:gd name="T29" fmla="*/ 1314 h 3218"/>
                <a:gd name="T30" fmla="*/ 2023 w 2331"/>
                <a:gd name="T31" fmla="*/ 971 h 3218"/>
                <a:gd name="T32" fmla="*/ 1877 w 2331"/>
                <a:gd name="T33" fmla="*/ 643 h 3218"/>
                <a:gd name="T34" fmla="*/ 1605 w 2331"/>
                <a:gd name="T35" fmla="*/ 405 h 3218"/>
                <a:gd name="T36" fmla="*/ 1245 w 2331"/>
                <a:gd name="T37" fmla="*/ 297 h 3218"/>
                <a:gd name="T38" fmla="*/ 1445 w 2331"/>
                <a:gd name="T39" fmla="*/ 34 h 3218"/>
                <a:gd name="T40" fmla="*/ 1853 w 2331"/>
                <a:gd name="T41" fmla="*/ 217 h 3218"/>
                <a:gd name="T42" fmla="*/ 2156 w 2331"/>
                <a:gd name="T43" fmla="*/ 530 h 3218"/>
                <a:gd name="T44" fmla="*/ 2315 w 2331"/>
                <a:gd name="T45" fmla="*/ 937 h 3218"/>
                <a:gd name="T46" fmla="*/ 2313 w 2331"/>
                <a:gd name="T47" fmla="*/ 1340 h 3218"/>
                <a:gd name="T48" fmla="*/ 2222 w 2331"/>
                <a:gd name="T49" fmla="*/ 1637 h 3218"/>
                <a:gd name="T50" fmla="*/ 2097 w 2331"/>
                <a:gd name="T51" fmla="*/ 1859 h 3218"/>
                <a:gd name="T52" fmla="*/ 1970 w 2331"/>
                <a:gd name="T53" fmla="*/ 2052 h 3218"/>
                <a:gd name="T54" fmla="*/ 1926 w 2331"/>
                <a:gd name="T55" fmla="*/ 2224 h 3218"/>
                <a:gd name="T56" fmla="*/ 1806 w 2331"/>
                <a:gd name="T57" fmla="*/ 2471 h 3218"/>
                <a:gd name="T58" fmla="*/ 1708 w 2331"/>
                <a:gd name="T59" fmla="*/ 2637 h 3218"/>
                <a:gd name="T60" fmla="*/ 1700 w 2331"/>
                <a:gd name="T61" fmla="*/ 2793 h 3218"/>
                <a:gd name="T62" fmla="*/ 1696 w 2331"/>
                <a:gd name="T63" fmla="*/ 2865 h 3218"/>
                <a:gd name="T64" fmla="*/ 1661 w 2331"/>
                <a:gd name="T65" fmla="*/ 2960 h 3218"/>
                <a:gd name="T66" fmla="*/ 1540 w 2331"/>
                <a:gd name="T67" fmla="*/ 3065 h 3218"/>
                <a:gd name="T68" fmla="*/ 1360 w 2331"/>
                <a:gd name="T69" fmla="*/ 3194 h 3218"/>
                <a:gd name="T70" fmla="*/ 1023 w 2331"/>
                <a:gd name="T71" fmla="*/ 3216 h 3218"/>
                <a:gd name="T72" fmla="*/ 875 w 2331"/>
                <a:gd name="T73" fmla="*/ 3101 h 3218"/>
                <a:gd name="T74" fmla="*/ 697 w 2331"/>
                <a:gd name="T75" fmla="*/ 2996 h 3218"/>
                <a:gd name="T76" fmla="*/ 638 w 2331"/>
                <a:gd name="T77" fmla="*/ 2885 h 3218"/>
                <a:gd name="T78" fmla="*/ 633 w 2331"/>
                <a:gd name="T79" fmla="*/ 2835 h 3218"/>
                <a:gd name="T80" fmla="*/ 626 w 2331"/>
                <a:gd name="T81" fmla="*/ 2702 h 3218"/>
                <a:gd name="T82" fmla="*/ 618 w 2331"/>
                <a:gd name="T83" fmla="*/ 2554 h 3218"/>
                <a:gd name="T84" fmla="*/ 432 w 2331"/>
                <a:gd name="T85" fmla="*/ 2328 h 3218"/>
                <a:gd name="T86" fmla="*/ 390 w 2331"/>
                <a:gd name="T87" fmla="*/ 2114 h 3218"/>
                <a:gd name="T88" fmla="*/ 284 w 2331"/>
                <a:gd name="T89" fmla="*/ 1933 h 3218"/>
                <a:gd name="T90" fmla="*/ 158 w 2331"/>
                <a:gd name="T91" fmla="*/ 1734 h 3218"/>
                <a:gd name="T92" fmla="*/ 47 w 2331"/>
                <a:gd name="T93" fmla="*/ 1469 h 3218"/>
                <a:gd name="T94" fmla="*/ 0 w 2331"/>
                <a:gd name="T95" fmla="*/ 1119 h 3218"/>
                <a:gd name="T96" fmla="*/ 91 w 2331"/>
                <a:gd name="T97" fmla="*/ 684 h 3218"/>
                <a:gd name="T98" fmla="*/ 342 w 2331"/>
                <a:gd name="T99" fmla="*/ 329 h 3218"/>
                <a:gd name="T100" fmla="*/ 713 w 2331"/>
                <a:gd name="T101" fmla="*/ 89 h 3218"/>
                <a:gd name="T102" fmla="*/ 1165 w 2331"/>
                <a:gd name="T103" fmla="*/ 0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31" h="3218">
                  <a:moveTo>
                    <a:pt x="1165" y="293"/>
                  </a:moveTo>
                  <a:lnTo>
                    <a:pt x="1086" y="297"/>
                  </a:lnTo>
                  <a:lnTo>
                    <a:pt x="1009" y="306"/>
                  </a:lnTo>
                  <a:lnTo>
                    <a:pt x="934" y="323"/>
                  </a:lnTo>
                  <a:lnTo>
                    <a:pt x="862" y="345"/>
                  </a:lnTo>
                  <a:lnTo>
                    <a:pt x="792" y="373"/>
                  </a:lnTo>
                  <a:lnTo>
                    <a:pt x="726" y="407"/>
                  </a:lnTo>
                  <a:lnTo>
                    <a:pt x="663" y="445"/>
                  </a:lnTo>
                  <a:lnTo>
                    <a:pt x="605" y="488"/>
                  </a:lnTo>
                  <a:lnTo>
                    <a:pt x="550" y="536"/>
                  </a:lnTo>
                  <a:lnTo>
                    <a:pt x="500" y="587"/>
                  </a:lnTo>
                  <a:lnTo>
                    <a:pt x="455" y="643"/>
                  </a:lnTo>
                  <a:lnTo>
                    <a:pt x="414" y="703"/>
                  </a:lnTo>
                  <a:lnTo>
                    <a:pt x="379" y="765"/>
                  </a:lnTo>
                  <a:lnTo>
                    <a:pt x="349" y="831"/>
                  </a:lnTo>
                  <a:lnTo>
                    <a:pt x="326" y="900"/>
                  </a:lnTo>
                  <a:lnTo>
                    <a:pt x="309" y="971"/>
                  </a:lnTo>
                  <a:lnTo>
                    <a:pt x="298" y="1044"/>
                  </a:lnTo>
                  <a:lnTo>
                    <a:pt x="295" y="1119"/>
                  </a:lnTo>
                  <a:lnTo>
                    <a:pt x="297" y="1189"/>
                  </a:lnTo>
                  <a:lnTo>
                    <a:pt x="303" y="1253"/>
                  </a:lnTo>
                  <a:lnTo>
                    <a:pt x="313" y="1314"/>
                  </a:lnTo>
                  <a:lnTo>
                    <a:pt x="326" y="1371"/>
                  </a:lnTo>
                  <a:lnTo>
                    <a:pt x="342" y="1425"/>
                  </a:lnTo>
                  <a:lnTo>
                    <a:pt x="360" y="1475"/>
                  </a:lnTo>
                  <a:lnTo>
                    <a:pt x="380" y="1523"/>
                  </a:lnTo>
                  <a:lnTo>
                    <a:pt x="403" y="1569"/>
                  </a:lnTo>
                  <a:lnTo>
                    <a:pt x="426" y="1612"/>
                  </a:lnTo>
                  <a:lnTo>
                    <a:pt x="451" y="1652"/>
                  </a:lnTo>
                  <a:lnTo>
                    <a:pt x="475" y="1692"/>
                  </a:lnTo>
                  <a:lnTo>
                    <a:pt x="502" y="1730"/>
                  </a:lnTo>
                  <a:lnTo>
                    <a:pt x="526" y="1767"/>
                  </a:lnTo>
                  <a:lnTo>
                    <a:pt x="555" y="1809"/>
                  </a:lnTo>
                  <a:lnTo>
                    <a:pt x="583" y="1851"/>
                  </a:lnTo>
                  <a:lnTo>
                    <a:pt x="609" y="1893"/>
                  </a:lnTo>
                  <a:lnTo>
                    <a:pt x="633" y="1934"/>
                  </a:lnTo>
                  <a:lnTo>
                    <a:pt x="654" y="1979"/>
                  </a:lnTo>
                  <a:lnTo>
                    <a:pt x="670" y="2023"/>
                  </a:lnTo>
                  <a:lnTo>
                    <a:pt x="684" y="2070"/>
                  </a:lnTo>
                  <a:lnTo>
                    <a:pt x="692" y="2119"/>
                  </a:lnTo>
                  <a:lnTo>
                    <a:pt x="695" y="2170"/>
                  </a:lnTo>
                  <a:lnTo>
                    <a:pt x="698" y="2199"/>
                  </a:lnTo>
                  <a:lnTo>
                    <a:pt x="709" y="2226"/>
                  </a:lnTo>
                  <a:lnTo>
                    <a:pt x="723" y="2251"/>
                  </a:lnTo>
                  <a:lnTo>
                    <a:pt x="743" y="2274"/>
                  </a:lnTo>
                  <a:lnTo>
                    <a:pt x="763" y="2294"/>
                  </a:lnTo>
                  <a:lnTo>
                    <a:pt x="785" y="2312"/>
                  </a:lnTo>
                  <a:lnTo>
                    <a:pt x="805" y="2328"/>
                  </a:lnTo>
                  <a:lnTo>
                    <a:pt x="1525" y="2328"/>
                  </a:lnTo>
                  <a:lnTo>
                    <a:pt x="1546" y="2312"/>
                  </a:lnTo>
                  <a:lnTo>
                    <a:pt x="1567" y="2294"/>
                  </a:lnTo>
                  <a:lnTo>
                    <a:pt x="1589" y="2274"/>
                  </a:lnTo>
                  <a:lnTo>
                    <a:pt x="1607" y="2251"/>
                  </a:lnTo>
                  <a:lnTo>
                    <a:pt x="1622" y="2226"/>
                  </a:lnTo>
                  <a:lnTo>
                    <a:pt x="1632" y="2199"/>
                  </a:lnTo>
                  <a:lnTo>
                    <a:pt x="1636" y="2170"/>
                  </a:lnTo>
                  <a:lnTo>
                    <a:pt x="1638" y="2119"/>
                  </a:lnTo>
                  <a:lnTo>
                    <a:pt x="1647" y="2070"/>
                  </a:lnTo>
                  <a:lnTo>
                    <a:pt x="1660" y="2023"/>
                  </a:lnTo>
                  <a:lnTo>
                    <a:pt x="1677" y="1979"/>
                  </a:lnTo>
                  <a:lnTo>
                    <a:pt x="1697" y="1936"/>
                  </a:lnTo>
                  <a:lnTo>
                    <a:pt x="1722" y="1893"/>
                  </a:lnTo>
                  <a:lnTo>
                    <a:pt x="1747" y="1851"/>
                  </a:lnTo>
                  <a:lnTo>
                    <a:pt x="1775" y="1810"/>
                  </a:lnTo>
                  <a:lnTo>
                    <a:pt x="1803" y="1768"/>
                  </a:lnTo>
                  <a:lnTo>
                    <a:pt x="1829" y="1731"/>
                  </a:lnTo>
                  <a:lnTo>
                    <a:pt x="1854" y="1693"/>
                  </a:lnTo>
                  <a:lnTo>
                    <a:pt x="1879" y="1654"/>
                  </a:lnTo>
                  <a:lnTo>
                    <a:pt x="1905" y="1612"/>
                  </a:lnTo>
                  <a:lnTo>
                    <a:pt x="1927" y="1569"/>
                  </a:lnTo>
                  <a:lnTo>
                    <a:pt x="1950" y="1523"/>
                  </a:lnTo>
                  <a:lnTo>
                    <a:pt x="1971" y="1475"/>
                  </a:lnTo>
                  <a:lnTo>
                    <a:pt x="1989" y="1425"/>
                  </a:lnTo>
                  <a:lnTo>
                    <a:pt x="2005" y="1371"/>
                  </a:lnTo>
                  <a:lnTo>
                    <a:pt x="2018" y="1314"/>
                  </a:lnTo>
                  <a:lnTo>
                    <a:pt x="2027" y="1253"/>
                  </a:lnTo>
                  <a:lnTo>
                    <a:pt x="2033" y="1189"/>
                  </a:lnTo>
                  <a:lnTo>
                    <a:pt x="2036" y="1119"/>
                  </a:lnTo>
                  <a:lnTo>
                    <a:pt x="2032" y="1044"/>
                  </a:lnTo>
                  <a:lnTo>
                    <a:pt x="2023" y="971"/>
                  </a:lnTo>
                  <a:lnTo>
                    <a:pt x="2005" y="899"/>
                  </a:lnTo>
                  <a:lnTo>
                    <a:pt x="1982" y="831"/>
                  </a:lnTo>
                  <a:lnTo>
                    <a:pt x="1953" y="765"/>
                  </a:lnTo>
                  <a:lnTo>
                    <a:pt x="1917" y="702"/>
                  </a:lnTo>
                  <a:lnTo>
                    <a:pt x="1877" y="643"/>
                  </a:lnTo>
                  <a:lnTo>
                    <a:pt x="1831" y="587"/>
                  </a:lnTo>
                  <a:lnTo>
                    <a:pt x="1781" y="536"/>
                  </a:lnTo>
                  <a:lnTo>
                    <a:pt x="1726" y="488"/>
                  </a:lnTo>
                  <a:lnTo>
                    <a:pt x="1667" y="444"/>
                  </a:lnTo>
                  <a:lnTo>
                    <a:pt x="1605" y="405"/>
                  </a:lnTo>
                  <a:lnTo>
                    <a:pt x="1539" y="373"/>
                  </a:lnTo>
                  <a:lnTo>
                    <a:pt x="1469" y="345"/>
                  </a:lnTo>
                  <a:lnTo>
                    <a:pt x="1396" y="323"/>
                  </a:lnTo>
                  <a:lnTo>
                    <a:pt x="1322" y="306"/>
                  </a:lnTo>
                  <a:lnTo>
                    <a:pt x="1245" y="297"/>
                  </a:lnTo>
                  <a:lnTo>
                    <a:pt x="1165" y="293"/>
                  </a:lnTo>
                  <a:close/>
                  <a:moveTo>
                    <a:pt x="1165" y="0"/>
                  </a:moveTo>
                  <a:lnTo>
                    <a:pt x="1260" y="4"/>
                  </a:lnTo>
                  <a:lnTo>
                    <a:pt x="1354" y="16"/>
                  </a:lnTo>
                  <a:lnTo>
                    <a:pt x="1445" y="34"/>
                  </a:lnTo>
                  <a:lnTo>
                    <a:pt x="1534" y="58"/>
                  </a:lnTo>
                  <a:lnTo>
                    <a:pt x="1618" y="89"/>
                  </a:lnTo>
                  <a:lnTo>
                    <a:pt x="1700" y="126"/>
                  </a:lnTo>
                  <a:lnTo>
                    <a:pt x="1778" y="169"/>
                  </a:lnTo>
                  <a:lnTo>
                    <a:pt x="1853" y="217"/>
                  </a:lnTo>
                  <a:lnTo>
                    <a:pt x="1923" y="270"/>
                  </a:lnTo>
                  <a:lnTo>
                    <a:pt x="1989" y="329"/>
                  </a:lnTo>
                  <a:lnTo>
                    <a:pt x="2049" y="391"/>
                  </a:lnTo>
                  <a:lnTo>
                    <a:pt x="2106" y="459"/>
                  </a:lnTo>
                  <a:lnTo>
                    <a:pt x="2156" y="530"/>
                  </a:lnTo>
                  <a:lnTo>
                    <a:pt x="2201" y="605"/>
                  </a:lnTo>
                  <a:lnTo>
                    <a:pt x="2239" y="684"/>
                  </a:lnTo>
                  <a:lnTo>
                    <a:pt x="2271" y="767"/>
                  </a:lnTo>
                  <a:lnTo>
                    <a:pt x="2297" y="850"/>
                  </a:lnTo>
                  <a:lnTo>
                    <a:pt x="2315" y="937"/>
                  </a:lnTo>
                  <a:lnTo>
                    <a:pt x="2327" y="1027"/>
                  </a:lnTo>
                  <a:lnTo>
                    <a:pt x="2331" y="1119"/>
                  </a:lnTo>
                  <a:lnTo>
                    <a:pt x="2328" y="1197"/>
                  </a:lnTo>
                  <a:lnTo>
                    <a:pt x="2322" y="1271"/>
                  </a:lnTo>
                  <a:lnTo>
                    <a:pt x="2313" y="1340"/>
                  </a:lnTo>
                  <a:lnTo>
                    <a:pt x="2299" y="1407"/>
                  </a:lnTo>
                  <a:lnTo>
                    <a:pt x="2284" y="1469"/>
                  </a:lnTo>
                  <a:lnTo>
                    <a:pt x="2266" y="1528"/>
                  </a:lnTo>
                  <a:lnTo>
                    <a:pt x="2244" y="1584"/>
                  </a:lnTo>
                  <a:lnTo>
                    <a:pt x="2222" y="1637"/>
                  </a:lnTo>
                  <a:lnTo>
                    <a:pt x="2198" y="1686"/>
                  </a:lnTo>
                  <a:lnTo>
                    <a:pt x="2174" y="1732"/>
                  </a:lnTo>
                  <a:lnTo>
                    <a:pt x="2148" y="1778"/>
                  </a:lnTo>
                  <a:lnTo>
                    <a:pt x="2122" y="1820"/>
                  </a:lnTo>
                  <a:lnTo>
                    <a:pt x="2097" y="1859"/>
                  </a:lnTo>
                  <a:lnTo>
                    <a:pt x="2072" y="1896"/>
                  </a:lnTo>
                  <a:lnTo>
                    <a:pt x="2047" y="1932"/>
                  </a:lnTo>
                  <a:lnTo>
                    <a:pt x="2018" y="1976"/>
                  </a:lnTo>
                  <a:lnTo>
                    <a:pt x="1991" y="2016"/>
                  </a:lnTo>
                  <a:lnTo>
                    <a:pt x="1970" y="2052"/>
                  </a:lnTo>
                  <a:lnTo>
                    <a:pt x="1953" y="2084"/>
                  </a:lnTo>
                  <a:lnTo>
                    <a:pt x="1941" y="2114"/>
                  </a:lnTo>
                  <a:lnTo>
                    <a:pt x="1932" y="2142"/>
                  </a:lnTo>
                  <a:lnTo>
                    <a:pt x="1930" y="2170"/>
                  </a:lnTo>
                  <a:lnTo>
                    <a:pt x="1926" y="2224"/>
                  </a:lnTo>
                  <a:lnTo>
                    <a:pt x="1915" y="2276"/>
                  </a:lnTo>
                  <a:lnTo>
                    <a:pt x="1899" y="2328"/>
                  </a:lnTo>
                  <a:lnTo>
                    <a:pt x="1873" y="2378"/>
                  </a:lnTo>
                  <a:lnTo>
                    <a:pt x="1843" y="2426"/>
                  </a:lnTo>
                  <a:lnTo>
                    <a:pt x="1806" y="2471"/>
                  </a:lnTo>
                  <a:lnTo>
                    <a:pt x="1763" y="2514"/>
                  </a:lnTo>
                  <a:lnTo>
                    <a:pt x="1713" y="2554"/>
                  </a:lnTo>
                  <a:lnTo>
                    <a:pt x="1712" y="2578"/>
                  </a:lnTo>
                  <a:lnTo>
                    <a:pt x="1711" y="2606"/>
                  </a:lnTo>
                  <a:lnTo>
                    <a:pt x="1708" y="2637"/>
                  </a:lnTo>
                  <a:lnTo>
                    <a:pt x="1707" y="2670"/>
                  </a:lnTo>
                  <a:lnTo>
                    <a:pt x="1705" y="2702"/>
                  </a:lnTo>
                  <a:lnTo>
                    <a:pt x="1704" y="2734"/>
                  </a:lnTo>
                  <a:lnTo>
                    <a:pt x="1701" y="2765"/>
                  </a:lnTo>
                  <a:lnTo>
                    <a:pt x="1700" y="2793"/>
                  </a:lnTo>
                  <a:lnTo>
                    <a:pt x="1699" y="2816"/>
                  </a:lnTo>
                  <a:lnTo>
                    <a:pt x="1697" y="2835"/>
                  </a:lnTo>
                  <a:lnTo>
                    <a:pt x="1697" y="2847"/>
                  </a:lnTo>
                  <a:lnTo>
                    <a:pt x="1696" y="2850"/>
                  </a:lnTo>
                  <a:lnTo>
                    <a:pt x="1696" y="2865"/>
                  </a:lnTo>
                  <a:lnTo>
                    <a:pt x="1694" y="2881"/>
                  </a:lnTo>
                  <a:lnTo>
                    <a:pt x="1689" y="2899"/>
                  </a:lnTo>
                  <a:lnTo>
                    <a:pt x="1683" y="2918"/>
                  </a:lnTo>
                  <a:lnTo>
                    <a:pt x="1673" y="2940"/>
                  </a:lnTo>
                  <a:lnTo>
                    <a:pt x="1661" y="2960"/>
                  </a:lnTo>
                  <a:lnTo>
                    <a:pt x="1646" y="2982"/>
                  </a:lnTo>
                  <a:lnTo>
                    <a:pt x="1626" y="3004"/>
                  </a:lnTo>
                  <a:lnTo>
                    <a:pt x="1602" y="3025"/>
                  </a:lnTo>
                  <a:lnTo>
                    <a:pt x="1573" y="3046"/>
                  </a:lnTo>
                  <a:lnTo>
                    <a:pt x="1540" y="3065"/>
                  </a:lnTo>
                  <a:lnTo>
                    <a:pt x="1501" y="3084"/>
                  </a:lnTo>
                  <a:lnTo>
                    <a:pt x="1455" y="3101"/>
                  </a:lnTo>
                  <a:lnTo>
                    <a:pt x="1429" y="3135"/>
                  </a:lnTo>
                  <a:lnTo>
                    <a:pt x="1396" y="3166"/>
                  </a:lnTo>
                  <a:lnTo>
                    <a:pt x="1360" y="3194"/>
                  </a:lnTo>
                  <a:lnTo>
                    <a:pt x="1335" y="3208"/>
                  </a:lnTo>
                  <a:lnTo>
                    <a:pt x="1307" y="3216"/>
                  </a:lnTo>
                  <a:lnTo>
                    <a:pt x="1279" y="3218"/>
                  </a:lnTo>
                  <a:lnTo>
                    <a:pt x="1052" y="3218"/>
                  </a:lnTo>
                  <a:lnTo>
                    <a:pt x="1023" y="3216"/>
                  </a:lnTo>
                  <a:lnTo>
                    <a:pt x="996" y="3208"/>
                  </a:lnTo>
                  <a:lnTo>
                    <a:pt x="970" y="3194"/>
                  </a:lnTo>
                  <a:lnTo>
                    <a:pt x="934" y="3166"/>
                  </a:lnTo>
                  <a:lnTo>
                    <a:pt x="902" y="3135"/>
                  </a:lnTo>
                  <a:lnTo>
                    <a:pt x="875" y="3101"/>
                  </a:lnTo>
                  <a:lnTo>
                    <a:pt x="827" y="3082"/>
                  </a:lnTo>
                  <a:lnTo>
                    <a:pt x="786" y="3063"/>
                  </a:lnTo>
                  <a:lnTo>
                    <a:pt x="750" y="3041"/>
                  </a:lnTo>
                  <a:lnTo>
                    <a:pt x="721" y="3019"/>
                  </a:lnTo>
                  <a:lnTo>
                    <a:pt x="697" y="2996"/>
                  </a:lnTo>
                  <a:lnTo>
                    <a:pt x="678" y="2972"/>
                  </a:lnTo>
                  <a:lnTo>
                    <a:pt x="663" y="2949"/>
                  </a:lnTo>
                  <a:lnTo>
                    <a:pt x="651" y="2927"/>
                  </a:lnTo>
                  <a:lnTo>
                    <a:pt x="644" y="2905"/>
                  </a:lnTo>
                  <a:lnTo>
                    <a:pt x="638" y="2885"/>
                  </a:lnTo>
                  <a:lnTo>
                    <a:pt x="636" y="2867"/>
                  </a:lnTo>
                  <a:lnTo>
                    <a:pt x="634" y="2850"/>
                  </a:lnTo>
                  <a:lnTo>
                    <a:pt x="634" y="2850"/>
                  </a:lnTo>
                  <a:lnTo>
                    <a:pt x="634" y="2847"/>
                  </a:lnTo>
                  <a:lnTo>
                    <a:pt x="633" y="2835"/>
                  </a:lnTo>
                  <a:lnTo>
                    <a:pt x="632" y="2816"/>
                  </a:lnTo>
                  <a:lnTo>
                    <a:pt x="631" y="2793"/>
                  </a:lnTo>
                  <a:lnTo>
                    <a:pt x="630" y="2765"/>
                  </a:lnTo>
                  <a:lnTo>
                    <a:pt x="627" y="2734"/>
                  </a:lnTo>
                  <a:lnTo>
                    <a:pt x="626" y="2702"/>
                  </a:lnTo>
                  <a:lnTo>
                    <a:pt x="624" y="2670"/>
                  </a:lnTo>
                  <a:lnTo>
                    <a:pt x="622" y="2637"/>
                  </a:lnTo>
                  <a:lnTo>
                    <a:pt x="620" y="2606"/>
                  </a:lnTo>
                  <a:lnTo>
                    <a:pt x="619" y="2578"/>
                  </a:lnTo>
                  <a:lnTo>
                    <a:pt x="618" y="2554"/>
                  </a:lnTo>
                  <a:lnTo>
                    <a:pt x="568" y="2514"/>
                  </a:lnTo>
                  <a:lnTo>
                    <a:pt x="525" y="2471"/>
                  </a:lnTo>
                  <a:lnTo>
                    <a:pt x="487" y="2426"/>
                  </a:lnTo>
                  <a:lnTo>
                    <a:pt x="457" y="2378"/>
                  </a:lnTo>
                  <a:lnTo>
                    <a:pt x="432" y="2328"/>
                  </a:lnTo>
                  <a:lnTo>
                    <a:pt x="415" y="2276"/>
                  </a:lnTo>
                  <a:lnTo>
                    <a:pt x="404" y="2224"/>
                  </a:lnTo>
                  <a:lnTo>
                    <a:pt x="401" y="2170"/>
                  </a:lnTo>
                  <a:lnTo>
                    <a:pt x="398" y="2142"/>
                  </a:lnTo>
                  <a:lnTo>
                    <a:pt x="390" y="2114"/>
                  </a:lnTo>
                  <a:lnTo>
                    <a:pt x="378" y="2084"/>
                  </a:lnTo>
                  <a:lnTo>
                    <a:pt x="361" y="2052"/>
                  </a:lnTo>
                  <a:lnTo>
                    <a:pt x="339" y="2016"/>
                  </a:lnTo>
                  <a:lnTo>
                    <a:pt x="314" y="1976"/>
                  </a:lnTo>
                  <a:lnTo>
                    <a:pt x="284" y="1933"/>
                  </a:lnTo>
                  <a:lnTo>
                    <a:pt x="260" y="1897"/>
                  </a:lnTo>
                  <a:lnTo>
                    <a:pt x="235" y="1859"/>
                  </a:lnTo>
                  <a:lnTo>
                    <a:pt x="208" y="1820"/>
                  </a:lnTo>
                  <a:lnTo>
                    <a:pt x="183" y="1778"/>
                  </a:lnTo>
                  <a:lnTo>
                    <a:pt x="158" y="1734"/>
                  </a:lnTo>
                  <a:lnTo>
                    <a:pt x="132" y="1686"/>
                  </a:lnTo>
                  <a:lnTo>
                    <a:pt x="108" y="1637"/>
                  </a:lnTo>
                  <a:lnTo>
                    <a:pt x="87" y="1584"/>
                  </a:lnTo>
                  <a:lnTo>
                    <a:pt x="65" y="1528"/>
                  </a:lnTo>
                  <a:lnTo>
                    <a:pt x="47" y="1469"/>
                  </a:lnTo>
                  <a:lnTo>
                    <a:pt x="31" y="1407"/>
                  </a:lnTo>
                  <a:lnTo>
                    <a:pt x="18" y="1340"/>
                  </a:lnTo>
                  <a:lnTo>
                    <a:pt x="8" y="1271"/>
                  </a:lnTo>
                  <a:lnTo>
                    <a:pt x="2" y="1197"/>
                  </a:lnTo>
                  <a:lnTo>
                    <a:pt x="0" y="1119"/>
                  </a:lnTo>
                  <a:lnTo>
                    <a:pt x="3" y="1027"/>
                  </a:lnTo>
                  <a:lnTo>
                    <a:pt x="16" y="937"/>
                  </a:lnTo>
                  <a:lnTo>
                    <a:pt x="34" y="850"/>
                  </a:lnTo>
                  <a:lnTo>
                    <a:pt x="60" y="767"/>
                  </a:lnTo>
                  <a:lnTo>
                    <a:pt x="91" y="684"/>
                  </a:lnTo>
                  <a:lnTo>
                    <a:pt x="130" y="605"/>
                  </a:lnTo>
                  <a:lnTo>
                    <a:pt x="174" y="530"/>
                  </a:lnTo>
                  <a:lnTo>
                    <a:pt x="225" y="459"/>
                  </a:lnTo>
                  <a:lnTo>
                    <a:pt x="282" y="391"/>
                  </a:lnTo>
                  <a:lnTo>
                    <a:pt x="342" y="329"/>
                  </a:lnTo>
                  <a:lnTo>
                    <a:pt x="408" y="270"/>
                  </a:lnTo>
                  <a:lnTo>
                    <a:pt x="478" y="217"/>
                  </a:lnTo>
                  <a:lnTo>
                    <a:pt x="553" y="169"/>
                  </a:lnTo>
                  <a:lnTo>
                    <a:pt x="631" y="126"/>
                  </a:lnTo>
                  <a:lnTo>
                    <a:pt x="713" y="89"/>
                  </a:lnTo>
                  <a:lnTo>
                    <a:pt x="798" y="58"/>
                  </a:lnTo>
                  <a:lnTo>
                    <a:pt x="886" y="34"/>
                  </a:lnTo>
                  <a:lnTo>
                    <a:pt x="976" y="16"/>
                  </a:lnTo>
                  <a:lnTo>
                    <a:pt x="1070" y="4"/>
                  </a:lnTo>
                  <a:lnTo>
                    <a:pt x="1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10">
              <a:extLst>
                <a:ext uri="{FF2B5EF4-FFF2-40B4-BE49-F238E27FC236}">
                  <a16:creationId xmlns:a16="http://schemas.microsoft.com/office/drawing/2014/main" id="{646088C0-4627-46B0-A773-F470C4CB3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2" y="367"/>
              <a:ext cx="29" cy="73"/>
            </a:xfrm>
            <a:custGeom>
              <a:avLst/>
              <a:gdLst>
                <a:gd name="T0" fmla="*/ 73 w 147"/>
                <a:gd name="T1" fmla="*/ 0 h 364"/>
                <a:gd name="T2" fmla="*/ 73 w 147"/>
                <a:gd name="T3" fmla="*/ 0 h 364"/>
                <a:gd name="T4" fmla="*/ 93 w 147"/>
                <a:gd name="T5" fmla="*/ 2 h 364"/>
                <a:gd name="T6" fmla="*/ 111 w 147"/>
                <a:gd name="T7" fmla="*/ 9 h 364"/>
                <a:gd name="T8" fmla="*/ 125 w 147"/>
                <a:gd name="T9" fmla="*/ 21 h 364"/>
                <a:gd name="T10" fmla="*/ 137 w 147"/>
                <a:gd name="T11" fmla="*/ 36 h 364"/>
                <a:gd name="T12" fmla="*/ 144 w 147"/>
                <a:gd name="T13" fmla="*/ 53 h 364"/>
                <a:gd name="T14" fmla="*/ 147 w 147"/>
                <a:gd name="T15" fmla="*/ 73 h 364"/>
                <a:gd name="T16" fmla="*/ 147 w 147"/>
                <a:gd name="T17" fmla="*/ 291 h 364"/>
                <a:gd name="T18" fmla="*/ 144 w 147"/>
                <a:gd name="T19" fmla="*/ 312 h 364"/>
                <a:gd name="T20" fmla="*/ 137 w 147"/>
                <a:gd name="T21" fmla="*/ 328 h 364"/>
                <a:gd name="T22" fmla="*/ 125 w 147"/>
                <a:gd name="T23" fmla="*/ 344 h 364"/>
                <a:gd name="T24" fmla="*/ 111 w 147"/>
                <a:gd name="T25" fmla="*/ 355 h 364"/>
                <a:gd name="T26" fmla="*/ 93 w 147"/>
                <a:gd name="T27" fmla="*/ 362 h 364"/>
                <a:gd name="T28" fmla="*/ 73 w 147"/>
                <a:gd name="T29" fmla="*/ 364 h 364"/>
                <a:gd name="T30" fmla="*/ 54 w 147"/>
                <a:gd name="T31" fmla="*/ 362 h 364"/>
                <a:gd name="T32" fmla="*/ 36 w 147"/>
                <a:gd name="T33" fmla="*/ 355 h 364"/>
                <a:gd name="T34" fmla="*/ 22 w 147"/>
                <a:gd name="T35" fmla="*/ 344 h 364"/>
                <a:gd name="T36" fmla="*/ 10 w 147"/>
                <a:gd name="T37" fmla="*/ 328 h 364"/>
                <a:gd name="T38" fmla="*/ 2 w 147"/>
                <a:gd name="T39" fmla="*/ 312 h 364"/>
                <a:gd name="T40" fmla="*/ 0 w 147"/>
                <a:gd name="T41" fmla="*/ 291 h 364"/>
                <a:gd name="T42" fmla="*/ 0 w 147"/>
                <a:gd name="T43" fmla="*/ 73 h 364"/>
                <a:gd name="T44" fmla="*/ 2 w 147"/>
                <a:gd name="T45" fmla="*/ 53 h 364"/>
                <a:gd name="T46" fmla="*/ 10 w 147"/>
                <a:gd name="T47" fmla="*/ 36 h 364"/>
                <a:gd name="T48" fmla="*/ 22 w 147"/>
                <a:gd name="T49" fmla="*/ 21 h 364"/>
                <a:gd name="T50" fmla="*/ 36 w 147"/>
                <a:gd name="T51" fmla="*/ 9 h 364"/>
                <a:gd name="T52" fmla="*/ 54 w 147"/>
                <a:gd name="T53" fmla="*/ 2 h 364"/>
                <a:gd name="T54" fmla="*/ 73 w 147"/>
                <a:gd name="T5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364">
                  <a:moveTo>
                    <a:pt x="73" y="0"/>
                  </a:moveTo>
                  <a:lnTo>
                    <a:pt x="73" y="0"/>
                  </a:lnTo>
                  <a:lnTo>
                    <a:pt x="93" y="2"/>
                  </a:lnTo>
                  <a:lnTo>
                    <a:pt x="111" y="9"/>
                  </a:lnTo>
                  <a:lnTo>
                    <a:pt x="125" y="21"/>
                  </a:lnTo>
                  <a:lnTo>
                    <a:pt x="137" y="36"/>
                  </a:lnTo>
                  <a:lnTo>
                    <a:pt x="144" y="53"/>
                  </a:lnTo>
                  <a:lnTo>
                    <a:pt x="147" y="73"/>
                  </a:lnTo>
                  <a:lnTo>
                    <a:pt x="147" y="291"/>
                  </a:lnTo>
                  <a:lnTo>
                    <a:pt x="144" y="312"/>
                  </a:lnTo>
                  <a:lnTo>
                    <a:pt x="137" y="328"/>
                  </a:lnTo>
                  <a:lnTo>
                    <a:pt x="125" y="344"/>
                  </a:lnTo>
                  <a:lnTo>
                    <a:pt x="111" y="355"/>
                  </a:lnTo>
                  <a:lnTo>
                    <a:pt x="93" y="362"/>
                  </a:lnTo>
                  <a:lnTo>
                    <a:pt x="73" y="364"/>
                  </a:lnTo>
                  <a:lnTo>
                    <a:pt x="54" y="362"/>
                  </a:lnTo>
                  <a:lnTo>
                    <a:pt x="36" y="355"/>
                  </a:lnTo>
                  <a:lnTo>
                    <a:pt x="22" y="344"/>
                  </a:lnTo>
                  <a:lnTo>
                    <a:pt x="10" y="328"/>
                  </a:lnTo>
                  <a:lnTo>
                    <a:pt x="2" y="312"/>
                  </a:lnTo>
                  <a:lnTo>
                    <a:pt x="0" y="291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6" y="9"/>
                  </a:lnTo>
                  <a:lnTo>
                    <a:pt x="54" y="2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11">
              <a:extLst>
                <a:ext uri="{FF2B5EF4-FFF2-40B4-BE49-F238E27FC236}">
                  <a16:creationId xmlns:a16="http://schemas.microsoft.com/office/drawing/2014/main" id="{A67BCF6C-DCE2-41F1-B38C-39746159D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6" y="411"/>
              <a:ext cx="51" cy="68"/>
            </a:xfrm>
            <a:custGeom>
              <a:avLst/>
              <a:gdLst>
                <a:gd name="T0" fmla="*/ 74 w 258"/>
                <a:gd name="T1" fmla="*/ 0 h 337"/>
                <a:gd name="T2" fmla="*/ 93 w 258"/>
                <a:gd name="T3" fmla="*/ 2 h 337"/>
                <a:gd name="T4" fmla="*/ 110 w 258"/>
                <a:gd name="T5" fmla="*/ 9 h 337"/>
                <a:gd name="T6" fmla="*/ 126 w 258"/>
                <a:gd name="T7" fmla="*/ 21 h 337"/>
                <a:gd name="T8" fmla="*/ 138 w 258"/>
                <a:gd name="T9" fmla="*/ 37 h 337"/>
                <a:gd name="T10" fmla="*/ 248 w 258"/>
                <a:gd name="T11" fmla="*/ 227 h 337"/>
                <a:gd name="T12" fmla="*/ 256 w 258"/>
                <a:gd name="T13" fmla="*/ 245 h 337"/>
                <a:gd name="T14" fmla="*/ 258 w 258"/>
                <a:gd name="T15" fmla="*/ 264 h 337"/>
                <a:gd name="T16" fmla="*/ 256 w 258"/>
                <a:gd name="T17" fmla="*/ 282 h 337"/>
                <a:gd name="T18" fmla="*/ 248 w 258"/>
                <a:gd name="T19" fmla="*/ 300 h 337"/>
                <a:gd name="T20" fmla="*/ 238 w 258"/>
                <a:gd name="T21" fmla="*/ 315 h 337"/>
                <a:gd name="T22" fmla="*/ 222 w 258"/>
                <a:gd name="T23" fmla="*/ 327 h 337"/>
                <a:gd name="T24" fmla="*/ 204 w 258"/>
                <a:gd name="T25" fmla="*/ 334 h 337"/>
                <a:gd name="T26" fmla="*/ 185 w 258"/>
                <a:gd name="T27" fmla="*/ 337 h 337"/>
                <a:gd name="T28" fmla="*/ 165 w 258"/>
                <a:gd name="T29" fmla="*/ 334 h 337"/>
                <a:gd name="T30" fmla="*/ 148 w 258"/>
                <a:gd name="T31" fmla="*/ 327 h 337"/>
                <a:gd name="T32" fmla="*/ 133 w 258"/>
                <a:gd name="T33" fmla="*/ 315 h 337"/>
                <a:gd name="T34" fmla="*/ 121 w 258"/>
                <a:gd name="T35" fmla="*/ 300 h 337"/>
                <a:gd name="T36" fmla="*/ 10 w 258"/>
                <a:gd name="T37" fmla="*/ 110 h 337"/>
                <a:gd name="T38" fmla="*/ 3 w 258"/>
                <a:gd name="T39" fmla="*/ 92 h 337"/>
                <a:gd name="T40" fmla="*/ 0 w 258"/>
                <a:gd name="T41" fmla="*/ 73 h 337"/>
                <a:gd name="T42" fmla="*/ 3 w 258"/>
                <a:gd name="T43" fmla="*/ 55 h 337"/>
                <a:gd name="T44" fmla="*/ 10 w 258"/>
                <a:gd name="T45" fmla="*/ 37 h 337"/>
                <a:gd name="T46" fmla="*/ 22 w 258"/>
                <a:gd name="T47" fmla="*/ 22 h 337"/>
                <a:gd name="T48" fmla="*/ 36 w 258"/>
                <a:gd name="T49" fmla="*/ 10 h 337"/>
                <a:gd name="T50" fmla="*/ 56 w 258"/>
                <a:gd name="T51" fmla="*/ 2 h 337"/>
                <a:gd name="T52" fmla="*/ 74 w 258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8" h="337">
                  <a:moveTo>
                    <a:pt x="74" y="0"/>
                  </a:moveTo>
                  <a:lnTo>
                    <a:pt x="93" y="2"/>
                  </a:lnTo>
                  <a:lnTo>
                    <a:pt x="110" y="9"/>
                  </a:lnTo>
                  <a:lnTo>
                    <a:pt x="126" y="21"/>
                  </a:lnTo>
                  <a:lnTo>
                    <a:pt x="138" y="37"/>
                  </a:lnTo>
                  <a:lnTo>
                    <a:pt x="248" y="227"/>
                  </a:lnTo>
                  <a:lnTo>
                    <a:pt x="256" y="245"/>
                  </a:lnTo>
                  <a:lnTo>
                    <a:pt x="258" y="264"/>
                  </a:lnTo>
                  <a:lnTo>
                    <a:pt x="256" y="282"/>
                  </a:lnTo>
                  <a:lnTo>
                    <a:pt x="248" y="300"/>
                  </a:lnTo>
                  <a:lnTo>
                    <a:pt x="238" y="315"/>
                  </a:lnTo>
                  <a:lnTo>
                    <a:pt x="222" y="327"/>
                  </a:lnTo>
                  <a:lnTo>
                    <a:pt x="204" y="334"/>
                  </a:lnTo>
                  <a:lnTo>
                    <a:pt x="185" y="337"/>
                  </a:lnTo>
                  <a:lnTo>
                    <a:pt x="165" y="334"/>
                  </a:lnTo>
                  <a:lnTo>
                    <a:pt x="148" y="327"/>
                  </a:lnTo>
                  <a:lnTo>
                    <a:pt x="133" y="315"/>
                  </a:lnTo>
                  <a:lnTo>
                    <a:pt x="121" y="300"/>
                  </a:lnTo>
                  <a:lnTo>
                    <a:pt x="10" y="110"/>
                  </a:lnTo>
                  <a:lnTo>
                    <a:pt x="3" y="92"/>
                  </a:lnTo>
                  <a:lnTo>
                    <a:pt x="0" y="73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6" y="10"/>
                  </a:lnTo>
                  <a:lnTo>
                    <a:pt x="56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12">
              <a:extLst>
                <a:ext uri="{FF2B5EF4-FFF2-40B4-BE49-F238E27FC236}">
                  <a16:creationId xmlns:a16="http://schemas.microsoft.com/office/drawing/2014/main" id="{44DEA6BA-1341-41FD-92D5-821BBC3EA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532"/>
              <a:ext cx="68" cy="51"/>
            </a:xfrm>
            <a:custGeom>
              <a:avLst/>
              <a:gdLst>
                <a:gd name="T0" fmla="*/ 73 w 338"/>
                <a:gd name="T1" fmla="*/ 0 h 256"/>
                <a:gd name="T2" fmla="*/ 91 w 338"/>
                <a:gd name="T3" fmla="*/ 3 h 256"/>
                <a:gd name="T4" fmla="*/ 110 w 338"/>
                <a:gd name="T5" fmla="*/ 10 h 256"/>
                <a:gd name="T6" fmla="*/ 302 w 338"/>
                <a:gd name="T7" fmla="*/ 119 h 256"/>
                <a:gd name="T8" fmla="*/ 317 w 338"/>
                <a:gd name="T9" fmla="*/ 132 h 256"/>
                <a:gd name="T10" fmla="*/ 328 w 338"/>
                <a:gd name="T11" fmla="*/ 146 h 256"/>
                <a:gd name="T12" fmla="*/ 335 w 338"/>
                <a:gd name="T13" fmla="*/ 164 h 256"/>
                <a:gd name="T14" fmla="*/ 338 w 338"/>
                <a:gd name="T15" fmla="*/ 182 h 256"/>
                <a:gd name="T16" fmla="*/ 335 w 338"/>
                <a:gd name="T17" fmla="*/ 201 h 256"/>
                <a:gd name="T18" fmla="*/ 328 w 338"/>
                <a:gd name="T19" fmla="*/ 219 h 256"/>
                <a:gd name="T20" fmla="*/ 316 w 338"/>
                <a:gd name="T21" fmla="*/ 235 h 256"/>
                <a:gd name="T22" fmla="*/ 301 w 338"/>
                <a:gd name="T23" fmla="*/ 247 h 256"/>
                <a:gd name="T24" fmla="*/ 282 w 338"/>
                <a:gd name="T25" fmla="*/ 254 h 256"/>
                <a:gd name="T26" fmla="*/ 264 w 338"/>
                <a:gd name="T27" fmla="*/ 256 h 256"/>
                <a:gd name="T28" fmla="*/ 245 w 338"/>
                <a:gd name="T29" fmla="*/ 254 h 256"/>
                <a:gd name="T30" fmla="*/ 227 w 338"/>
                <a:gd name="T31" fmla="*/ 245 h 256"/>
                <a:gd name="T32" fmla="*/ 36 w 338"/>
                <a:gd name="T33" fmla="*/ 137 h 256"/>
                <a:gd name="T34" fmla="*/ 20 w 338"/>
                <a:gd name="T35" fmla="*/ 125 h 256"/>
                <a:gd name="T36" fmla="*/ 9 w 338"/>
                <a:gd name="T37" fmla="*/ 109 h 256"/>
                <a:gd name="T38" fmla="*/ 2 w 338"/>
                <a:gd name="T39" fmla="*/ 92 h 256"/>
                <a:gd name="T40" fmla="*/ 0 w 338"/>
                <a:gd name="T41" fmla="*/ 73 h 256"/>
                <a:gd name="T42" fmla="*/ 2 w 338"/>
                <a:gd name="T43" fmla="*/ 54 h 256"/>
                <a:gd name="T44" fmla="*/ 9 w 338"/>
                <a:gd name="T45" fmla="*/ 36 h 256"/>
                <a:gd name="T46" fmla="*/ 21 w 338"/>
                <a:gd name="T47" fmla="*/ 21 h 256"/>
                <a:gd name="T48" fmla="*/ 37 w 338"/>
                <a:gd name="T49" fmla="*/ 10 h 256"/>
                <a:gd name="T50" fmla="*/ 54 w 338"/>
                <a:gd name="T51" fmla="*/ 3 h 256"/>
                <a:gd name="T52" fmla="*/ 73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73" y="0"/>
                  </a:moveTo>
                  <a:lnTo>
                    <a:pt x="91" y="3"/>
                  </a:lnTo>
                  <a:lnTo>
                    <a:pt x="110" y="10"/>
                  </a:lnTo>
                  <a:lnTo>
                    <a:pt x="302" y="119"/>
                  </a:lnTo>
                  <a:lnTo>
                    <a:pt x="317" y="132"/>
                  </a:lnTo>
                  <a:lnTo>
                    <a:pt x="328" y="146"/>
                  </a:lnTo>
                  <a:lnTo>
                    <a:pt x="335" y="164"/>
                  </a:lnTo>
                  <a:lnTo>
                    <a:pt x="338" y="182"/>
                  </a:lnTo>
                  <a:lnTo>
                    <a:pt x="335" y="201"/>
                  </a:lnTo>
                  <a:lnTo>
                    <a:pt x="328" y="219"/>
                  </a:lnTo>
                  <a:lnTo>
                    <a:pt x="316" y="235"/>
                  </a:lnTo>
                  <a:lnTo>
                    <a:pt x="301" y="247"/>
                  </a:lnTo>
                  <a:lnTo>
                    <a:pt x="282" y="254"/>
                  </a:lnTo>
                  <a:lnTo>
                    <a:pt x="264" y="256"/>
                  </a:lnTo>
                  <a:lnTo>
                    <a:pt x="245" y="254"/>
                  </a:lnTo>
                  <a:lnTo>
                    <a:pt x="227" y="245"/>
                  </a:lnTo>
                  <a:lnTo>
                    <a:pt x="36" y="137"/>
                  </a:lnTo>
                  <a:lnTo>
                    <a:pt x="20" y="125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4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7" y="10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13">
              <a:extLst>
                <a:ext uri="{FF2B5EF4-FFF2-40B4-BE49-F238E27FC236}">
                  <a16:creationId xmlns:a16="http://schemas.microsoft.com/office/drawing/2014/main" id="{AFD9A6DE-BF6F-43CF-BA08-B9B0BCD70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0" y="696"/>
              <a:ext cx="73" cy="30"/>
            </a:xfrm>
            <a:custGeom>
              <a:avLst/>
              <a:gdLst>
                <a:gd name="T0" fmla="*/ 73 w 368"/>
                <a:gd name="T1" fmla="*/ 0 h 147"/>
                <a:gd name="T2" fmla="*/ 295 w 368"/>
                <a:gd name="T3" fmla="*/ 0 h 147"/>
                <a:gd name="T4" fmla="*/ 314 w 368"/>
                <a:gd name="T5" fmla="*/ 3 h 147"/>
                <a:gd name="T6" fmla="*/ 332 w 368"/>
                <a:gd name="T7" fmla="*/ 11 h 147"/>
                <a:gd name="T8" fmla="*/ 347 w 368"/>
                <a:gd name="T9" fmla="*/ 21 h 147"/>
                <a:gd name="T10" fmla="*/ 359 w 368"/>
                <a:gd name="T11" fmla="*/ 37 h 147"/>
                <a:gd name="T12" fmla="*/ 366 w 368"/>
                <a:gd name="T13" fmla="*/ 54 h 147"/>
                <a:gd name="T14" fmla="*/ 368 w 368"/>
                <a:gd name="T15" fmla="*/ 74 h 147"/>
                <a:gd name="T16" fmla="*/ 366 w 368"/>
                <a:gd name="T17" fmla="*/ 93 h 147"/>
                <a:gd name="T18" fmla="*/ 359 w 368"/>
                <a:gd name="T19" fmla="*/ 110 h 147"/>
                <a:gd name="T20" fmla="*/ 347 w 368"/>
                <a:gd name="T21" fmla="*/ 125 h 147"/>
                <a:gd name="T22" fmla="*/ 332 w 368"/>
                <a:gd name="T23" fmla="*/ 136 h 147"/>
                <a:gd name="T24" fmla="*/ 314 w 368"/>
                <a:gd name="T25" fmla="*/ 144 h 147"/>
                <a:gd name="T26" fmla="*/ 295 w 368"/>
                <a:gd name="T27" fmla="*/ 147 h 147"/>
                <a:gd name="T28" fmla="*/ 73 w 368"/>
                <a:gd name="T29" fmla="*/ 147 h 147"/>
                <a:gd name="T30" fmla="*/ 54 w 368"/>
                <a:gd name="T31" fmla="*/ 144 h 147"/>
                <a:gd name="T32" fmla="*/ 37 w 368"/>
                <a:gd name="T33" fmla="*/ 136 h 147"/>
                <a:gd name="T34" fmla="*/ 21 w 368"/>
                <a:gd name="T35" fmla="*/ 125 h 147"/>
                <a:gd name="T36" fmla="*/ 11 w 368"/>
                <a:gd name="T37" fmla="*/ 110 h 147"/>
                <a:gd name="T38" fmla="*/ 2 w 368"/>
                <a:gd name="T39" fmla="*/ 93 h 147"/>
                <a:gd name="T40" fmla="*/ 0 w 368"/>
                <a:gd name="T41" fmla="*/ 74 h 147"/>
                <a:gd name="T42" fmla="*/ 2 w 368"/>
                <a:gd name="T43" fmla="*/ 54 h 147"/>
                <a:gd name="T44" fmla="*/ 11 w 368"/>
                <a:gd name="T45" fmla="*/ 37 h 147"/>
                <a:gd name="T46" fmla="*/ 21 w 368"/>
                <a:gd name="T47" fmla="*/ 21 h 147"/>
                <a:gd name="T48" fmla="*/ 37 w 368"/>
                <a:gd name="T49" fmla="*/ 11 h 147"/>
                <a:gd name="T50" fmla="*/ 54 w 368"/>
                <a:gd name="T51" fmla="*/ 3 h 147"/>
                <a:gd name="T52" fmla="*/ 73 w 368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8" h="147">
                  <a:moveTo>
                    <a:pt x="73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2" y="11"/>
                  </a:lnTo>
                  <a:lnTo>
                    <a:pt x="347" y="21"/>
                  </a:lnTo>
                  <a:lnTo>
                    <a:pt x="359" y="37"/>
                  </a:lnTo>
                  <a:lnTo>
                    <a:pt x="366" y="54"/>
                  </a:lnTo>
                  <a:lnTo>
                    <a:pt x="368" y="74"/>
                  </a:lnTo>
                  <a:lnTo>
                    <a:pt x="366" y="93"/>
                  </a:lnTo>
                  <a:lnTo>
                    <a:pt x="359" y="110"/>
                  </a:lnTo>
                  <a:lnTo>
                    <a:pt x="347" y="125"/>
                  </a:lnTo>
                  <a:lnTo>
                    <a:pt x="332" y="136"/>
                  </a:lnTo>
                  <a:lnTo>
                    <a:pt x="314" y="144"/>
                  </a:lnTo>
                  <a:lnTo>
                    <a:pt x="295" y="147"/>
                  </a:lnTo>
                  <a:lnTo>
                    <a:pt x="73" y="147"/>
                  </a:lnTo>
                  <a:lnTo>
                    <a:pt x="54" y="144"/>
                  </a:lnTo>
                  <a:lnTo>
                    <a:pt x="37" y="136"/>
                  </a:lnTo>
                  <a:lnTo>
                    <a:pt x="21" y="125"/>
                  </a:lnTo>
                  <a:lnTo>
                    <a:pt x="11" y="110"/>
                  </a:lnTo>
                  <a:lnTo>
                    <a:pt x="2" y="93"/>
                  </a:lnTo>
                  <a:lnTo>
                    <a:pt x="0" y="74"/>
                  </a:lnTo>
                  <a:lnTo>
                    <a:pt x="2" y="54"/>
                  </a:lnTo>
                  <a:lnTo>
                    <a:pt x="11" y="37"/>
                  </a:lnTo>
                  <a:lnTo>
                    <a:pt x="21" y="21"/>
                  </a:lnTo>
                  <a:lnTo>
                    <a:pt x="37" y="11"/>
                  </a:lnTo>
                  <a:lnTo>
                    <a:pt x="54" y="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14">
              <a:extLst>
                <a:ext uri="{FF2B5EF4-FFF2-40B4-BE49-F238E27FC236}">
                  <a16:creationId xmlns:a16="http://schemas.microsoft.com/office/drawing/2014/main" id="{F4317ACC-E865-4165-A51C-068BA166B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839"/>
              <a:ext cx="68" cy="51"/>
            </a:xfrm>
            <a:custGeom>
              <a:avLst/>
              <a:gdLst>
                <a:gd name="T0" fmla="*/ 264 w 338"/>
                <a:gd name="T1" fmla="*/ 0 h 257"/>
                <a:gd name="T2" fmla="*/ 284 w 338"/>
                <a:gd name="T3" fmla="*/ 4 h 257"/>
                <a:gd name="T4" fmla="*/ 301 w 338"/>
                <a:gd name="T5" fmla="*/ 10 h 257"/>
                <a:gd name="T6" fmla="*/ 316 w 338"/>
                <a:gd name="T7" fmla="*/ 22 h 257"/>
                <a:gd name="T8" fmla="*/ 328 w 338"/>
                <a:gd name="T9" fmla="*/ 38 h 257"/>
                <a:gd name="T10" fmla="*/ 335 w 338"/>
                <a:gd name="T11" fmla="*/ 55 h 257"/>
                <a:gd name="T12" fmla="*/ 338 w 338"/>
                <a:gd name="T13" fmla="*/ 75 h 257"/>
                <a:gd name="T14" fmla="*/ 335 w 338"/>
                <a:gd name="T15" fmla="*/ 93 h 257"/>
                <a:gd name="T16" fmla="*/ 328 w 338"/>
                <a:gd name="T17" fmla="*/ 110 h 257"/>
                <a:gd name="T18" fmla="*/ 316 w 338"/>
                <a:gd name="T19" fmla="*/ 126 h 257"/>
                <a:gd name="T20" fmla="*/ 302 w 338"/>
                <a:gd name="T21" fmla="*/ 138 h 257"/>
                <a:gd name="T22" fmla="*/ 110 w 338"/>
                <a:gd name="T23" fmla="*/ 247 h 257"/>
                <a:gd name="T24" fmla="*/ 92 w 338"/>
                <a:gd name="T25" fmla="*/ 254 h 257"/>
                <a:gd name="T26" fmla="*/ 73 w 338"/>
                <a:gd name="T27" fmla="*/ 257 h 257"/>
                <a:gd name="T28" fmla="*/ 54 w 338"/>
                <a:gd name="T29" fmla="*/ 254 h 257"/>
                <a:gd name="T30" fmla="*/ 37 w 338"/>
                <a:gd name="T31" fmla="*/ 248 h 257"/>
                <a:gd name="T32" fmla="*/ 21 w 338"/>
                <a:gd name="T33" fmla="*/ 236 h 257"/>
                <a:gd name="T34" fmla="*/ 9 w 338"/>
                <a:gd name="T35" fmla="*/ 220 h 257"/>
                <a:gd name="T36" fmla="*/ 2 w 338"/>
                <a:gd name="T37" fmla="*/ 203 h 257"/>
                <a:gd name="T38" fmla="*/ 0 w 338"/>
                <a:gd name="T39" fmla="*/ 183 h 257"/>
                <a:gd name="T40" fmla="*/ 2 w 338"/>
                <a:gd name="T41" fmla="*/ 165 h 257"/>
                <a:gd name="T42" fmla="*/ 9 w 338"/>
                <a:gd name="T43" fmla="*/ 148 h 257"/>
                <a:gd name="T44" fmla="*/ 20 w 338"/>
                <a:gd name="T45" fmla="*/ 133 h 257"/>
                <a:gd name="T46" fmla="*/ 36 w 338"/>
                <a:gd name="T47" fmla="*/ 121 h 257"/>
                <a:gd name="T48" fmla="*/ 227 w 338"/>
                <a:gd name="T49" fmla="*/ 11 h 257"/>
                <a:gd name="T50" fmla="*/ 246 w 338"/>
                <a:gd name="T51" fmla="*/ 3 h 257"/>
                <a:gd name="T52" fmla="*/ 264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264" y="0"/>
                  </a:moveTo>
                  <a:lnTo>
                    <a:pt x="284" y="4"/>
                  </a:lnTo>
                  <a:lnTo>
                    <a:pt x="301" y="10"/>
                  </a:lnTo>
                  <a:lnTo>
                    <a:pt x="316" y="22"/>
                  </a:lnTo>
                  <a:lnTo>
                    <a:pt x="328" y="38"/>
                  </a:lnTo>
                  <a:lnTo>
                    <a:pt x="335" y="55"/>
                  </a:lnTo>
                  <a:lnTo>
                    <a:pt x="338" y="75"/>
                  </a:lnTo>
                  <a:lnTo>
                    <a:pt x="335" y="93"/>
                  </a:lnTo>
                  <a:lnTo>
                    <a:pt x="328" y="110"/>
                  </a:lnTo>
                  <a:lnTo>
                    <a:pt x="316" y="126"/>
                  </a:lnTo>
                  <a:lnTo>
                    <a:pt x="302" y="138"/>
                  </a:lnTo>
                  <a:lnTo>
                    <a:pt x="110" y="247"/>
                  </a:lnTo>
                  <a:lnTo>
                    <a:pt x="92" y="254"/>
                  </a:lnTo>
                  <a:lnTo>
                    <a:pt x="73" y="257"/>
                  </a:lnTo>
                  <a:lnTo>
                    <a:pt x="54" y="254"/>
                  </a:lnTo>
                  <a:lnTo>
                    <a:pt x="37" y="248"/>
                  </a:lnTo>
                  <a:lnTo>
                    <a:pt x="21" y="236"/>
                  </a:lnTo>
                  <a:lnTo>
                    <a:pt x="9" y="220"/>
                  </a:lnTo>
                  <a:lnTo>
                    <a:pt x="2" y="203"/>
                  </a:lnTo>
                  <a:lnTo>
                    <a:pt x="0" y="183"/>
                  </a:lnTo>
                  <a:lnTo>
                    <a:pt x="2" y="165"/>
                  </a:lnTo>
                  <a:lnTo>
                    <a:pt x="9" y="148"/>
                  </a:lnTo>
                  <a:lnTo>
                    <a:pt x="20" y="133"/>
                  </a:lnTo>
                  <a:lnTo>
                    <a:pt x="36" y="121"/>
                  </a:lnTo>
                  <a:lnTo>
                    <a:pt x="227" y="11"/>
                  </a:lnTo>
                  <a:lnTo>
                    <a:pt x="246" y="3"/>
                  </a:lnTo>
                  <a:lnTo>
                    <a:pt x="2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15">
              <a:extLst>
                <a:ext uri="{FF2B5EF4-FFF2-40B4-BE49-F238E27FC236}">
                  <a16:creationId xmlns:a16="http://schemas.microsoft.com/office/drawing/2014/main" id="{69D7D5A9-217B-4C72-BACF-49AD26424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1" y="839"/>
              <a:ext cx="67" cy="51"/>
            </a:xfrm>
            <a:custGeom>
              <a:avLst/>
              <a:gdLst>
                <a:gd name="T0" fmla="*/ 73 w 338"/>
                <a:gd name="T1" fmla="*/ 0 h 257"/>
                <a:gd name="T2" fmla="*/ 93 w 338"/>
                <a:gd name="T3" fmla="*/ 3 h 257"/>
                <a:gd name="T4" fmla="*/ 111 w 338"/>
                <a:gd name="T5" fmla="*/ 11 h 257"/>
                <a:gd name="T6" fmla="*/ 302 w 338"/>
                <a:gd name="T7" fmla="*/ 121 h 257"/>
                <a:gd name="T8" fmla="*/ 318 w 338"/>
                <a:gd name="T9" fmla="*/ 133 h 257"/>
                <a:gd name="T10" fmla="*/ 328 w 338"/>
                <a:gd name="T11" fmla="*/ 148 h 257"/>
                <a:gd name="T12" fmla="*/ 336 w 338"/>
                <a:gd name="T13" fmla="*/ 165 h 257"/>
                <a:gd name="T14" fmla="*/ 338 w 338"/>
                <a:gd name="T15" fmla="*/ 183 h 257"/>
                <a:gd name="T16" fmla="*/ 336 w 338"/>
                <a:gd name="T17" fmla="*/ 203 h 257"/>
                <a:gd name="T18" fmla="*/ 328 w 338"/>
                <a:gd name="T19" fmla="*/ 220 h 257"/>
                <a:gd name="T20" fmla="*/ 316 w 338"/>
                <a:gd name="T21" fmla="*/ 236 h 257"/>
                <a:gd name="T22" fmla="*/ 301 w 338"/>
                <a:gd name="T23" fmla="*/ 248 h 257"/>
                <a:gd name="T24" fmla="*/ 284 w 338"/>
                <a:gd name="T25" fmla="*/ 254 h 257"/>
                <a:gd name="T26" fmla="*/ 265 w 338"/>
                <a:gd name="T27" fmla="*/ 257 h 257"/>
                <a:gd name="T28" fmla="*/ 245 w 338"/>
                <a:gd name="T29" fmla="*/ 254 h 257"/>
                <a:gd name="T30" fmla="*/ 227 w 338"/>
                <a:gd name="T31" fmla="*/ 247 h 257"/>
                <a:gd name="T32" fmla="*/ 36 w 338"/>
                <a:gd name="T33" fmla="*/ 138 h 257"/>
                <a:gd name="T34" fmla="*/ 21 w 338"/>
                <a:gd name="T35" fmla="*/ 126 h 257"/>
                <a:gd name="T36" fmla="*/ 9 w 338"/>
                <a:gd name="T37" fmla="*/ 110 h 257"/>
                <a:gd name="T38" fmla="*/ 2 w 338"/>
                <a:gd name="T39" fmla="*/ 93 h 257"/>
                <a:gd name="T40" fmla="*/ 0 w 338"/>
                <a:gd name="T41" fmla="*/ 75 h 257"/>
                <a:gd name="T42" fmla="*/ 2 w 338"/>
                <a:gd name="T43" fmla="*/ 55 h 257"/>
                <a:gd name="T44" fmla="*/ 9 w 338"/>
                <a:gd name="T45" fmla="*/ 38 h 257"/>
                <a:gd name="T46" fmla="*/ 21 w 338"/>
                <a:gd name="T47" fmla="*/ 22 h 257"/>
                <a:gd name="T48" fmla="*/ 37 w 338"/>
                <a:gd name="T49" fmla="*/ 10 h 257"/>
                <a:gd name="T50" fmla="*/ 54 w 338"/>
                <a:gd name="T51" fmla="*/ 4 h 257"/>
                <a:gd name="T52" fmla="*/ 73 w 338"/>
                <a:gd name="T53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7">
                  <a:moveTo>
                    <a:pt x="73" y="0"/>
                  </a:moveTo>
                  <a:lnTo>
                    <a:pt x="93" y="3"/>
                  </a:lnTo>
                  <a:lnTo>
                    <a:pt x="111" y="11"/>
                  </a:lnTo>
                  <a:lnTo>
                    <a:pt x="302" y="121"/>
                  </a:lnTo>
                  <a:lnTo>
                    <a:pt x="318" y="133"/>
                  </a:lnTo>
                  <a:lnTo>
                    <a:pt x="328" y="148"/>
                  </a:lnTo>
                  <a:lnTo>
                    <a:pt x="336" y="165"/>
                  </a:lnTo>
                  <a:lnTo>
                    <a:pt x="338" y="183"/>
                  </a:lnTo>
                  <a:lnTo>
                    <a:pt x="336" y="203"/>
                  </a:lnTo>
                  <a:lnTo>
                    <a:pt x="328" y="220"/>
                  </a:lnTo>
                  <a:lnTo>
                    <a:pt x="316" y="236"/>
                  </a:lnTo>
                  <a:lnTo>
                    <a:pt x="301" y="248"/>
                  </a:lnTo>
                  <a:lnTo>
                    <a:pt x="284" y="254"/>
                  </a:lnTo>
                  <a:lnTo>
                    <a:pt x="265" y="257"/>
                  </a:lnTo>
                  <a:lnTo>
                    <a:pt x="245" y="254"/>
                  </a:lnTo>
                  <a:lnTo>
                    <a:pt x="227" y="247"/>
                  </a:lnTo>
                  <a:lnTo>
                    <a:pt x="36" y="138"/>
                  </a:lnTo>
                  <a:lnTo>
                    <a:pt x="21" y="126"/>
                  </a:lnTo>
                  <a:lnTo>
                    <a:pt x="9" y="110"/>
                  </a:lnTo>
                  <a:lnTo>
                    <a:pt x="2" y="93"/>
                  </a:lnTo>
                  <a:lnTo>
                    <a:pt x="0" y="75"/>
                  </a:lnTo>
                  <a:lnTo>
                    <a:pt x="2" y="55"/>
                  </a:lnTo>
                  <a:lnTo>
                    <a:pt x="9" y="38"/>
                  </a:lnTo>
                  <a:lnTo>
                    <a:pt x="21" y="22"/>
                  </a:lnTo>
                  <a:lnTo>
                    <a:pt x="37" y="10"/>
                  </a:lnTo>
                  <a:lnTo>
                    <a:pt x="54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16">
              <a:extLst>
                <a:ext uri="{FF2B5EF4-FFF2-40B4-BE49-F238E27FC236}">
                  <a16:creationId xmlns:a16="http://schemas.microsoft.com/office/drawing/2014/main" id="{60D8B368-89E9-4A0E-8D4C-8A66A88E2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" y="696"/>
              <a:ext cx="74" cy="30"/>
            </a:xfrm>
            <a:custGeom>
              <a:avLst/>
              <a:gdLst>
                <a:gd name="T0" fmla="*/ 74 w 369"/>
                <a:gd name="T1" fmla="*/ 0 h 147"/>
                <a:gd name="T2" fmla="*/ 295 w 369"/>
                <a:gd name="T3" fmla="*/ 0 h 147"/>
                <a:gd name="T4" fmla="*/ 315 w 369"/>
                <a:gd name="T5" fmla="*/ 3 h 147"/>
                <a:gd name="T6" fmla="*/ 333 w 369"/>
                <a:gd name="T7" fmla="*/ 11 h 147"/>
                <a:gd name="T8" fmla="*/ 347 w 369"/>
                <a:gd name="T9" fmla="*/ 21 h 147"/>
                <a:gd name="T10" fmla="*/ 358 w 369"/>
                <a:gd name="T11" fmla="*/ 37 h 147"/>
                <a:gd name="T12" fmla="*/ 366 w 369"/>
                <a:gd name="T13" fmla="*/ 54 h 147"/>
                <a:gd name="T14" fmla="*/ 369 w 369"/>
                <a:gd name="T15" fmla="*/ 74 h 147"/>
                <a:gd name="T16" fmla="*/ 366 w 369"/>
                <a:gd name="T17" fmla="*/ 93 h 147"/>
                <a:gd name="T18" fmla="*/ 358 w 369"/>
                <a:gd name="T19" fmla="*/ 110 h 147"/>
                <a:gd name="T20" fmla="*/ 347 w 369"/>
                <a:gd name="T21" fmla="*/ 125 h 147"/>
                <a:gd name="T22" fmla="*/ 333 w 369"/>
                <a:gd name="T23" fmla="*/ 136 h 147"/>
                <a:gd name="T24" fmla="*/ 315 w 369"/>
                <a:gd name="T25" fmla="*/ 144 h 147"/>
                <a:gd name="T26" fmla="*/ 295 w 369"/>
                <a:gd name="T27" fmla="*/ 147 h 147"/>
                <a:gd name="T28" fmla="*/ 74 w 369"/>
                <a:gd name="T29" fmla="*/ 147 h 147"/>
                <a:gd name="T30" fmla="*/ 55 w 369"/>
                <a:gd name="T31" fmla="*/ 144 h 147"/>
                <a:gd name="T32" fmla="*/ 37 w 369"/>
                <a:gd name="T33" fmla="*/ 136 h 147"/>
                <a:gd name="T34" fmla="*/ 22 w 369"/>
                <a:gd name="T35" fmla="*/ 125 h 147"/>
                <a:gd name="T36" fmla="*/ 10 w 369"/>
                <a:gd name="T37" fmla="*/ 110 h 147"/>
                <a:gd name="T38" fmla="*/ 3 w 369"/>
                <a:gd name="T39" fmla="*/ 93 h 147"/>
                <a:gd name="T40" fmla="*/ 0 w 369"/>
                <a:gd name="T41" fmla="*/ 74 h 147"/>
                <a:gd name="T42" fmla="*/ 3 w 369"/>
                <a:gd name="T43" fmla="*/ 54 h 147"/>
                <a:gd name="T44" fmla="*/ 10 w 369"/>
                <a:gd name="T45" fmla="*/ 37 h 147"/>
                <a:gd name="T46" fmla="*/ 22 w 369"/>
                <a:gd name="T47" fmla="*/ 21 h 147"/>
                <a:gd name="T48" fmla="*/ 37 w 369"/>
                <a:gd name="T49" fmla="*/ 11 h 147"/>
                <a:gd name="T50" fmla="*/ 55 w 369"/>
                <a:gd name="T51" fmla="*/ 3 h 147"/>
                <a:gd name="T52" fmla="*/ 74 w 369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9" h="147">
                  <a:moveTo>
                    <a:pt x="74" y="0"/>
                  </a:moveTo>
                  <a:lnTo>
                    <a:pt x="295" y="0"/>
                  </a:lnTo>
                  <a:lnTo>
                    <a:pt x="315" y="3"/>
                  </a:lnTo>
                  <a:lnTo>
                    <a:pt x="333" y="11"/>
                  </a:lnTo>
                  <a:lnTo>
                    <a:pt x="347" y="21"/>
                  </a:lnTo>
                  <a:lnTo>
                    <a:pt x="358" y="37"/>
                  </a:lnTo>
                  <a:lnTo>
                    <a:pt x="366" y="54"/>
                  </a:lnTo>
                  <a:lnTo>
                    <a:pt x="369" y="74"/>
                  </a:lnTo>
                  <a:lnTo>
                    <a:pt x="366" y="93"/>
                  </a:lnTo>
                  <a:lnTo>
                    <a:pt x="358" y="110"/>
                  </a:lnTo>
                  <a:lnTo>
                    <a:pt x="347" y="125"/>
                  </a:lnTo>
                  <a:lnTo>
                    <a:pt x="333" y="136"/>
                  </a:lnTo>
                  <a:lnTo>
                    <a:pt x="315" y="144"/>
                  </a:lnTo>
                  <a:lnTo>
                    <a:pt x="295" y="147"/>
                  </a:lnTo>
                  <a:lnTo>
                    <a:pt x="74" y="147"/>
                  </a:lnTo>
                  <a:lnTo>
                    <a:pt x="55" y="144"/>
                  </a:lnTo>
                  <a:lnTo>
                    <a:pt x="37" y="136"/>
                  </a:lnTo>
                  <a:lnTo>
                    <a:pt x="22" y="125"/>
                  </a:lnTo>
                  <a:lnTo>
                    <a:pt x="10" y="110"/>
                  </a:lnTo>
                  <a:lnTo>
                    <a:pt x="3" y="93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7"/>
                  </a:lnTo>
                  <a:lnTo>
                    <a:pt x="22" y="21"/>
                  </a:lnTo>
                  <a:lnTo>
                    <a:pt x="37" y="11"/>
                  </a:lnTo>
                  <a:lnTo>
                    <a:pt x="55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17">
              <a:extLst>
                <a:ext uri="{FF2B5EF4-FFF2-40B4-BE49-F238E27FC236}">
                  <a16:creationId xmlns:a16="http://schemas.microsoft.com/office/drawing/2014/main" id="{5CBD1F2E-F81A-4351-8291-0B93DD8E1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1" y="532"/>
              <a:ext cx="67" cy="51"/>
            </a:xfrm>
            <a:custGeom>
              <a:avLst/>
              <a:gdLst>
                <a:gd name="T0" fmla="*/ 265 w 338"/>
                <a:gd name="T1" fmla="*/ 0 h 256"/>
                <a:gd name="T2" fmla="*/ 284 w 338"/>
                <a:gd name="T3" fmla="*/ 3 h 256"/>
                <a:gd name="T4" fmla="*/ 301 w 338"/>
                <a:gd name="T5" fmla="*/ 10 h 256"/>
                <a:gd name="T6" fmla="*/ 316 w 338"/>
                <a:gd name="T7" fmla="*/ 21 h 256"/>
                <a:gd name="T8" fmla="*/ 328 w 338"/>
                <a:gd name="T9" fmla="*/ 36 h 256"/>
                <a:gd name="T10" fmla="*/ 336 w 338"/>
                <a:gd name="T11" fmla="*/ 54 h 256"/>
                <a:gd name="T12" fmla="*/ 338 w 338"/>
                <a:gd name="T13" fmla="*/ 73 h 256"/>
                <a:gd name="T14" fmla="*/ 336 w 338"/>
                <a:gd name="T15" fmla="*/ 92 h 256"/>
                <a:gd name="T16" fmla="*/ 328 w 338"/>
                <a:gd name="T17" fmla="*/ 109 h 256"/>
                <a:gd name="T18" fmla="*/ 318 w 338"/>
                <a:gd name="T19" fmla="*/ 125 h 256"/>
                <a:gd name="T20" fmla="*/ 302 w 338"/>
                <a:gd name="T21" fmla="*/ 137 h 256"/>
                <a:gd name="T22" fmla="*/ 111 w 338"/>
                <a:gd name="T23" fmla="*/ 245 h 256"/>
                <a:gd name="T24" fmla="*/ 93 w 338"/>
                <a:gd name="T25" fmla="*/ 254 h 256"/>
                <a:gd name="T26" fmla="*/ 73 w 338"/>
                <a:gd name="T27" fmla="*/ 256 h 256"/>
                <a:gd name="T28" fmla="*/ 55 w 338"/>
                <a:gd name="T29" fmla="*/ 254 h 256"/>
                <a:gd name="T30" fmla="*/ 37 w 338"/>
                <a:gd name="T31" fmla="*/ 247 h 256"/>
                <a:gd name="T32" fmla="*/ 21 w 338"/>
                <a:gd name="T33" fmla="*/ 235 h 256"/>
                <a:gd name="T34" fmla="*/ 9 w 338"/>
                <a:gd name="T35" fmla="*/ 219 h 256"/>
                <a:gd name="T36" fmla="*/ 2 w 338"/>
                <a:gd name="T37" fmla="*/ 201 h 256"/>
                <a:gd name="T38" fmla="*/ 0 w 338"/>
                <a:gd name="T39" fmla="*/ 182 h 256"/>
                <a:gd name="T40" fmla="*/ 2 w 338"/>
                <a:gd name="T41" fmla="*/ 164 h 256"/>
                <a:gd name="T42" fmla="*/ 9 w 338"/>
                <a:gd name="T43" fmla="*/ 146 h 256"/>
                <a:gd name="T44" fmla="*/ 21 w 338"/>
                <a:gd name="T45" fmla="*/ 132 h 256"/>
                <a:gd name="T46" fmla="*/ 36 w 338"/>
                <a:gd name="T47" fmla="*/ 119 h 256"/>
                <a:gd name="T48" fmla="*/ 227 w 338"/>
                <a:gd name="T49" fmla="*/ 10 h 256"/>
                <a:gd name="T50" fmla="*/ 247 w 338"/>
                <a:gd name="T51" fmla="*/ 3 h 256"/>
                <a:gd name="T52" fmla="*/ 265 w 338"/>
                <a:gd name="T5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256">
                  <a:moveTo>
                    <a:pt x="265" y="0"/>
                  </a:moveTo>
                  <a:lnTo>
                    <a:pt x="284" y="3"/>
                  </a:lnTo>
                  <a:lnTo>
                    <a:pt x="301" y="10"/>
                  </a:lnTo>
                  <a:lnTo>
                    <a:pt x="316" y="21"/>
                  </a:lnTo>
                  <a:lnTo>
                    <a:pt x="328" y="36"/>
                  </a:lnTo>
                  <a:lnTo>
                    <a:pt x="336" y="54"/>
                  </a:lnTo>
                  <a:lnTo>
                    <a:pt x="338" y="73"/>
                  </a:lnTo>
                  <a:lnTo>
                    <a:pt x="336" y="92"/>
                  </a:lnTo>
                  <a:lnTo>
                    <a:pt x="328" y="109"/>
                  </a:lnTo>
                  <a:lnTo>
                    <a:pt x="318" y="125"/>
                  </a:lnTo>
                  <a:lnTo>
                    <a:pt x="302" y="137"/>
                  </a:lnTo>
                  <a:lnTo>
                    <a:pt x="111" y="245"/>
                  </a:lnTo>
                  <a:lnTo>
                    <a:pt x="93" y="254"/>
                  </a:lnTo>
                  <a:lnTo>
                    <a:pt x="73" y="256"/>
                  </a:lnTo>
                  <a:lnTo>
                    <a:pt x="55" y="254"/>
                  </a:lnTo>
                  <a:lnTo>
                    <a:pt x="37" y="247"/>
                  </a:lnTo>
                  <a:lnTo>
                    <a:pt x="21" y="235"/>
                  </a:lnTo>
                  <a:lnTo>
                    <a:pt x="9" y="219"/>
                  </a:lnTo>
                  <a:lnTo>
                    <a:pt x="2" y="201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9" y="146"/>
                  </a:lnTo>
                  <a:lnTo>
                    <a:pt x="21" y="132"/>
                  </a:lnTo>
                  <a:lnTo>
                    <a:pt x="36" y="119"/>
                  </a:lnTo>
                  <a:lnTo>
                    <a:pt x="227" y="10"/>
                  </a:lnTo>
                  <a:lnTo>
                    <a:pt x="247" y="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18">
              <a:extLst>
                <a:ext uri="{FF2B5EF4-FFF2-40B4-BE49-F238E27FC236}">
                  <a16:creationId xmlns:a16="http://schemas.microsoft.com/office/drawing/2014/main" id="{567CAF3D-F5AA-421C-95FD-99DC04B2A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5" y="411"/>
              <a:ext cx="52" cy="67"/>
            </a:xfrm>
            <a:custGeom>
              <a:avLst/>
              <a:gdLst>
                <a:gd name="T0" fmla="*/ 183 w 257"/>
                <a:gd name="T1" fmla="*/ 0 h 336"/>
                <a:gd name="T2" fmla="*/ 202 w 257"/>
                <a:gd name="T3" fmla="*/ 2 h 336"/>
                <a:gd name="T4" fmla="*/ 220 w 257"/>
                <a:gd name="T5" fmla="*/ 10 h 336"/>
                <a:gd name="T6" fmla="*/ 236 w 257"/>
                <a:gd name="T7" fmla="*/ 22 h 336"/>
                <a:gd name="T8" fmla="*/ 248 w 257"/>
                <a:gd name="T9" fmla="*/ 37 h 336"/>
                <a:gd name="T10" fmla="*/ 255 w 257"/>
                <a:gd name="T11" fmla="*/ 55 h 336"/>
                <a:gd name="T12" fmla="*/ 257 w 257"/>
                <a:gd name="T13" fmla="*/ 73 h 336"/>
                <a:gd name="T14" fmla="*/ 255 w 257"/>
                <a:gd name="T15" fmla="*/ 92 h 336"/>
                <a:gd name="T16" fmla="*/ 248 w 257"/>
                <a:gd name="T17" fmla="*/ 110 h 336"/>
                <a:gd name="T18" fmla="*/ 137 w 257"/>
                <a:gd name="T19" fmla="*/ 300 h 336"/>
                <a:gd name="T20" fmla="*/ 125 w 257"/>
                <a:gd name="T21" fmla="*/ 315 h 336"/>
                <a:gd name="T22" fmla="*/ 109 w 257"/>
                <a:gd name="T23" fmla="*/ 327 h 336"/>
                <a:gd name="T24" fmla="*/ 92 w 257"/>
                <a:gd name="T25" fmla="*/ 333 h 336"/>
                <a:gd name="T26" fmla="*/ 73 w 257"/>
                <a:gd name="T27" fmla="*/ 336 h 336"/>
                <a:gd name="T28" fmla="*/ 55 w 257"/>
                <a:gd name="T29" fmla="*/ 333 h 336"/>
                <a:gd name="T30" fmla="*/ 37 w 257"/>
                <a:gd name="T31" fmla="*/ 326 h 336"/>
                <a:gd name="T32" fmla="*/ 20 w 257"/>
                <a:gd name="T33" fmla="*/ 314 h 336"/>
                <a:gd name="T34" fmla="*/ 9 w 257"/>
                <a:gd name="T35" fmla="*/ 300 h 336"/>
                <a:gd name="T36" fmla="*/ 2 w 257"/>
                <a:gd name="T37" fmla="*/ 282 h 336"/>
                <a:gd name="T38" fmla="*/ 0 w 257"/>
                <a:gd name="T39" fmla="*/ 264 h 336"/>
                <a:gd name="T40" fmla="*/ 2 w 257"/>
                <a:gd name="T41" fmla="*/ 245 h 336"/>
                <a:gd name="T42" fmla="*/ 9 w 257"/>
                <a:gd name="T43" fmla="*/ 227 h 336"/>
                <a:gd name="T44" fmla="*/ 120 w 257"/>
                <a:gd name="T45" fmla="*/ 37 h 336"/>
                <a:gd name="T46" fmla="*/ 132 w 257"/>
                <a:gd name="T47" fmla="*/ 21 h 336"/>
                <a:gd name="T48" fmla="*/ 148 w 257"/>
                <a:gd name="T49" fmla="*/ 9 h 336"/>
                <a:gd name="T50" fmla="*/ 165 w 257"/>
                <a:gd name="T51" fmla="*/ 2 h 336"/>
                <a:gd name="T52" fmla="*/ 183 w 257"/>
                <a:gd name="T5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7" h="336">
                  <a:moveTo>
                    <a:pt x="183" y="0"/>
                  </a:moveTo>
                  <a:lnTo>
                    <a:pt x="202" y="2"/>
                  </a:lnTo>
                  <a:lnTo>
                    <a:pt x="220" y="10"/>
                  </a:lnTo>
                  <a:lnTo>
                    <a:pt x="236" y="22"/>
                  </a:lnTo>
                  <a:lnTo>
                    <a:pt x="248" y="37"/>
                  </a:lnTo>
                  <a:lnTo>
                    <a:pt x="255" y="55"/>
                  </a:lnTo>
                  <a:lnTo>
                    <a:pt x="257" y="73"/>
                  </a:lnTo>
                  <a:lnTo>
                    <a:pt x="255" y="92"/>
                  </a:lnTo>
                  <a:lnTo>
                    <a:pt x="248" y="110"/>
                  </a:lnTo>
                  <a:lnTo>
                    <a:pt x="137" y="300"/>
                  </a:lnTo>
                  <a:lnTo>
                    <a:pt x="125" y="315"/>
                  </a:lnTo>
                  <a:lnTo>
                    <a:pt x="109" y="327"/>
                  </a:lnTo>
                  <a:lnTo>
                    <a:pt x="92" y="333"/>
                  </a:lnTo>
                  <a:lnTo>
                    <a:pt x="73" y="336"/>
                  </a:lnTo>
                  <a:lnTo>
                    <a:pt x="55" y="333"/>
                  </a:lnTo>
                  <a:lnTo>
                    <a:pt x="37" y="326"/>
                  </a:lnTo>
                  <a:lnTo>
                    <a:pt x="20" y="314"/>
                  </a:lnTo>
                  <a:lnTo>
                    <a:pt x="9" y="300"/>
                  </a:lnTo>
                  <a:lnTo>
                    <a:pt x="2" y="282"/>
                  </a:lnTo>
                  <a:lnTo>
                    <a:pt x="0" y="264"/>
                  </a:lnTo>
                  <a:lnTo>
                    <a:pt x="2" y="245"/>
                  </a:lnTo>
                  <a:lnTo>
                    <a:pt x="9" y="227"/>
                  </a:lnTo>
                  <a:lnTo>
                    <a:pt x="120" y="37"/>
                  </a:lnTo>
                  <a:lnTo>
                    <a:pt x="132" y="21"/>
                  </a:lnTo>
                  <a:lnTo>
                    <a:pt x="148" y="9"/>
                  </a:lnTo>
                  <a:lnTo>
                    <a:pt x="165" y="2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19">
              <a:extLst>
                <a:ext uri="{FF2B5EF4-FFF2-40B4-BE49-F238E27FC236}">
                  <a16:creationId xmlns:a16="http://schemas.microsoft.com/office/drawing/2014/main" id="{8F691130-2AF5-49D3-A7C5-ED586555A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1" y="588"/>
              <a:ext cx="71" cy="228"/>
            </a:xfrm>
            <a:custGeom>
              <a:avLst/>
              <a:gdLst>
                <a:gd name="T0" fmla="*/ 177 w 354"/>
                <a:gd name="T1" fmla="*/ 0 h 1140"/>
                <a:gd name="T2" fmla="*/ 213 w 354"/>
                <a:gd name="T3" fmla="*/ 3 h 1140"/>
                <a:gd name="T4" fmla="*/ 245 w 354"/>
                <a:gd name="T5" fmla="*/ 9 h 1140"/>
                <a:gd name="T6" fmla="*/ 274 w 354"/>
                <a:gd name="T7" fmla="*/ 19 h 1140"/>
                <a:gd name="T8" fmla="*/ 298 w 354"/>
                <a:gd name="T9" fmla="*/ 35 h 1140"/>
                <a:gd name="T10" fmla="*/ 318 w 354"/>
                <a:gd name="T11" fmla="*/ 54 h 1140"/>
                <a:gd name="T12" fmla="*/ 334 w 354"/>
                <a:gd name="T13" fmla="*/ 77 h 1140"/>
                <a:gd name="T14" fmla="*/ 346 w 354"/>
                <a:gd name="T15" fmla="*/ 104 h 1140"/>
                <a:gd name="T16" fmla="*/ 352 w 354"/>
                <a:gd name="T17" fmla="*/ 137 h 1140"/>
                <a:gd name="T18" fmla="*/ 354 w 354"/>
                <a:gd name="T19" fmla="*/ 172 h 1140"/>
                <a:gd name="T20" fmla="*/ 354 w 354"/>
                <a:gd name="T21" fmla="*/ 431 h 1140"/>
                <a:gd name="T22" fmla="*/ 353 w 354"/>
                <a:gd name="T23" fmla="*/ 465 h 1140"/>
                <a:gd name="T24" fmla="*/ 350 w 354"/>
                <a:gd name="T25" fmla="*/ 500 h 1140"/>
                <a:gd name="T26" fmla="*/ 346 w 354"/>
                <a:gd name="T27" fmla="*/ 536 h 1140"/>
                <a:gd name="T28" fmla="*/ 276 w 354"/>
                <a:gd name="T29" fmla="*/ 1057 h 1140"/>
                <a:gd name="T30" fmla="*/ 271 w 354"/>
                <a:gd name="T31" fmla="*/ 1082 h 1140"/>
                <a:gd name="T32" fmla="*/ 263 w 354"/>
                <a:gd name="T33" fmla="*/ 1102 h 1140"/>
                <a:gd name="T34" fmla="*/ 252 w 354"/>
                <a:gd name="T35" fmla="*/ 1117 h 1140"/>
                <a:gd name="T36" fmla="*/ 238 w 354"/>
                <a:gd name="T37" fmla="*/ 1128 h 1140"/>
                <a:gd name="T38" fmla="*/ 221 w 354"/>
                <a:gd name="T39" fmla="*/ 1135 h 1140"/>
                <a:gd name="T40" fmla="*/ 200 w 354"/>
                <a:gd name="T41" fmla="*/ 1138 h 1140"/>
                <a:gd name="T42" fmla="*/ 177 w 354"/>
                <a:gd name="T43" fmla="*/ 1140 h 1140"/>
                <a:gd name="T44" fmla="*/ 154 w 354"/>
                <a:gd name="T45" fmla="*/ 1138 h 1140"/>
                <a:gd name="T46" fmla="*/ 134 w 354"/>
                <a:gd name="T47" fmla="*/ 1135 h 1140"/>
                <a:gd name="T48" fmla="*/ 117 w 354"/>
                <a:gd name="T49" fmla="*/ 1128 h 1140"/>
                <a:gd name="T50" fmla="*/ 103 w 354"/>
                <a:gd name="T51" fmla="*/ 1117 h 1140"/>
                <a:gd name="T52" fmla="*/ 92 w 354"/>
                <a:gd name="T53" fmla="*/ 1102 h 1140"/>
                <a:gd name="T54" fmla="*/ 83 w 354"/>
                <a:gd name="T55" fmla="*/ 1082 h 1140"/>
                <a:gd name="T56" fmla="*/ 79 w 354"/>
                <a:gd name="T57" fmla="*/ 1057 h 1140"/>
                <a:gd name="T58" fmla="*/ 9 w 354"/>
                <a:gd name="T59" fmla="*/ 536 h 1140"/>
                <a:gd name="T60" fmla="*/ 5 w 354"/>
                <a:gd name="T61" fmla="*/ 500 h 1140"/>
                <a:gd name="T62" fmla="*/ 2 w 354"/>
                <a:gd name="T63" fmla="*/ 465 h 1140"/>
                <a:gd name="T64" fmla="*/ 0 w 354"/>
                <a:gd name="T65" fmla="*/ 431 h 1140"/>
                <a:gd name="T66" fmla="*/ 0 w 354"/>
                <a:gd name="T67" fmla="*/ 172 h 1140"/>
                <a:gd name="T68" fmla="*/ 3 w 354"/>
                <a:gd name="T69" fmla="*/ 137 h 1140"/>
                <a:gd name="T70" fmla="*/ 9 w 354"/>
                <a:gd name="T71" fmla="*/ 104 h 1140"/>
                <a:gd name="T72" fmla="*/ 21 w 354"/>
                <a:gd name="T73" fmla="*/ 77 h 1140"/>
                <a:gd name="T74" fmla="*/ 36 w 354"/>
                <a:gd name="T75" fmla="*/ 54 h 1140"/>
                <a:gd name="T76" fmla="*/ 57 w 354"/>
                <a:gd name="T77" fmla="*/ 35 h 1140"/>
                <a:gd name="T78" fmla="*/ 81 w 354"/>
                <a:gd name="T79" fmla="*/ 19 h 1140"/>
                <a:gd name="T80" fmla="*/ 110 w 354"/>
                <a:gd name="T81" fmla="*/ 9 h 1140"/>
                <a:gd name="T82" fmla="*/ 141 w 354"/>
                <a:gd name="T83" fmla="*/ 3 h 1140"/>
                <a:gd name="T84" fmla="*/ 177 w 354"/>
                <a:gd name="T85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4" h="1140">
                  <a:moveTo>
                    <a:pt x="177" y="0"/>
                  </a:moveTo>
                  <a:lnTo>
                    <a:pt x="213" y="3"/>
                  </a:lnTo>
                  <a:lnTo>
                    <a:pt x="245" y="9"/>
                  </a:lnTo>
                  <a:lnTo>
                    <a:pt x="274" y="19"/>
                  </a:lnTo>
                  <a:lnTo>
                    <a:pt x="298" y="35"/>
                  </a:lnTo>
                  <a:lnTo>
                    <a:pt x="318" y="54"/>
                  </a:lnTo>
                  <a:lnTo>
                    <a:pt x="334" y="77"/>
                  </a:lnTo>
                  <a:lnTo>
                    <a:pt x="346" y="104"/>
                  </a:lnTo>
                  <a:lnTo>
                    <a:pt x="352" y="137"/>
                  </a:lnTo>
                  <a:lnTo>
                    <a:pt x="354" y="172"/>
                  </a:lnTo>
                  <a:lnTo>
                    <a:pt x="354" y="431"/>
                  </a:lnTo>
                  <a:lnTo>
                    <a:pt x="353" y="465"/>
                  </a:lnTo>
                  <a:lnTo>
                    <a:pt x="350" y="500"/>
                  </a:lnTo>
                  <a:lnTo>
                    <a:pt x="346" y="536"/>
                  </a:lnTo>
                  <a:lnTo>
                    <a:pt x="276" y="1057"/>
                  </a:lnTo>
                  <a:lnTo>
                    <a:pt x="271" y="1082"/>
                  </a:lnTo>
                  <a:lnTo>
                    <a:pt x="263" y="1102"/>
                  </a:lnTo>
                  <a:lnTo>
                    <a:pt x="252" y="1117"/>
                  </a:lnTo>
                  <a:lnTo>
                    <a:pt x="238" y="1128"/>
                  </a:lnTo>
                  <a:lnTo>
                    <a:pt x="221" y="1135"/>
                  </a:lnTo>
                  <a:lnTo>
                    <a:pt x="200" y="1138"/>
                  </a:lnTo>
                  <a:lnTo>
                    <a:pt x="177" y="1140"/>
                  </a:lnTo>
                  <a:lnTo>
                    <a:pt x="154" y="1138"/>
                  </a:lnTo>
                  <a:lnTo>
                    <a:pt x="134" y="1135"/>
                  </a:lnTo>
                  <a:lnTo>
                    <a:pt x="117" y="1128"/>
                  </a:lnTo>
                  <a:lnTo>
                    <a:pt x="103" y="1117"/>
                  </a:lnTo>
                  <a:lnTo>
                    <a:pt x="92" y="1102"/>
                  </a:lnTo>
                  <a:lnTo>
                    <a:pt x="83" y="1082"/>
                  </a:lnTo>
                  <a:lnTo>
                    <a:pt x="79" y="1057"/>
                  </a:lnTo>
                  <a:lnTo>
                    <a:pt x="9" y="536"/>
                  </a:lnTo>
                  <a:lnTo>
                    <a:pt x="5" y="500"/>
                  </a:lnTo>
                  <a:lnTo>
                    <a:pt x="2" y="465"/>
                  </a:lnTo>
                  <a:lnTo>
                    <a:pt x="0" y="431"/>
                  </a:lnTo>
                  <a:lnTo>
                    <a:pt x="0" y="172"/>
                  </a:lnTo>
                  <a:lnTo>
                    <a:pt x="3" y="137"/>
                  </a:lnTo>
                  <a:lnTo>
                    <a:pt x="9" y="104"/>
                  </a:lnTo>
                  <a:lnTo>
                    <a:pt x="21" y="77"/>
                  </a:lnTo>
                  <a:lnTo>
                    <a:pt x="36" y="54"/>
                  </a:lnTo>
                  <a:lnTo>
                    <a:pt x="57" y="35"/>
                  </a:lnTo>
                  <a:lnTo>
                    <a:pt x="81" y="19"/>
                  </a:lnTo>
                  <a:lnTo>
                    <a:pt x="110" y="9"/>
                  </a:lnTo>
                  <a:lnTo>
                    <a:pt x="141" y="3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20">
              <a:extLst>
                <a:ext uri="{FF2B5EF4-FFF2-40B4-BE49-F238E27FC236}">
                  <a16:creationId xmlns:a16="http://schemas.microsoft.com/office/drawing/2014/main" id="{F5BD3E06-5327-4D19-BFF3-D6064E28A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" y="845"/>
              <a:ext cx="74" cy="73"/>
            </a:xfrm>
            <a:custGeom>
              <a:avLst/>
              <a:gdLst>
                <a:gd name="T0" fmla="*/ 184 w 369"/>
                <a:gd name="T1" fmla="*/ 0 h 366"/>
                <a:gd name="T2" fmla="*/ 222 w 369"/>
                <a:gd name="T3" fmla="*/ 5 h 366"/>
                <a:gd name="T4" fmla="*/ 255 w 369"/>
                <a:gd name="T5" fmla="*/ 16 h 366"/>
                <a:gd name="T6" fmla="*/ 287 w 369"/>
                <a:gd name="T7" fmla="*/ 32 h 366"/>
                <a:gd name="T8" fmla="*/ 314 w 369"/>
                <a:gd name="T9" fmla="*/ 54 h 366"/>
                <a:gd name="T10" fmla="*/ 337 w 369"/>
                <a:gd name="T11" fmla="*/ 81 h 366"/>
                <a:gd name="T12" fmla="*/ 354 w 369"/>
                <a:gd name="T13" fmla="*/ 113 h 366"/>
                <a:gd name="T14" fmla="*/ 365 w 369"/>
                <a:gd name="T15" fmla="*/ 147 h 366"/>
                <a:gd name="T16" fmla="*/ 369 w 369"/>
                <a:gd name="T17" fmla="*/ 183 h 366"/>
                <a:gd name="T18" fmla="*/ 365 w 369"/>
                <a:gd name="T19" fmla="*/ 220 h 366"/>
                <a:gd name="T20" fmla="*/ 354 w 369"/>
                <a:gd name="T21" fmla="*/ 255 h 366"/>
                <a:gd name="T22" fmla="*/ 337 w 369"/>
                <a:gd name="T23" fmla="*/ 286 h 366"/>
                <a:gd name="T24" fmla="*/ 314 w 369"/>
                <a:gd name="T25" fmla="*/ 312 h 366"/>
                <a:gd name="T26" fmla="*/ 287 w 369"/>
                <a:gd name="T27" fmla="*/ 335 h 366"/>
                <a:gd name="T28" fmla="*/ 255 w 369"/>
                <a:gd name="T29" fmla="*/ 352 h 366"/>
                <a:gd name="T30" fmla="*/ 222 w 369"/>
                <a:gd name="T31" fmla="*/ 362 h 366"/>
                <a:gd name="T32" fmla="*/ 184 w 369"/>
                <a:gd name="T33" fmla="*/ 366 h 366"/>
                <a:gd name="T34" fmla="*/ 147 w 369"/>
                <a:gd name="T35" fmla="*/ 362 h 366"/>
                <a:gd name="T36" fmla="*/ 113 w 369"/>
                <a:gd name="T37" fmla="*/ 352 h 366"/>
                <a:gd name="T38" fmla="*/ 82 w 369"/>
                <a:gd name="T39" fmla="*/ 335 h 366"/>
                <a:gd name="T40" fmla="*/ 54 w 369"/>
                <a:gd name="T41" fmla="*/ 312 h 366"/>
                <a:gd name="T42" fmla="*/ 31 w 369"/>
                <a:gd name="T43" fmla="*/ 286 h 366"/>
                <a:gd name="T44" fmla="*/ 15 w 369"/>
                <a:gd name="T45" fmla="*/ 255 h 366"/>
                <a:gd name="T46" fmla="*/ 4 w 369"/>
                <a:gd name="T47" fmla="*/ 220 h 366"/>
                <a:gd name="T48" fmla="*/ 0 w 369"/>
                <a:gd name="T49" fmla="*/ 183 h 366"/>
                <a:gd name="T50" fmla="*/ 4 w 369"/>
                <a:gd name="T51" fmla="*/ 147 h 366"/>
                <a:gd name="T52" fmla="*/ 15 w 369"/>
                <a:gd name="T53" fmla="*/ 113 h 366"/>
                <a:gd name="T54" fmla="*/ 31 w 369"/>
                <a:gd name="T55" fmla="*/ 81 h 366"/>
                <a:gd name="T56" fmla="*/ 54 w 369"/>
                <a:gd name="T57" fmla="*/ 54 h 366"/>
                <a:gd name="T58" fmla="*/ 82 w 369"/>
                <a:gd name="T59" fmla="*/ 32 h 366"/>
                <a:gd name="T60" fmla="*/ 113 w 369"/>
                <a:gd name="T61" fmla="*/ 16 h 366"/>
                <a:gd name="T62" fmla="*/ 147 w 369"/>
                <a:gd name="T63" fmla="*/ 5 h 366"/>
                <a:gd name="T64" fmla="*/ 184 w 369"/>
                <a:gd name="T6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9" h="366">
                  <a:moveTo>
                    <a:pt x="184" y="0"/>
                  </a:moveTo>
                  <a:lnTo>
                    <a:pt x="222" y="5"/>
                  </a:lnTo>
                  <a:lnTo>
                    <a:pt x="255" y="16"/>
                  </a:lnTo>
                  <a:lnTo>
                    <a:pt x="287" y="32"/>
                  </a:lnTo>
                  <a:lnTo>
                    <a:pt x="314" y="54"/>
                  </a:lnTo>
                  <a:lnTo>
                    <a:pt x="337" y="81"/>
                  </a:lnTo>
                  <a:lnTo>
                    <a:pt x="354" y="113"/>
                  </a:lnTo>
                  <a:lnTo>
                    <a:pt x="365" y="147"/>
                  </a:lnTo>
                  <a:lnTo>
                    <a:pt x="369" y="183"/>
                  </a:lnTo>
                  <a:lnTo>
                    <a:pt x="365" y="220"/>
                  </a:lnTo>
                  <a:lnTo>
                    <a:pt x="354" y="255"/>
                  </a:lnTo>
                  <a:lnTo>
                    <a:pt x="337" y="286"/>
                  </a:lnTo>
                  <a:lnTo>
                    <a:pt x="314" y="312"/>
                  </a:lnTo>
                  <a:lnTo>
                    <a:pt x="287" y="335"/>
                  </a:lnTo>
                  <a:lnTo>
                    <a:pt x="255" y="352"/>
                  </a:lnTo>
                  <a:lnTo>
                    <a:pt x="222" y="362"/>
                  </a:lnTo>
                  <a:lnTo>
                    <a:pt x="184" y="366"/>
                  </a:lnTo>
                  <a:lnTo>
                    <a:pt x="147" y="362"/>
                  </a:lnTo>
                  <a:lnTo>
                    <a:pt x="113" y="352"/>
                  </a:lnTo>
                  <a:lnTo>
                    <a:pt x="82" y="335"/>
                  </a:lnTo>
                  <a:lnTo>
                    <a:pt x="54" y="312"/>
                  </a:lnTo>
                  <a:lnTo>
                    <a:pt x="31" y="286"/>
                  </a:lnTo>
                  <a:lnTo>
                    <a:pt x="15" y="255"/>
                  </a:lnTo>
                  <a:lnTo>
                    <a:pt x="4" y="220"/>
                  </a:lnTo>
                  <a:lnTo>
                    <a:pt x="0" y="183"/>
                  </a:lnTo>
                  <a:lnTo>
                    <a:pt x="4" y="147"/>
                  </a:lnTo>
                  <a:lnTo>
                    <a:pt x="15" y="113"/>
                  </a:lnTo>
                  <a:lnTo>
                    <a:pt x="31" y="81"/>
                  </a:lnTo>
                  <a:lnTo>
                    <a:pt x="54" y="54"/>
                  </a:lnTo>
                  <a:lnTo>
                    <a:pt x="82" y="32"/>
                  </a:lnTo>
                  <a:lnTo>
                    <a:pt x="113" y="16"/>
                  </a:lnTo>
                  <a:lnTo>
                    <a:pt x="147" y="5"/>
                  </a:lnTo>
                  <a:lnTo>
                    <a:pt x="1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FEE06F6-0DD3-4BF3-8752-74CB69FC1CBB}"/>
              </a:ext>
            </a:extLst>
          </p:cNvPr>
          <p:cNvSpPr txBox="1"/>
          <p:nvPr/>
        </p:nvSpPr>
        <p:spPr>
          <a:xfrm>
            <a:off x="5244794" y="4383227"/>
            <a:ext cx="554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This project plans to start on October 2018. Total of 6 series until end of December 2018</a:t>
            </a:r>
            <a:endParaRPr lang="en-MY" dirty="0">
              <a:solidFill>
                <a:schemeClr val="bg1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8FAF0DD8-84F0-4FC9-9800-3EE2282C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" y="1812281"/>
            <a:ext cx="3966825" cy="396682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553AEC5-E86D-4F0E-9335-1A2F19275001}"/>
              </a:ext>
            </a:extLst>
          </p:cNvPr>
          <p:cNvSpPr txBox="1"/>
          <p:nvPr/>
        </p:nvSpPr>
        <p:spPr>
          <a:xfrm>
            <a:off x="8782076" y="6516492"/>
            <a:ext cx="3768557" cy="335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20"/>
              </a:lnSpc>
            </a:pPr>
            <a:r>
              <a:rPr lang="en-US" sz="1200" dirty="0">
                <a:latin typeface="Bahnschrift SemiLight" panose="020B0502040204020203" pitchFamily="34" charset="0"/>
                <a:ea typeface="Lato Light" charset="0"/>
                <a:cs typeface="Lato Light" charset="0"/>
              </a:rPr>
              <a:t>A part of Malaysia Education &amp; NGO Initiative 2018</a:t>
            </a:r>
          </a:p>
        </p:txBody>
      </p:sp>
    </p:spTree>
    <p:extLst>
      <p:ext uri="{BB962C8B-B14F-4D97-AF65-F5344CB8AC3E}">
        <p14:creationId xmlns:p14="http://schemas.microsoft.com/office/powerpoint/2010/main" val="143704803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68B497-3188-4F1E-BB33-A894863A63B0}"/>
              </a:ext>
            </a:extLst>
          </p:cNvPr>
          <p:cNvSpPr txBox="1"/>
          <p:nvPr/>
        </p:nvSpPr>
        <p:spPr>
          <a:xfrm>
            <a:off x="4805312" y="748567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Nirmala UI Semilight" panose="020B0402040204020203" pitchFamily="34" charset="0"/>
                <a:ea typeface="Roboto" charset="0"/>
                <a:cs typeface="Nirmala UI Semilight" panose="020B0402040204020203" pitchFamily="34" charset="0"/>
              </a:rPr>
              <a:t>EVENT CALENDAR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005247-103E-4BDB-B392-5723FC80BC13}"/>
              </a:ext>
            </a:extLst>
          </p:cNvPr>
          <p:cNvSpPr>
            <a:spLocks/>
          </p:cNvSpPr>
          <p:nvPr/>
        </p:nvSpPr>
        <p:spPr bwMode="auto">
          <a:xfrm>
            <a:off x="3997424" y="182332"/>
            <a:ext cx="42265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800" b="1" spc="15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NAMA</a:t>
            </a:r>
            <a:r>
              <a:rPr lang="en-US" sz="4800" b="1" spc="150" dirty="0">
                <a:solidFill>
                  <a:schemeClr val="tx2"/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 </a:t>
            </a:r>
            <a:r>
              <a:rPr lang="en-US" sz="4800" b="1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TALK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67D7D-C903-4A59-9DA9-5D33181A3F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" t="3400" r="3064" b="3887"/>
          <a:stretch/>
        </p:blipFill>
        <p:spPr>
          <a:xfrm>
            <a:off x="1094509" y="1440873"/>
            <a:ext cx="10127672" cy="51123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74F4B7-05AC-4930-92A8-677BD8C5BDBF}"/>
              </a:ext>
            </a:extLst>
          </p:cNvPr>
          <p:cNvCxnSpPr/>
          <p:nvPr/>
        </p:nvCxnSpPr>
        <p:spPr>
          <a:xfrm>
            <a:off x="1662545" y="3685309"/>
            <a:ext cx="886690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7DBF30-03F6-49F4-A40F-9824383580A7}"/>
              </a:ext>
            </a:extLst>
          </p:cNvPr>
          <p:cNvCxnSpPr/>
          <p:nvPr/>
        </p:nvCxnSpPr>
        <p:spPr>
          <a:xfrm>
            <a:off x="1662545" y="5320145"/>
            <a:ext cx="886690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81200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5A43A8-A742-407C-BCC9-5A6E350A58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3" r="3097" b="4242"/>
          <a:stretch/>
        </p:blipFill>
        <p:spPr>
          <a:xfrm>
            <a:off x="1081297" y="1399312"/>
            <a:ext cx="10131552" cy="51166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68B497-3188-4F1E-BB33-A894863A63B0}"/>
              </a:ext>
            </a:extLst>
          </p:cNvPr>
          <p:cNvSpPr txBox="1"/>
          <p:nvPr/>
        </p:nvSpPr>
        <p:spPr>
          <a:xfrm>
            <a:off x="4805312" y="748567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Nirmala UI Semilight" panose="020B0402040204020203" pitchFamily="34" charset="0"/>
                <a:ea typeface="Roboto" charset="0"/>
                <a:cs typeface="Nirmala UI Semilight" panose="020B0402040204020203" pitchFamily="34" charset="0"/>
              </a:rPr>
              <a:t>EVENT CALENDAR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005247-103E-4BDB-B392-5723FC80BC13}"/>
              </a:ext>
            </a:extLst>
          </p:cNvPr>
          <p:cNvSpPr>
            <a:spLocks/>
          </p:cNvSpPr>
          <p:nvPr/>
        </p:nvSpPr>
        <p:spPr bwMode="auto">
          <a:xfrm>
            <a:off x="3997424" y="182332"/>
            <a:ext cx="42265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800" b="1" spc="15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NAMA</a:t>
            </a:r>
            <a:r>
              <a:rPr lang="en-US" sz="4800" b="1" spc="150" dirty="0">
                <a:solidFill>
                  <a:schemeClr val="tx2"/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 </a:t>
            </a:r>
            <a:r>
              <a:rPr lang="en-US" sz="4800" b="1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  <a:ea typeface="Roboto" charset="0"/>
                <a:cs typeface="Roboto" charset="0"/>
                <a:sym typeface="Bebas Neue" charset="0"/>
              </a:rPr>
              <a:t>TALK 2018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74F4B7-05AC-4930-92A8-677BD8C5BDBF}"/>
              </a:ext>
            </a:extLst>
          </p:cNvPr>
          <p:cNvCxnSpPr/>
          <p:nvPr/>
        </p:nvCxnSpPr>
        <p:spPr>
          <a:xfrm>
            <a:off x="1662545" y="3685309"/>
            <a:ext cx="886690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7DBF30-03F6-49F4-A40F-9824383580A7}"/>
              </a:ext>
            </a:extLst>
          </p:cNvPr>
          <p:cNvCxnSpPr/>
          <p:nvPr/>
        </p:nvCxnSpPr>
        <p:spPr>
          <a:xfrm>
            <a:off x="1662545" y="5320145"/>
            <a:ext cx="886690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165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470</Words>
  <Application>Microsoft Office PowerPoint</Application>
  <PresentationFormat>Widescreen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Arial</vt:lpstr>
      <vt:lpstr>Bahnschrift SemiBold</vt:lpstr>
      <vt:lpstr>Bahnschrift SemiBold SemiConden</vt:lpstr>
      <vt:lpstr>Bahnschrift SemiLight</vt:lpstr>
      <vt:lpstr>Bebas Neue</vt:lpstr>
      <vt:lpstr>Calibri</vt:lpstr>
      <vt:lpstr>Calibri Light</vt:lpstr>
      <vt:lpstr>Gill Sans</vt:lpstr>
      <vt:lpstr>Helvetica Neue Light</vt:lpstr>
      <vt:lpstr>Impact</vt:lpstr>
      <vt:lpstr>Lato</vt:lpstr>
      <vt:lpstr>Lato Light</vt:lpstr>
      <vt:lpstr>Nirmala UI Semilight</vt:lpstr>
      <vt:lpstr>Roboto</vt:lpstr>
      <vt:lpstr>Roboto Bold</vt:lpstr>
      <vt:lpstr>Roboto Thin</vt:lpstr>
      <vt:lpstr>Tw Cen MT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User12</dc:creator>
  <cp:lastModifiedBy>User12</cp:lastModifiedBy>
  <cp:revision>125</cp:revision>
  <cp:lastPrinted>2018-07-24T02:13:56Z</cp:lastPrinted>
  <dcterms:created xsi:type="dcterms:W3CDTF">2018-07-13T02:45:47Z</dcterms:created>
  <dcterms:modified xsi:type="dcterms:W3CDTF">2018-08-09T05:51:23Z</dcterms:modified>
</cp:coreProperties>
</file>