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97F8-7433-427D-8BA3-8BE3B0345DE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7C51C-B084-40A0-8E6A-9A4677B5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F520F-2742-4C67-A300-CADB04708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5D7D-843A-447B-B8FF-79D44A8C5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0376C-3202-46B2-B1AA-C4615B128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F18B-C621-4544-9B27-7048B268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ABAB-A4A0-4442-BF27-6BD679FD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7CEE-81F3-4213-8CF5-DD28E7F4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8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2E0F-C92C-462B-BCC8-E6AC1553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EAE94-A020-45E3-9DA9-99D4075DE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C56C-4C59-4C78-8C7B-B9777E0B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7493-BD5B-407D-AB2F-276B1377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AF10-BF43-462B-B49E-DC86E125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82EEE-7547-48DF-A7D5-199D8C859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D4B86-AFD3-4999-8560-080E4B66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1831-3F79-495C-9A2C-675068ED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7A54B-EEDB-4920-BAC2-5D1F52F4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8BFDB-43A6-439C-AF46-3207C002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5632-D624-4E44-9CD4-3179A6DF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9B9A-F0B7-4C2A-86BA-91AD9677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D07E-D33B-490B-93EF-E2C82278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DF20-E976-4711-B614-DC26B730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5170-B72F-4786-BDAC-2080C278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6288-8100-4C68-91EC-BD3FB0FE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3E131-9291-4D2A-80A6-5430E9BD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2F20-33FA-4364-8DDA-3DB2834B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DF2A-25B4-4ECF-BF59-92D19CEC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CF122-6F4D-47E9-A368-3E16C366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0840-2666-470C-971B-27F7647C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8404-5CE6-4303-8180-C20935C61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C1A2-DE8F-457D-81C0-E46E808A1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A2F77-F25B-4421-86BF-66B81FFA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4344C-901E-4F55-BC23-E254C454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8DE8-6217-471F-AE63-F6C73A31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3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EFDC-78AD-46D3-9C9C-A829AD29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5BEE-645F-483A-8FC0-ABF9908D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48069-93D9-4268-ACC0-5E4ACAD7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AC224-918E-4EFB-905B-2C025DDB7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E8FD5-4DF0-4359-B782-2A3B6B493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13C22-6B4A-4CCE-9579-C38524A6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2782-C7D4-412F-A91C-D36D7025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4ECF5-C23D-4202-AA92-8873021C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416A-7A62-4AB2-8DB8-9311CBA9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CAA88-F6FC-4915-A97F-67244EE8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ECA46-1EFC-4074-AA84-41C37B64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7BE0D-F85B-4481-9624-D307EA71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1F637-1246-4C98-856D-E230F101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D103A-1161-44B0-8140-21FB0A80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2C7CC-F609-47B0-B233-0A3A0F6F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6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756C-8AF0-4D10-B749-14871C31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1138-DCB8-431E-85A5-521DB35A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37104-B80E-4E25-996D-E6E5A5F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82DB-AE8F-4241-9414-981FA4F1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616D7-552C-48CD-A34B-B65FAA8E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F718-9FB0-44FF-A118-B7E3BFF1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A08A-E774-40D4-BC45-664C8DE1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5D99B-47F3-47E1-9476-D403613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F9D7E-4886-4000-9306-E4E40ABE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49BD-2B03-40F8-A21A-C9A8DD80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67EE8-7158-4735-A950-B1BE0A9C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A9AB-5DBA-46AC-88FC-4955133D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8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48B75-2A1D-4BA0-BFAF-0D6566E7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7EFAC-3EB3-46C0-BB75-86886238D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5D0A-5A86-4494-9120-B5D7070E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47EA-8687-4D20-B23B-9D00E0D14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21D5-8B75-4C2A-A9E0-08EA89D32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80E8-C5FB-4DC8-A89F-0C439A9B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FB572-F171-4D51-829B-FFC70194D834}"/>
              </a:ext>
            </a:extLst>
          </p:cNvPr>
          <p:cNvSpPr txBox="1"/>
          <p:nvPr/>
        </p:nvSpPr>
        <p:spPr>
          <a:xfrm>
            <a:off x="2902744" y="673821"/>
            <a:ext cx="594634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25" dirty="0">
                <a:latin typeface="Montserrat" panose="00000500000000000000" pitchFamily="50" charset="0"/>
              </a:rPr>
              <a:t>Education, empathy and tolerance in shaping Responsive citizenship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27EA8-9DA1-4B21-B9AD-32313B5B182D}"/>
              </a:ext>
            </a:extLst>
          </p:cNvPr>
          <p:cNvSpPr/>
          <p:nvPr/>
        </p:nvSpPr>
        <p:spPr>
          <a:xfrm>
            <a:off x="2667000" y="0"/>
            <a:ext cx="6858000" cy="1948205"/>
          </a:xfrm>
          <a:custGeom>
            <a:avLst/>
            <a:gdLst>
              <a:gd name="connsiteX0" fmla="*/ 0 w 12192000"/>
              <a:gd name="connsiteY0" fmla="*/ 0 h 2215662"/>
              <a:gd name="connsiteX1" fmla="*/ 12192000 w 12192000"/>
              <a:gd name="connsiteY1" fmla="*/ 0 h 2215662"/>
              <a:gd name="connsiteX2" fmla="*/ 12192000 w 12192000"/>
              <a:gd name="connsiteY2" fmla="*/ 2215662 h 2215662"/>
              <a:gd name="connsiteX3" fmla="*/ 0 w 12192000"/>
              <a:gd name="connsiteY3" fmla="*/ 2215662 h 2215662"/>
              <a:gd name="connsiteX4" fmla="*/ 0 w 12192000"/>
              <a:gd name="connsiteY4" fmla="*/ 0 h 2215662"/>
              <a:gd name="connsiteX0" fmla="*/ 0 w 12192000"/>
              <a:gd name="connsiteY0" fmla="*/ 0 h 2215662"/>
              <a:gd name="connsiteX1" fmla="*/ 12192000 w 12192000"/>
              <a:gd name="connsiteY1" fmla="*/ 0 h 2215662"/>
              <a:gd name="connsiteX2" fmla="*/ 12192000 w 12192000"/>
              <a:gd name="connsiteY2" fmla="*/ 2215662 h 2215662"/>
              <a:gd name="connsiteX3" fmla="*/ 6084277 w 12192000"/>
              <a:gd name="connsiteY3" fmla="*/ 2198077 h 2215662"/>
              <a:gd name="connsiteX4" fmla="*/ 0 w 12192000"/>
              <a:gd name="connsiteY4" fmla="*/ 2215662 h 2215662"/>
              <a:gd name="connsiteX5" fmla="*/ 0 w 12192000"/>
              <a:gd name="connsiteY5" fmla="*/ 0 h 2215662"/>
              <a:gd name="connsiteX0" fmla="*/ 0 w 12192000"/>
              <a:gd name="connsiteY0" fmla="*/ 0 h 2725615"/>
              <a:gd name="connsiteX1" fmla="*/ 12192000 w 12192000"/>
              <a:gd name="connsiteY1" fmla="*/ 0 h 2725615"/>
              <a:gd name="connsiteX2" fmla="*/ 12192000 w 12192000"/>
              <a:gd name="connsiteY2" fmla="*/ 2215662 h 2725615"/>
              <a:gd name="connsiteX3" fmla="*/ 6049107 w 12192000"/>
              <a:gd name="connsiteY3" fmla="*/ 2725615 h 2725615"/>
              <a:gd name="connsiteX4" fmla="*/ 0 w 12192000"/>
              <a:gd name="connsiteY4" fmla="*/ 2215662 h 2725615"/>
              <a:gd name="connsiteX5" fmla="*/ 0 w 12192000"/>
              <a:gd name="connsiteY5" fmla="*/ 0 h 2725615"/>
              <a:gd name="connsiteX0" fmla="*/ 0 w 12192000"/>
              <a:gd name="connsiteY0" fmla="*/ 0 h 2726697"/>
              <a:gd name="connsiteX1" fmla="*/ 12192000 w 12192000"/>
              <a:gd name="connsiteY1" fmla="*/ 0 h 2726697"/>
              <a:gd name="connsiteX2" fmla="*/ 12192000 w 12192000"/>
              <a:gd name="connsiteY2" fmla="*/ 2215662 h 2726697"/>
              <a:gd name="connsiteX3" fmla="*/ 6049107 w 12192000"/>
              <a:gd name="connsiteY3" fmla="*/ 2725615 h 2726697"/>
              <a:gd name="connsiteX4" fmla="*/ 0 w 12192000"/>
              <a:gd name="connsiteY4" fmla="*/ 2215662 h 2726697"/>
              <a:gd name="connsiteX5" fmla="*/ 0 w 12192000"/>
              <a:gd name="connsiteY5" fmla="*/ 0 h 2726697"/>
              <a:gd name="connsiteX0" fmla="*/ 0 w 12192000"/>
              <a:gd name="connsiteY0" fmla="*/ 0 h 2726697"/>
              <a:gd name="connsiteX1" fmla="*/ 12192000 w 12192000"/>
              <a:gd name="connsiteY1" fmla="*/ 0 h 2726697"/>
              <a:gd name="connsiteX2" fmla="*/ 12192000 w 12192000"/>
              <a:gd name="connsiteY2" fmla="*/ 2215662 h 2726697"/>
              <a:gd name="connsiteX3" fmla="*/ 6049107 w 12192000"/>
              <a:gd name="connsiteY3" fmla="*/ 2725615 h 2726697"/>
              <a:gd name="connsiteX4" fmla="*/ 0 w 12192000"/>
              <a:gd name="connsiteY4" fmla="*/ 2215662 h 2726697"/>
              <a:gd name="connsiteX5" fmla="*/ 0 w 12192000"/>
              <a:gd name="connsiteY5" fmla="*/ 0 h 272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726697">
                <a:moveTo>
                  <a:pt x="0" y="0"/>
                </a:moveTo>
                <a:lnTo>
                  <a:pt x="12192000" y="0"/>
                </a:lnTo>
                <a:lnTo>
                  <a:pt x="12192000" y="2215662"/>
                </a:lnTo>
                <a:cubicBezTo>
                  <a:pt x="10144369" y="2385646"/>
                  <a:pt x="8131907" y="2731477"/>
                  <a:pt x="6049107" y="2725615"/>
                </a:cubicBezTo>
                <a:cubicBezTo>
                  <a:pt x="4032738" y="2749061"/>
                  <a:pt x="2016369" y="2385646"/>
                  <a:pt x="0" y="221566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04FEC-281A-491D-A7DC-F19B497A0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-2096964" y="1468571"/>
            <a:ext cx="3313601" cy="35789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4FFEF43-063C-4722-8FE4-8B4E03483A83}"/>
              </a:ext>
            </a:extLst>
          </p:cNvPr>
          <p:cNvSpPr/>
          <p:nvPr/>
        </p:nvSpPr>
        <p:spPr>
          <a:xfrm rot="10800000">
            <a:off x="2667000" y="5136395"/>
            <a:ext cx="6858000" cy="1721604"/>
          </a:xfrm>
          <a:custGeom>
            <a:avLst/>
            <a:gdLst>
              <a:gd name="connsiteX0" fmla="*/ 0 w 12192000"/>
              <a:gd name="connsiteY0" fmla="*/ 0 h 2215662"/>
              <a:gd name="connsiteX1" fmla="*/ 12192000 w 12192000"/>
              <a:gd name="connsiteY1" fmla="*/ 0 h 2215662"/>
              <a:gd name="connsiteX2" fmla="*/ 12192000 w 12192000"/>
              <a:gd name="connsiteY2" fmla="*/ 2215662 h 2215662"/>
              <a:gd name="connsiteX3" fmla="*/ 0 w 12192000"/>
              <a:gd name="connsiteY3" fmla="*/ 2215662 h 2215662"/>
              <a:gd name="connsiteX4" fmla="*/ 0 w 12192000"/>
              <a:gd name="connsiteY4" fmla="*/ 0 h 2215662"/>
              <a:gd name="connsiteX0" fmla="*/ 0 w 12192000"/>
              <a:gd name="connsiteY0" fmla="*/ 0 h 2215662"/>
              <a:gd name="connsiteX1" fmla="*/ 12192000 w 12192000"/>
              <a:gd name="connsiteY1" fmla="*/ 0 h 2215662"/>
              <a:gd name="connsiteX2" fmla="*/ 12192000 w 12192000"/>
              <a:gd name="connsiteY2" fmla="*/ 2215662 h 2215662"/>
              <a:gd name="connsiteX3" fmla="*/ 6084277 w 12192000"/>
              <a:gd name="connsiteY3" fmla="*/ 2198077 h 2215662"/>
              <a:gd name="connsiteX4" fmla="*/ 0 w 12192000"/>
              <a:gd name="connsiteY4" fmla="*/ 2215662 h 2215662"/>
              <a:gd name="connsiteX5" fmla="*/ 0 w 12192000"/>
              <a:gd name="connsiteY5" fmla="*/ 0 h 2215662"/>
              <a:gd name="connsiteX0" fmla="*/ 0 w 12192000"/>
              <a:gd name="connsiteY0" fmla="*/ 0 h 2725615"/>
              <a:gd name="connsiteX1" fmla="*/ 12192000 w 12192000"/>
              <a:gd name="connsiteY1" fmla="*/ 0 h 2725615"/>
              <a:gd name="connsiteX2" fmla="*/ 12192000 w 12192000"/>
              <a:gd name="connsiteY2" fmla="*/ 2215662 h 2725615"/>
              <a:gd name="connsiteX3" fmla="*/ 6049107 w 12192000"/>
              <a:gd name="connsiteY3" fmla="*/ 2725615 h 2725615"/>
              <a:gd name="connsiteX4" fmla="*/ 0 w 12192000"/>
              <a:gd name="connsiteY4" fmla="*/ 2215662 h 2725615"/>
              <a:gd name="connsiteX5" fmla="*/ 0 w 12192000"/>
              <a:gd name="connsiteY5" fmla="*/ 0 h 2725615"/>
              <a:gd name="connsiteX0" fmla="*/ 0 w 12192000"/>
              <a:gd name="connsiteY0" fmla="*/ 0 h 2726697"/>
              <a:gd name="connsiteX1" fmla="*/ 12192000 w 12192000"/>
              <a:gd name="connsiteY1" fmla="*/ 0 h 2726697"/>
              <a:gd name="connsiteX2" fmla="*/ 12192000 w 12192000"/>
              <a:gd name="connsiteY2" fmla="*/ 2215662 h 2726697"/>
              <a:gd name="connsiteX3" fmla="*/ 6049107 w 12192000"/>
              <a:gd name="connsiteY3" fmla="*/ 2725615 h 2726697"/>
              <a:gd name="connsiteX4" fmla="*/ 0 w 12192000"/>
              <a:gd name="connsiteY4" fmla="*/ 2215662 h 2726697"/>
              <a:gd name="connsiteX5" fmla="*/ 0 w 12192000"/>
              <a:gd name="connsiteY5" fmla="*/ 0 h 2726697"/>
              <a:gd name="connsiteX0" fmla="*/ 0 w 12192000"/>
              <a:gd name="connsiteY0" fmla="*/ 0 h 2726697"/>
              <a:gd name="connsiteX1" fmla="*/ 12192000 w 12192000"/>
              <a:gd name="connsiteY1" fmla="*/ 0 h 2726697"/>
              <a:gd name="connsiteX2" fmla="*/ 12192000 w 12192000"/>
              <a:gd name="connsiteY2" fmla="*/ 2215662 h 2726697"/>
              <a:gd name="connsiteX3" fmla="*/ 6049107 w 12192000"/>
              <a:gd name="connsiteY3" fmla="*/ 2725615 h 2726697"/>
              <a:gd name="connsiteX4" fmla="*/ 0 w 12192000"/>
              <a:gd name="connsiteY4" fmla="*/ 2215662 h 2726697"/>
              <a:gd name="connsiteX5" fmla="*/ 0 w 12192000"/>
              <a:gd name="connsiteY5" fmla="*/ 0 h 272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726697">
                <a:moveTo>
                  <a:pt x="0" y="0"/>
                </a:moveTo>
                <a:lnTo>
                  <a:pt x="12192000" y="0"/>
                </a:lnTo>
                <a:lnTo>
                  <a:pt x="12192000" y="2215662"/>
                </a:lnTo>
                <a:cubicBezTo>
                  <a:pt x="10144369" y="2385646"/>
                  <a:pt x="8131907" y="2731477"/>
                  <a:pt x="6049107" y="2725615"/>
                </a:cubicBezTo>
                <a:cubicBezTo>
                  <a:pt x="4032738" y="2749061"/>
                  <a:pt x="2016369" y="2385646"/>
                  <a:pt x="0" y="2215662"/>
                </a:cubicBezTo>
                <a:lnTo>
                  <a:pt x="0" y="0"/>
                </a:lnTo>
                <a:close/>
              </a:path>
            </a:pathLst>
          </a:custGeom>
          <a:solidFill>
            <a:srgbClr val="9ED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3C96630-C379-451B-87A6-0AE8B6EAD05C}"/>
              </a:ext>
            </a:extLst>
          </p:cNvPr>
          <p:cNvSpPr/>
          <p:nvPr/>
        </p:nvSpPr>
        <p:spPr>
          <a:xfrm>
            <a:off x="2765913" y="79131"/>
            <a:ext cx="6656876" cy="6676658"/>
          </a:xfrm>
          <a:prstGeom prst="frame">
            <a:avLst>
              <a:gd name="adj1" fmla="val 464"/>
            </a:avLst>
          </a:prstGeom>
          <a:solidFill>
            <a:srgbClr val="001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332AC7-38A7-48B6-86E3-270978248C50}"/>
              </a:ext>
            </a:extLst>
          </p:cNvPr>
          <p:cNvGrpSpPr/>
          <p:nvPr/>
        </p:nvGrpSpPr>
        <p:grpSpPr>
          <a:xfrm>
            <a:off x="2991886" y="5643481"/>
            <a:ext cx="6297370" cy="1171427"/>
            <a:chOff x="501861" y="10159766"/>
            <a:chExt cx="11346754" cy="211070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EEA4A0-C1AA-43BC-B8BF-64929B105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83040" y="10159766"/>
              <a:ext cx="1365575" cy="20785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CA9308-BCAF-4F1D-AA02-ABDF2489D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78750" y="10436260"/>
              <a:ext cx="1834500" cy="183420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F2EE3-D009-413B-BB0F-9BC397506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1861" y="10978833"/>
              <a:ext cx="1834500" cy="74906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D9C82F8-6D3A-4225-9F45-830062ACD584}"/>
              </a:ext>
            </a:extLst>
          </p:cNvPr>
          <p:cNvSpPr txBox="1"/>
          <p:nvPr/>
        </p:nvSpPr>
        <p:spPr>
          <a:xfrm>
            <a:off x="2902744" y="542507"/>
            <a:ext cx="6386513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63" b="1" kern="6600" spc="45" dirty="0">
                <a:ln w="3175">
                  <a:noFill/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head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AEDCC3-F8E3-4D6D-8ACC-4074475C9B70}"/>
              </a:ext>
            </a:extLst>
          </p:cNvPr>
          <p:cNvGrpSpPr/>
          <p:nvPr/>
        </p:nvGrpSpPr>
        <p:grpSpPr>
          <a:xfrm>
            <a:off x="2965955" y="2366346"/>
            <a:ext cx="950551" cy="950551"/>
            <a:chOff x="1122762" y="5014260"/>
            <a:chExt cx="1689868" cy="1689868"/>
          </a:xfrm>
        </p:grpSpPr>
        <p:pic>
          <p:nvPicPr>
            <p:cNvPr id="14" name="Picture 2" descr="Rasheda-K-Choudhury">
              <a:extLst>
                <a:ext uri="{FF2B5EF4-FFF2-40B4-BE49-F238E27FC236}">
                  <a16:creationId xmlns:a16="http://schemas.microsoft.com/office/drawing/2014/main" id="{E1C28523-015B-4402-9A05-05532821D6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75" t="31" r="-5337" b="25971"/>
            <a:stretch/>
          </p:blipFill>
          <p:spPr bwMode="auto">
            <a:xfrm>
              <a:off x="1216332" y="5107830"/>
              <a:ext cx="1502728" cy="150272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91524F-0795-4F67-9A66-A02AC756233E}"/>
                </a:ext>
              </a:extLst>
            </p:cNvPr>
            <p:cNvSpPr/>
            <p:nvPr/>
          </p:nvSpPr>
          <p:spPr>
            <a:xfrm>
              <a:off x="1122762" y="5014260"/>
              <a:ext cx="1689868" cy="1689868"/>
            </a:xfrm>
            <a:prstGeom prst="ellipse">
              <a:avLst/>
            </a:prstGeom>
            <a:noFill/>
            <a:ln w="28575">
              <a:solidFill>
                <a:srgbClr val="9EDA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59FF09-4D00-434D-A338-626C93834AC7}"/>
              </a:ext>
            </a:extLst>
          </p:cNvPr>
          <p:cNvGrpSpPr/>
          <p:nvPr/>
        </p:nvGrpSpPr>
        <p:grpSpPr>
          <a:xfrm>
            <a:off x="2987552" y="3910616"/>
            <a:ext cx="950551" cy="950551"/>
            <a:chOff x="3458615" y="5014260"/>
            <a:chExt cx="1689868" cy="1689868"/>
          </a:xfrm>
        </p:grpSpPr>
        <p:pic>
          <p:nvPicPr>
            <p:cNvPr id="15" name="Picture 6" descr="Sudipto Mukerjee - National Youth Assembly">
              <a:extLst>
                <a:ext uri="{FF2B5EF4-FFF2-40B4-BE49-F238E27FC236}">
                  <a16:creationId xmlns:a16="http://schemas.microsoft.com/office/drawing/2014/main" id="{2DBB6BEA-924D-43B6-901B-69694FF0B4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6" r="7059" b="12494"/>
            <a:stretch/>
          </p:blipFill>
          <p:spPr bwMode="auto">
            <a:xfrm>
              <a:off x="3548243" y="5107830"/>
              <a:ext cx="1502728" cy="150272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E29729-3D7D-4C45-8FBA-1D18C3BB26A6}"/>
                </a:ext>
              </a:extLst>
            </p:cNvPr>
            <p:cNvSpPr/>
            <p:nvPr/>
          </p:nvSpPr>
          <p:spPr>
            <a:xfrm>
              <a:off x="3458615" y="5014260"/>
              <a:ext cx="1689868" cy="1689868"/>
            </a:xfrm>
            <a:prstGeom prst="ellipse">
              <a:avLst/>
            </a:prstGeom>
            <a:noFill/>
            <a:ln w="28575">
              <a:solidFill>
                <a:srgbClr val="9EDA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415A2A-1435-432A-9B14-3D3A6E8E18BA}"/>
              </a:ext>
            </a:extLst>
          </p:cNvPr>
          <p:cNvGrpSpPr/>
          <p:nvPr/>
        </p:nvGrpSpPr>
        <p:grpSpPr>
          <a:xfrm>
            <a:off x="8296854" y="3910616"/>
            <a:ext cx="950551" cy="950551"/>
            <a:chOff x="5340498" y="5014260"/>
            <a:chExt cx="1689868" cy="1689868"/>
          </a:xfrm>
        </p:grpSpPr>
        <p:pic>
          <p:nvPicPr>
            <p:cNvPr id="17" name="Picture 8">
              <a:extLst>
                <a:ext uri="{FF2B5EF4-FFF2-40B4-BE49-F238E27FC236}">
                  <a16:creationId xmlns:a16="http://schemas.microsoft.com/office/drawing/2014/main" id="{687107BA-1BCE-4FA0-B68C-5BD816204A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r="17383"/>
            <a:stretch/>
          </p:blipFill>
          <p:spPr bwMode="auto">
            <a:xfrm>
              <a:off x="5434594" y="5107830"/>
              <a:ext cx="1502728" cy="150272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75BF90-7D8F-48A1-8517-36B862702F8D}"/>
                </a:ext>
              </a:extLst>
            </p:cNvPr>
            <p:cNvSpPr/>
            <p:nvPr/>
          </p:nvSpPr>
          <p:spPr>
            <a:xfrm>
              <a:off x="5340498" y="5014260"/>
              <a:ext cx="1689868" cy="1689868"/>
            </a:xfrm>
            <a:prstGeom prst="ellipse">
              <a:avLst/>
            </a:prstGeom>
            <a:noFill/>
            <a:ln w="28575">
              <a:solidFill>
                <a:srgbClr val="9EDA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D802F4-CD07-4C5D-BAF8-4B1A4D959526}"/>
              </a:ext>
            </a:extLst>
          </p:cNvPr>
          <p:cNvGrpSpPr/>
          <p:nvPr/>
        </p:nvGrpSpPr>
        <p:grpSpPr>
          <a:xfrm>
            <a:off x="8296854" y="2366346"/>
            <a:ext cx="950551" cy="950551"/>
            <a:chOff x="7227375" y="5014260"/>
            <a:chExt cx="1689868" cy="1689868"/>
          </a:xfrm>
        </p:grpSpPr>
        <p:pic>
          <p:nvPicPr>
            <p:cNvPr id="16" name="Picture 4" descr="উপমন্ত্রী রাউজানের সন্তান ব্যরিস্টার মহিবুল হাসান চৌধুরী নওফেল – রাউজান নিউজ">
              <a:extLst>
                <a:ext uri="{FF2B5EF4-FFF2-40B4-BE49-F238E27FC236}">
                  <a16:creationId xmlns:a16="http://schemas.microsoft.com/office/drawing/2014/main" id="{C0E29A74-BBCE-4BF6-B5A5-0015532D41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" t="-186" r="3455" b="24719"/>
            <a:stretch/>
          </p:blipFill>
          <p:spPr bwMode="auto">
            <a:xfrm>
              <a:off x="7320945" y="5107830"/>
              <a:ext cx="1502728" cy="150272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EAB01-5DD6-49BD-A739-157F1CD25FBD}"/>
                </a:ext>
              </a:extLst>
            </p:cNvPr>
            <p:cNvSpPr/>
            <p:nvPr/>
          </p:nvSpPr>
          <p:spPr>
            <a:xfrm>
              <a:off x="7227375" y="5014260"/>
              <a:ext cx="1689868" cy="1689868"/>
            </a:xfrm>
            <a:prstGeom prst="ellipse">
              <a:avLst/>
            </a:prstGeom>
            <a:noFill/>
            <a:ln w="28575">
              <a:solidFill>
                <a:srgbClr val="9EDA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1D765A3-66DB-42AA-92EA-36EF5725ABD1}"/>
              </a:ext>
            </a:extLst>
          </p:cNvPr>
          <p:cNvSpPr txBox="1"/>
          <p:nvPr/>
        </p:nvSpPr>
        <p:spPr>
          <a:xfrm>
            <a:off x="3998761" y="2489643"/>
            <a:ext cx="2256819" cy="2828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2200" b="1" i="0">
                <a:solidFill>
                  <a:srgbClr val="001A1F"/>
                </a:solidFill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pPr algn="l"/>
            <a:r>
              <a:rPr lang="en-US" sz="1238" dirty="0"/>
              <a:t>Hello how are </a:t>
            </a:r>
            <a:r>
              <a:rPr lang="en-US" sz="1238"/>
              <a:t>you doing?</a:t>
            </a:r>
            <a:endParaRPr lang="en-US" sz="1238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8E5656-BD5C-4D36-B82E-527CD0C94128}"/>
              </a:ext>
            </a:extLst>
          </p:cNvPr>
          <p:cNvSpPr txBox="1"/>
          <p:nvPr/>
        </p:nvSpPr>
        <p:spPr>
          <a:xfrm>
            <a:off x="6542447" y="4070396"/>
            <a:ext cx="1664677" cy="2828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2200" b="1" i="0">
                <a:solidFill>
                  <a:srgbClr val="001A1F"/>
                </a:solidFill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r>
              <a:rPr lang="en-US" sz="1238" dirty="0"/>
              <a:t>p4n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F292C3-B0DE-4990-8DFD-A4438C24743A}"/>
              </a:ext>
            </a:extLst>
          </p:cNvPr>
          <p:cNvSpPr txBox="1"/>
          <p:nvPr/>
        </p:nvSpPr>
        <p:spPr>
          <a:xfrm>
            <a:off x="3999610" y="2711734"/>
            <a:ext cx="2029762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r>
              <a:rPr lang="en-US" sz="1013" dirty="0"/>
              <a:t>p1d</a:t>
            </a:r>
            <a:endParaRPr lang="bn-BD" sz="1013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CC0907-10C7-4226-9954-75A5B2FED139}"/>
              </a:ext>
            </a:extLst>
          </p:cNvPr>
          <p:cNvSpPr txBox="1"/>
          <p:nvPr/>
        </p:nvSpPr>
        <p:spPr>
          <a:xfrm>
            <a:off x="3994213" y="4306955"/>
            <a:ext cx="183894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0" i="0"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r>
              <a:rPr lang="en-US" sz="1013" dirty="0"/>
              <a:t>p3d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67E1-9EBA-49B7-88B5-44637A8F9493}"/>
              </a:ext>
            </a:extLst>
          </p:cNvPr>
          <p:cNvSpPr txBox="1"/>
          <p:nvPr/>
        </p:nvSpPr>
        <p:spPr>
          <a:xfrm>
            <a:off x="3999839" y="4070396"/>
            <a:ext cx="1779779" cy="2828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i="0">
                <a:solidFill>
                  <a:srgbClr val="001A1F"/>
                </a:solidFill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r>
              <a:rPr lang="en-US" sz="1238" dirty="0"/>
              <a:t>p3n</a:t>
            </a:r>
            <a:endParaRPr lang="bn-BD" sz="1238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834F20-7159-45B8-ACFA-071F206A95D6}"/>
              </a:ext>
            </a:extLst>
          </p:cNvPr>
          <p:cNvSpPr txBox="1"/>
          <p:nvPr/>
        </p:nvSpPr>
        <p:spPr>
          <a:xfrm>
            <a:off x="6371972" y="2691101"/>
            <a:ext cx="1822671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pPr algn="r"/>
            <a:r>
              <a:rPr lang="en-US" sz="1013" dirty="0"/>
              <a:t>p2d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399B9B-6008-455A-9362-4AE8851D0031}"/>
              </a:ext>
            </a:extLst>
          </p:cNvPr>
          <p:cNvSpPr txBox="1"/>
          <p:nvPr/>
        </p:nvSpPr>
        <p:spPr>
          <a:xfrm>
            <a:off x="6374141" y="4277918"/>
            <a:ext cx="1829764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0" i="0"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pPr algn="r"/>
            <a:r>
              <a:rPr lang="en-US" sz="1013" dirty="0"/>
              <a:t>p4d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9F35AB-B3F2-49EE-9D8D-CDBE2A2DB181}"/>
              </a:ext>
            </a:extLst>
          </p:cNvPr>
          <p:cNvSpPr txBox="1"/>
          <p:nvPr/>
        </p:nvSpPr>
        <p:spPr>
          <a:xfrm>
            <a:off x="5815740" y="2482350"/>
            <a:ext cx="2378903" cy="2828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2400" b="1" i="0">
                <a:solidFill>
                  <a:srgbClr val="001A1F"/>
                </a:solidFill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r>
              <a:rPr lang="en-US" sz="1238" dirty="0"/>
              <a:t>p2n</a:t>
            </a:r>
            <a:endParaRPr lang="bn-BD" sz="1238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81906B-7C3E-47FF-A617-7579A245A11F}"/>
              </a:ext>
            </a:extLst>
          </p:cNvPr>
          <p:cNvSpPr/>
          <p:nvPr/>
        </p:nvSpPr>
        <p:spPr>
          <a:xfrm>
            <a:off x="3920314" y="5345663"/>
            <a:ext cx="4351371" cy="3520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b="1" spc="62" dirty="0">
                <a:solidFill>
                  <a:srgbClr val="001A1F"/>
                </a:solidFill>
                <a:latin typeface="Montserrat" panose="00000500000000000000" pitchFamily="50" charset="0"/>
                <a:cs typeface="Hind Siliguri Light" panose="02000000000000000000" pitchFamily="2" charset="0"/>
              </a:rPr>
              <a:t>date</a:t>
            </a:r>
          </a:p>
        </p:txBody>
      </p:sp>
      <p:sp>
        <p:nvSpPr>
          <p:cNvPr id="37" name="TextBox 42">
            <a:extLst>
              <a:ext uri="{FF2B5EF4-FFF2-40B4-BE49-F238E27FC236}">
                <a16:creationId xmlns:a16="http://schemas.microsoft.com/office/drawing/2014/main" id="{5F3529E7-6D10-4066-9E27-6165E8909E79}"/>
              </a:ext>
            </a:extLst>
          </p:cNvPr>
          <p:cNvSpPr txBox="1"/>
          <p:nvPr/>
        </p:nvSpPr>
        <p:spPr>
          <a:xfrm>
            <a:off x="4165579" y="5623105"/>
            <a:ext cx="3871136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75" spc="62" dirty="0">
                <a:solidFill>
                  <a:srgbClr val="001A1F"/>
                </a:solidFill>
                <a:latin typeface="Montserrat" panose="00000500000000000000" pitchFamily="50" charset="0"/>
                <a:cs typeface="Hind Siliguri Light" panose="02000000000000000000" pitchFamily="2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0347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2D4AB-A6A7-433F-80F0-FFBD34DE53A6}"/>
              </a:ext>
            </a:extLst>
          </p:cNvPr>
          <p:cNvSpPr txBox="1"/>
          <p:nvPr/>
        </p:nvSpPr>
        <p:spPr>
          <a:xfrm>
            <a:off x="3598223" y="1591294"/>
            <a:ext cx="372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40158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Open Sans Extrabold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2020-12-18T11:01:02Z</dcterms:created>
  <dcterms:modified xsi:type="dcterms:W3CDTF">2021-01-22T15:30:31Z</dcterms:modified>
</cp:coreProperties>
</file>