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10CF1-7443-4135-9976-679F47BAEBBD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C470-DADB-48E6-9305-4E78D8A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44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Тут рассказать про этапы разработки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9C470-DADB-48E6-9305-4E78D8A1705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51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9C470-DADB-48E6-9305-4E78D8A1705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68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Тут сказать про НФТ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9C470-DADB-48E6-9305-4E78D8A1705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36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9C470-DADB-48E6-9305-4E78D8A1705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58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</a:t>
            </a:r>
            <a:r>
              <a:rPr lang="ru-RU" baseline="0" dirty="0" smtClean="0"/>
              <a:t> рассказать про </a:t>
            </a:r>
            <a:r>
              <a:rPr lang="en-US" baseline="0" dirty="0" smtClean="0"/>
              <a:t>DMZ</a:t>
            </a:r>
            <a:r>
              <a:rPr lang="ru-RU" baseline="0" dirty="0" smtClean="0"/>
              <a:t> и </a:t>
            </a:r>
            <a:r>
              <a:rPr lang="en-US" baseline="0" dirty="0" smtClean="0"/>
              <a:t>inside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9C470-DADB-48E6-9305-4E78D8A1705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7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</a:t>
            </a:r>
            <a:r>
              <a:rPr lang="ru-RU" baseline="0" dirty="0" smtClean="0"/>
              <a:t> рассказать про </a:t>
            </a:r>
            <a:r>
              <a:rPr lang="en-US" baseline="0" dirty="0" smtClean="0"/>
              <a:t>DMZ</a:t>
            </a:r>
            <a:r>
              <a:rPr lang="ru-RU" baseline="0" dirty="0" smtClean="0"/>
              <a:t> и </a:t>
            </a:r>
            <a:r>
              <a:rPr lang="en-US" baseline="0" dirty="0" smtClean="0"/>
              <a:t>inside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9C470-DADB-48E6-9305-4E78D8A1705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9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99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3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6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9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4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22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0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3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5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6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3E80-75A3-46BF-ACBC-993AE4C931C3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04EA-9FC4-4FFD-8C47-88B28374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16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3339" y="657580"/>
            <a:ext cx="2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394792" y="1591990"/>
            <a:ext cx="8941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архитектуры транснациональной компании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производству и продаже спортивных товаров и инвентаря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освоения новые каналов информирования покупателей о выходе новых товаров и стимулирования спроса на эти товары.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1582" y="4436492"/>
            <a:ext cx="116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себе: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1516" y="4051771"/>
            <a:ext cx="404514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системный аналитик;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более 7 лет;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освоение новых компетенций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8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9344" y="320696"/>
            <a:ext cx="201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Бизнес-цели: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513" y="1530416"/>
            <a:ext cx="112519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BO-1.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Формирование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топового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образа бренда с целью привлечения новых клиентов. Увеличение новых клиентов на 10 % в течение первых 12 месяцев после запуска системы.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BO-2.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Улучшение восприятия при использовании системы за счет создания экосистемы продуктов и инструментов навигации в выборе действий и товаров с целью сокращения оттока активных клиентов на 15 % в течение первых 12 месяцев после запуска системы.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BO-3.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Стимулирование вовлеченности клиентов в контекст на основе облегчения доступа к необходимой информации (в том числе, с других устройств) и создания соревновательного фона с целью увеличения среднего эффективного времени работы с приложением (относительно всего времени работы с приложением) на 10 % в течение 6 месяцев после первого выпуска системы.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BO-4.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Увеличение объемов продаж, в том числи за счет акций и информирования клиентов, на 10 % в течение первых 12 месяцев после запуска системы.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0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9112" y="378447"/>
            <a:ext cx="581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(группы)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513" y="1530416"/>
            <a:ext cx="112519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Реализация социальных компонентов в приложении.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Предоставление информации о характеристиках тренировки.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Возможность поиска людей по схожим интересам.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Возможность указания своего спортивного инвентаря.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Формирование и подсказки по составлению тренировок и их расписания.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Уведомление друзей о ваших новых успехах.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Геймификация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Внедрение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промоакций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новостей спорта в зависимости от характера тренировок 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вовлечённости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Возможность подключения сторонних устройств для отслеживания тренировок.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Лёгкая интеграция существующих приложений компании для облегчения продаж.</a:t>
            </a:r>
          </a:p>
        </p:txBody>
      </p:sp>
    </p:spTree>
    <p:extLst>
      <p:ext uri="{BB962C8B-B14F-4D97-AF65-F5344CB8AC3E}">
        <p14:creationId xmlns:p14="http://schemas.microsoft.com/office/powerpoint/2010/main" val="212248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4439" y="388073"/>
            <a:ext cx="438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Критические бизнес-сценарии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516" y="1183907"/>
            <a:ext cx="1125193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CBS-1. Создание заказа пользователем.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То, что приносит деньги компании. Любой отказ в обслуживании клиентов при создании заказа чреват недополученной прибылью.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CBS-2. Покупка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акционного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товара (в рамках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промоакций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Акции обычно привязаны ко времени её проведения и ориентированы на ажиотажный спрос на отдельные товары, подпадающие под акцию. Доход компании в этом случае формируется не столько за счет прибыли, сколько за счет объема проданного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акционного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товара.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CBS-3. Ведение тренировочного дневника.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Тренировки у клиентов обычно проходят в конкретное время. В это время дневник с планом тренировки должен быть доступен, иначе это может сорвать тренировочный процесс клиента, что ухудшит восприятие системы клиентом.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CBS-4. Уведомление о спортивных мероприятиях.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из-за недоступности сервиса уведомления клиент пропустит мероприятие, это ухудшит восприятие системы клиентом.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CBS-5. Получение, отправка сообщений в группах и чатах.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Регулярная недоступность этого сценария снизит популярность социальной системы у клиентов, что может привести к их оттоку. Несмотря на то, что прямых финансовых потерь от недоступности этого сервиса нет, в настоящее время за норму принято общение в мессенджерах в режиме реального времени с очень малой задержкой, и отступление от этой нормы чревато падением популярности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204473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8617" y="407324"/>
            <a:ext cx="289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качества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514" y="991402"/>
            <a:ext cx="1125193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Доступность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в соответствии с требованием задания система поддержки тренировок должна быть доступна в «диких местах» (где нет интернета), что подразумевает реализацию соответствующих решений. Кроме того, элементы системы направлены на реализацию продаж продукции клиентам, которых в соответствии с заданием много. Поэтому перерывы в обслуживании клиентов должны быть сведены к минимуму;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Безопасность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ключевой параметр, поскольку система работает с персональными данными и чувствительной коммерческой информацией; 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Эластичность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в следствие того, что пользователей много, а нагрузка на систему будет не равномерной (проведение спортивных мероприятий,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промоакции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то учет данного атрибута необходим для нормального функционирования системы. Причем этот атрибут предпочтен масштабированию, потому что 90% сервисов будут развернуты в облачной среде;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Переносимость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нет одного конкретного облачного провайдера, поэтому система должна обладать этим свойством;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Наблюдаемость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система достаточно сложная, поэтому необходимо иметь возможность для быстрого разбора инцидентов (особенно в системе заказов);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Расширяемость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так как компания адаптирует новые технологии для экспериментальных приложений, то данный атрибут должен быть заложен в архитектуру.</a:t>
            </a:r>
          </a:p>
        </p:txBody>
      </p:sp>
    </p:spTree>
    <p:extLst>
      <p:ext uri="{BB962C8B-B14F-4D97-AF65-F5344CB8AC3E}">
        <p14:creationId xmlns:p14="http://schemas.microsoft.com/office/powerpoint/2010/main" val="427416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2729" y="99314"/>
            <a:ext cx="312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архитектура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26" y="644893"/>
            <a:ext cx="7465909" cy="61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5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2870" y="99314"/>
            <a:ext cx="23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6" y="899533"/>
            <a:ext cx="4218083" cy="58799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1902" y="560979"/>
            <a:ext cx="1831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75" y="899533"/>
            <a:ext cx="6996277" cy="58473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9760" y="560979"/>
            <a:ext cx="197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Инфраструктурное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1236" y="99314"/>
            <a:ext cx="4425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владения системой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260" y="770022"/>
            <a:ext cx="11646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Оцениваются прямые и косвенные затраты на сопровождение системы. В их состав входят: зарплата персонала, техническое сопровождение и масштабирование, оплата услуг облачного оператора, обобщенные косвенные затраты.</a:t>
            </a:r>
          </a:p>
          <a:p>
            <a:pPr indent="452438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бизнес-целями система должна поддерживать увеличение числа клиентов на 10 % в течение первых 12 месяцев после запуска системы. Ориентировочные оценки увеличения числа активных клиентов в последующие годы равны 8%. Полагается, что стоимость владения системой будет повышаться пропорционально этим значениям без учета инфляции.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42675"/>
              </p:ext>
            </p:extLst>
          </p:nvPr>
        </p:nvGraphicFramePr>
        <p:xfrm>
          <a:off x="1434165" y="3222234"/>
          <a:ext cx="9216724" cy="3175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23873">
                  <a:extLst>
                    <a:ext uri="{9D8B030D-6E8A-4147-A177-3AD203B41FA5}">
                      <a16:colId xmlns:a16="http://schemas.microsoft.com/office/drawing/2014/main" val="3754127056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3553553396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3252786493"/>
                    </a:ext>
                  </a:extLst>
                </a:gridCol>
                <a:gridCol w="1372135">
                  <a:extLst>
                    <a:ext uri="{9D8B030D-6E8A-4147-A177-3AD203B41FA5}">
                      <a16:colId xmlns:a16="http://schemas.microsoft.com/office/drawing/2014/main" val="3614474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владения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1-й год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2-й год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5-й год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пользователей, млн.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0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данных, Тбайт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7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Зарплата персонала, млн.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6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Техническое сопровождение и масштабирование,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млн.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1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Оплата услуг облачного оператора,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млн.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9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Обобщенные косвенные затраты,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млн.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2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млн. руб.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54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903</Words>
  <Application>Microsoft Office PowerPoint</Application>
  <PresentationFormat>Широкоэкранный</PresentationFormat>
  <Paragraphs>84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"МТС"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Шуклин Игорь</dc:creator>
  <cp:lastModifiedBy>Шуклин Игорь</cp:lastModifiedBy>
  <cp:revision>13</cp:revision>
  <dcterms:created xsi:type="dcterms:W3CDTF">2024-02-16T16:31:44Z</dcterms:created>
  <dcterms:modified xsi:type="dcterms:W3CDTF">2024-02-17T19:06:48Z</dcterms:modified>
</cp:coreProperties>
</file>