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Loni</a:t>
            </a:r>
            <a:r>
              <a:rPr lang="en-US" smtClean="0"/>
              <a:t> KLBHORE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Loni KLBHORE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Loni KLBHORE</dc:title>
  <dc:creator>acer</dc:creator>
  <cp:lastModifiedBy>acer</cp:lastModifiedBy>
  <cp:revision>1</cp:revision>
  <dcterms:created xsi:type="dcterms:W3CDTF">2006-08-16T00:00:00Z</dcterms:created>
  <dcterms:modified xsi:type="dcterms:W3CDTF">2022-06-29T12:02:19Z</dcterms:modified>
</cp:coreProperties>
</file>