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A6F1-D263-9938-42A8-88ED56AC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C409B-77D2-02B6-24B9-847B91E1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B48473-49DA-1FE3-A263-6436B23D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A8E7E-4728-424A-3E04-CE339503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ACCEFE-20DA-D6AB-AA18-65B14DD0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0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9ACC-9442-B077-8CDB-1B6677FD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4B701-F489-B71B-0896-1417A7C6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4B0C4-4C24-950A-B0FE-DBD0FA41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B7957-259D-BE78-36C1-5D4C08C9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2CB4C-C09A-39F8-0EC3-F04F2015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62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2FFB8-FF2D-05C7-384B-3DB6753A9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C6140-4D76-6BC8-B121-524F15BE9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8634C-BB29-3B60-8197-8084A190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36C22-94B2-758E-E24C-1F49E2A2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BFD75-132C-98B9-8C37-66C4A961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5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FA4DE-413B-79DF-D47E-20ACAA6C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FC841-3590-B08B-4C63-4CE4163F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3107E-28A8-EF4C-0E37-1F026AF8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C68C5-A1E6-4E05-CC15-015F92F3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901F3-561F-C206-79F6-8D27B23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6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EDB55-E67E-F949-F1B1-2D03F145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06123D-271F-ACB5-44C1-79A3EA1D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CD37D-80DA-FAC1-FD60-0F85FBC8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7D881B-E324-9A77-19BE-DD15C88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68C92-21A7-1095-1C90-68AE6BF4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5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EEA11-09CC-65B4-60E7-93A3E58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EAEE9-8122-B6A5-EB8B-F7088E50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34D8F2-ADD5-94AC-C56F-B0FAF0ED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897B7-6E87-2AA9-FE35-A18C5C6A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355B24-0A8A-4D39-F3DA-005C70D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4B93C7-B623-BECE-DCAB-D8757DD1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15D8F-430E-BEC0-6407-E2ACA25C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11C6E-6377-C2DB-C34F-CEBAAA4D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72FF05-EEC0-A504-82C4-E203D2154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158773-F1EE-229A-B197-CBF0E4E8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A44F83-843E-9003-842A-D67395DCC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0D0FC7-2F2B-ED73-2CA5-EA8FA3A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A7CB0F-566E-6984-F259-9C5B4704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C60CF9-2512-520F-5950-8935B48A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88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7768-0A07-83E4-D82B-FFC07F27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6F2A18-FC1B-0F7F-7BE7-FC84D9EB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58CC2D-58BC-3F75-C20B-E260901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350C12-EE55-FD9E-6685-597CB43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0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7DE6E5-E6F6-808C-0FD0-43930F64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748809-DBED-2B55-79D9-BD6F47B9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53206-9200-C8A9-7D50-AFE8FE9B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5725-7352-E787-8911-1CEADA3F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C990A-B0FE-3099-0775-EEDD5773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0F3970-26BF-5DE3-B3AB-F100AE82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F532E9-92FC-1976-A8A3-9118CA77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3261C8-A4BB-62A4-4B97-4D56AA93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D658C-FE01-34E7-9D7F-ABE62E1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0AEDF-39B5-823C-E86D-F94EAC5C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AED9B7-7AD8-774B-CA0A-5A14ECD1C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4F66E6-B743-1A32-57D7-27808D06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283C5-B4D0-A4BB-E7DF-890AECE6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4AA6A1-0B5E-AF35-8321-7CE6D894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24401-480F-580C-32C3-E1B5D3C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2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CF9246-CE06-73A4-C7D8-D2D0343A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9D07D-6C12-D2E5-9861-2B78751D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7C3D4-974D-C7F7-ADBB-D3DA9022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5CBE9-B4AD-4505-83B1-A134A71860F5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C104A-CE7E-7333-1C39-6E3803640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7B0C1-DB6F-F91E-BCCB-930E5CF3F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DB32-A7FD-4178-B15F-A9B23C59DD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51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917832-A143-A0E3-0004-90A767C83D1E}"/>
              </a:ext>
            </a:extLst>
          </p:cNvPr>
          <p:cNvSpPr/>
          <p:nvPr/>
        </p:nvSpPr>
        <p:spPr>
          <a:xfrm>
            <a:off x="976038" y="1541175"/>
            <a:ext cx="4435401" cy="277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01A35B-B6B8-0D9A-6707-90C735F3786E}"/>
              </a:ext>
            </a:extLst>
          </p:cNvPr>
          <p:cNvSpPr/>
          <p:nvPr/>
        </p:nvSpPr>
        <p:spPr>
          <a:xfrm>
            <a:off x="1214577" y="1649435"/>
            <a:ext cx="3975652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B12034-0BF1-47A6-39AD-E782D7349969}"/>
              </a:ext>
            </a:extLst>
          </p:cNvPr>
          <p:cNvSpPr txBox="1"/>
          <p:nvPr/>
        </p:nvSpPr>
        <p:spPr>
          <a:xfrm>
            <a:off x="1214577" y="2285539"/>
            <a:ext cx="3975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Nome Produto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</a:t>
            </a:r>
          </a:p>
          <a:p>
            <a:pPr marL="285750" indent="-285750">
              <a:buFontTx/>
              <a:buChar char="-"/>
            </a:pPr>
            <a:r>
              <a:rPr lang="pt-BR" dirty="0"/>
              <a:t>Fornecedor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 Validade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 Atual em Estoque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 de inclusão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D1FA895-7A0F-58FA-7D1A-4336692E3338}"/>
              </a:ext>
            </a:extLst>
          </p:cNvPr>
          <p:cNvSpPr/>
          <p:nvPr/>
        </p:nvSpPr>
        <p:spPr>
          <a:xfrm>
            <a:off x="5649978" y="1541175"/>
            <a:ext cx="2412324" cy="2221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6AB55BF-EED1-1FCE-72BA-7FCC5263E23F}"/>
              </a:ext>
            </a:extLst>
          </p:cNvPr>
          <p:cNvSpPr/>
          <p:nvPr/>
        </p:nvSpPr>
        <p:spPr>
          <a:xfrm>
            <a:off x="5812674" y="1649435"/>
            <a:ext cx="2177070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44A847-4279-950C-FF9A-41615E57C955}"/>
              </a:ext>
            </a:extLst>
          </p:cNvPr>
          <p:cNvSpPr txBox="1"/>
          <p:nvPr/>
        </p:nvSpPr>
        <p:spPr>
          <a:xfrm>
            <a:off x="5812674" y="2285539"/>
            <a:ext cx="2177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Nome</a:t>
            </a:r>
          </a:p>
          <a:p>
            <a:pPr marL="285750" indent="-285750">
              <a:buFontTx/>
              <a:buChar char="-"/>
            </a:pPr>
            <a:r>
              <a:rPr lang="pt-BR" dirty="0"/>
              <a:t>CNPJ</a:t>
            </a:r>
          </a:p>
          <a:p>
            <a:pPr marL="285750" indent="-285750">
              <a:buFontTx/>
              <a:buChar char="-"/>
            </a:pPr>
            <a:r>
              <a:rPr lang="pt-BR" dirty="0"/>
              <a:t>Celular</a:t>
            </a:r>
          </a:p>
          <a:p>
            <a:pPr marL="285750" indent="-285750">
              <a:buFontTx/>
              <a:buChar char="-"/>
            </a:pPr>
            <a:r>
              <a:rPr lang="pt-BR" dirty="0"/>
              <a:t>E-mail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 do Cadastro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9EEC58-2E82-FD18-916F-411729D0C845}"/>
              </a:ext>
            </a:extLst>
          </p:cNvPr>
          <p:cNvSpPr/>
          <p:nvPr/>
        </p:nvSpPr>
        <p:spPr>
          <a:xfrm>
            <a:off x="618229" y="297712"/>
            <a:ext cx="10407734" cy="42955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E8DD61-F6E0-6804-A574-324459B4659F}"/>
              </a:ext>
            </a:extLst>
          </p:cNvPr>
          <p:cNvSpPr/>
          <p:nvPr/>
        </p:nvSpPr>
        <p:spPr>
          <a:xfrm>
            <a:off x="976038" y="529625"/>
            <a:ext cx="9661284" cy="778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MENU DO MERCADINHO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297B57-E7E7-6FD6-FEB2-FD003511757F}"/>
              </a:ext>
            </a:extLst>
          </p:cNvPr>
          <p:cNvSpPr/>
          <p:nvPr/>
        </p:nvSpPr>
        <p:spPr>
          <a:xfrm>
            <a:off x="8224998" y="1541175"/>
            <a:ext cx="2412324" cy="194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6B7BFF7-B3D5-CA13-87DE-43022D8DF36A}"/>
              </a:ext>
            </a:extLst>
          </p:cNvPr>
          <p:cNvSpPr/>
          <p:nvPr/>
        </p:nvSpPr>
        <p:spPr>
          <a:xfrm>
            <a:off x="8387694" y="1649435"/>
            <a:ext cx="2177070" cy="503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42179B-B5CA-8185-B565-92DB07A2DFFA}"/>
              </a:ext>
            </a:extLst>
          </p:cNvPr>
          <p:cNvSpPr txBox="1"/>
          <p:nvPr/>
        </p:nvSpPr>
        <p:spPr>
          <a:xfrm>
            <a:off x="8387694" y="2285539"/>
            <a:ext cx="2177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Produto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</a:t>
            </a:r>
          </a:p>
          <a:p>
            <a:pPr marL="285750" indent="-285750">
              <a:buFontTx/>
              <a:buChar char="-"/>
            </a:pPr>
            <a:r>
              <a:rPr lang="pt-BR" dirty="0"/>
              <a:t>Valor total 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 da venda</a:t>
            </a:r>
          </a:p>
        </p:txBody>
      </p:sp>
    </p:spTree>
    <p:extLst>
      <p:ext uri="{BB962C8B-B14F-4D97-AF65-F5344CB8AC3E}">
        <p14:creationId xmlns:p14="http://schemas.microsoft.com/office/powerpoint/2010/main" val="3071550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Altamiro Junior</dc:creator>
  <cp:lastModifiedBy>Altamiro Junior</cp:lastModifiedBy>
  <cp:revision>2</cp:revision>
  <dcterms:created xsi:type="dcterms:W3CDTF">2023-07-22T20:24:27Z</dcterms:created>
  <dcterms:modified xsi:type="dcterms:W3CDTF">2023-07-22T21:06:41Z</dcterms:modified>
</cp:coreProperties>
</file>