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56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n-MN" dirty="0" smtClean="0">
                <a:latin typeface="Bahnschrift Condensed" panose="020B0502040204020203" pitchFamily="34" charset="0"/>
              </a:rPr>
              <a:t>БИЕ ДААЛТ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mn-MN" dirty="0">
                <a:latin typeface="Bahnschrift Condensed" panose="020B0502040204020203" pitchFamily="34" charset="0"/>
              </a:rPr>
              <a:t>	</a:t>
            </a:r>
            <a:r>
              <a:rPr lang="mn-MN" dirty="0" smtClean="0">
                <a:latin typeface="Bahnschrift Condensed" panose="020B0502040204020203" pitchFamily="34" charset="0"/>
              </a:rPr>
              <a:t>Гүйцэтгэсэн </a:t>
            </a:r>
            <a:r>
              <a:rPr lang="en-US" dirty="0" smtClean="0">
                <a:latin typeface="Bahnschrift Condensed" panose="020B0502040204020203" pitchFamily="34" charset="0"/>
              </a:rPr>
              <a:t>: </a:t>
            </a:r>
            <a:r>
              <a:rPr lang="mn-MN" dirty="0" smtClean="0">
                <a:latin typeface="Bahnschrift Condensed" panose="020B0502040204020203" pitchFamily="34" charset="0"/>
              </a:rPr>
              <a:t>Алтан-Оргил</a:t>
            </a:r>
            <a:endParaRPr lang="en-US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79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АШИГЛАСАН СЭДЭВ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SwiperJS</a:t>
            </a:r>
            <a:endParaRPr lang="en-US" dirty="0" smtClean="0"/>
          </a:p>
          <a:p>
            <a:r>
              <a:rPr lang="en-US" dirty="0" smtClean="0"/>
              <a:t>Bootstrap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7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Сурсан зүйл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3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Тулгарсан асуудал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Div.class</a:t>
            </a:r>
            <a:endParaRPr lang="en-US" dirty="0" smtClean="0"/>
          </a:p>
          <a:p>
            <a:r>
              <a:rPr lang="en-US" dirty="0" smtClean="0"/>
              <a:t>@media query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04" y="372494"/>
            <a:ext cx="11289533" cy="50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7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0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3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021" y="488950"/>
            <a:ext cx="3250170" cy="341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191" y="488950"/>
            <a:ext cx="3791354" cy="38287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545" y="488950"/>
            <a:ext cx="4122746" cy="421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</TotalTime>
  <Words>21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 Condensed</vt:lpstr>
      <vt:lpstr>Century Gothic</vt:lpstr>
      <vt:lpstr>Wingdings 3</vt:lpstr>
      <vt:lpstr>Ion Boardroom</vt:lpstr>
      <vt:lpstr>БИЕ ДААЛТ</vt:lpstr>
      <vt:lpstr>АШИГЛАСАН СЭДЭВ</vt:lpstr>
      <vt:lpstr>Сурсан зүйл</vt:lpstr>
      <vt:lpstr>Тулгарсан асуудал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БИЕ ДААЛТ</dc:title>
  <dc:creator>Altan-Orgil Amarsanaa</dc:creator>
  <cp:lastModifiedBy>Altan-Orgil Amarsanaa</cp:lastModifiedBy>
  <cp:revision>3</cp:revision>
  <dcterms:created xsi:type="dcterms:W3CDTF">2023-04-01T01:16:45Z</dcterms:created>
  <dcterms:modified xsi:type="dcterms:W3CDTF">2023-04-01T01:35:53Z</dcterms:modified>
</cp:coreProperties>
</file>