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679794-B9F8-47FB-B4F0-C4A3BABA999C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824" y="-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399"/>
            <a:ext cx="8786648" cy="645335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254942" y="231920"/>
            <a:ext cx="1981200" cy="259080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381612" y="231920"/>
            <a:ext cx="1981200" cy="259080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20306" y="24577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server.R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1612" y="252703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4942" y="626775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function(session, input, output)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612" y="626775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10360" y="1194810"/>
            <a:ext cx="1870364" cy="12954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37030" y="1194810"/>
            <a:ext cx="1870364" cy="12954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ingle Corner Rectangle 13"/>
          <p:cNvSpPr/>
          <p:nvPr/>
        </p:nvSpPr>
        <p:spPr>
          <a:xfrm>
            <a:off x="3307886" y="3006294"/>
            <a:ext cx="2189019" cy="2590800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3251" y="3020149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modules.txt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7884" y="3536850"/>
            <a:ext cx="22948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heading,module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data,sources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data,transform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summaries,graphical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summaries,numerical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statistics,contingency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statistics,regression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statistics,t_test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tatistics,nonparametric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Curved Connector 21"/>
          <p:cNvCxnSpPr>
            <a:stCxn id="12" idx="1"/>
            <a:endCxn id="14" idx="2"/>
          </p:cNvCxnSpPr>
          <p:nvPr/>
        </p:nvCxnSpPr>
        <p:spPr>
          <a:xfrm rot="10800000" flipH="1" flipV="1">
            <a:off x="2310360" y="1842510"/>
            <a:ext cx="997526" cy="2459184"/>
          </a:xfrm>
          <a:prstGeom prst="curvedConnector3">
            <a:avLst>
              <a:gd name="adj1" fmla="val -11134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3"/>
            <a:endCxn id="14" idx="0"/>
          </p:cNvCxnSpPr>
          <p:nvPr/>
        </p:nvCxnSpPr>
        <p:spPr>
          <a:xfrm flipH="1">
            <a:off x="5496905" y="1842510"/>
            <a:ext cx="810489" cy="2459184"/>
          </a:xfrm>
          <a:prstGeom prst="curvedConnector3">
            <a:avLst>
              <a:gd name="adj1" fmla="val -135717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315306" y="4118120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nual Operation 52"/>
          <p:cNvSpPr/>
          <p:nvPr/>
        </p:nvSpPr>
        <p:spPr>
          <a:xfrm>
            <a:off x="316355" y="2912313"/>
            <a:ext cx="2011428" cy="11950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5"/>
              <a:gd name="connsiteY0" fmla="*/ 0 h 10002"/>
              <a:gd name="connsiteX1" fmla="*/ 9179 w 11545"/>
              <a:gd name="connsiteY1" fmla="*/ 0 h 10002"/>
              <a:gd name="connsiteX2" fmla="*/ 11545 w 11545"/>
              <a:gd name="connsiteY2" fmla="*/ 10002 h 10002"/>
              <a:gd name="connsiteX3" fmla="*/ 0 w 11545"/>
              <a:gd name="connsiteY3" fmla="*/ 10000 h 10002"/>
              <a:gd name="connsiteX4" fmla="*/ 1942 w 11545"/>
              <a:gd name="connsiteY4" fmla="*/ 0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5" h="10002">
                <a:moveTo>
                  <a:pt x="1942" y="0"/>
                </a:moveTo>
                <a:lnTo>
                  <a:pt x="9179" y="0"/>
                </a:lnTo>
                <a:lnTo>
                  <a:pt x="11545" y="10002"/>
                </a:lnTo>
                <a:lnTo>
                  <a:pt x="0" y="10000"/>
                </a:lnTo>
                <a:lnTo>
                  <a:pt x="19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15307" y="2912313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15507" y="2912313"/>
            <a:ext cx="411206" cy="119313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654743" y="2570741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48704" y="2628184"/>
            <a:ext cx="1461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helper.R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reactive.R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4743" y="2637993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anual Operation 52"/>
          <p:cNvSpPr/>
          <p:nvPr/>
        </p:nvSpPr>
        <p:spPr>
          <a:xfrm>
            <a:off x="6365542" y="2939437"/>
            <a:ext cx="2008292" cy="1168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6"/>
              <a:gd name="connsiteY0" fmla="*/ 0 h 10000"/>
              <a:gd name="connsiteX1" fmla="*/ 9179 w 11546"/>
              <a:gd name="connsiteY1" fmla="*/ 0 h 10000"/>
              <a:gd name="connsiteX2" fmla="*/ 11546 w 11546"/>
              <a:gd name="connsiteY2" fmla="*/ 9781 h 10000"/>
              <a:gd name="connsiteX3" fmla="*/ 0 w 11546"/>
              <a:gd name="connsiteY3" fmla="*/ 10000 h 10000"/>
              <a:gd name="connsiteX4" fmla="*/ 1942 w 11546"/>
              <a:gd name="connsiteY4" fmla="*/ 0 h 10000"/>
              <a:gd name="connsiteX0" fmla="*/ 1923 w 11527"/>
              <a:gd name="connsiteY0" fmla="*/ 0 h 9833"/>
              <a:gd name="connsiteX1" fmla="*/ 9160 w 11527"/>
              <a:gd name="connsiteY1" fmla="*/ 0 h 9833"/>
              <a:gd name="connsiteX2" fmla="*/ 11527 w 11527"/>
              <a:gd name="connsiteY2" fmla="*/ 9781 h 9833"/>
              <a:gd name="connsiteX3" fmla="*/ 0 w 11527"/>
              <a:gd name="connsiteY3" fmla="*/ 9833 h 9833"/>
              <a:gd name="connsiteX4" fmla="*/ 1923 w 11527"/>
              <a:gd name="connsiteY4" fmla="*/ 0 h 9833"/>
              <a:gd name="connsiteX0" fmla="*/ 1668 w 10000"/>
              <a:gd name="connsiteY0" fmla="*/ 0 h 9947"/>
              <a:gd name="connsiteX1" fmla="*/ 7947 w 10000"/>
              <a:gd name="connsiteY1" fmla="*/ 0 h 9947"/>
              <a:gd name="connsiteX2" fmla="*/ 10000 w 10000"/>
              <a:gd name="connsiteY2" fmla="*/ 9947 h 9947"/>
              <a:gd name="connsiteX3" fmla="*/ 0 w 10000"/>
              <a:gd name="connsiteY3" fmla="*/ 9887 h 9947"/>
              <a:gd name="connsiteX4" fmla="*/ 1668 w 10000"/>
              <a:gd name="connsiteY4" fmla="*/ 0 h 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47">
                <a:moveTo>
                  <a:pt x="1668" y="0"/>
                </a:moveTo>
                <a:lnTo>
                  <a:pt x="7947" y="0"/>
                </a:lnTo>
                <a:lnTo>
                  <a:pt x="10000" y="9947"/>
                </a:lnTo>
                <a:lnTo>
                  <a:pt x="0" y="9887"/>
                </a:lnTo>
                <a:lnTo>
                  <a:pt x="166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361184" y="2939438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61384" y="2939438"/>
            <a:ext cx="413378" cy="11665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6700620" y="2597866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94581" y="2655309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ui.R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0620" y="2665118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5306" y="4118120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cat_and_eval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paste0(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x, "'], y=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y, "'],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", alternative='",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"', mu=",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")"), 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environment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file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code_nonparametric.R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1337" y="2303187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5558" y="2303187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6362812" y="4118120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62812" y="4118120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nonparametric_ui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("Nonparametric",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column(4,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wellPanel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group1_non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("group2_non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tags$button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("", id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store_nonparametric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…))),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column(8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 Results"),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" y="635000"/>
            <a:ext cx="9144000" cy="5715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714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61762"/>
            <a:ext cx="1545465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461762"/>
            <a:ext cx="2551814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461762"/>
            <a:ext cx="5046721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21300"/>
            <a:ext cx="9144000" cy="102870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1" name="Oval 10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31337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31337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31337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5131147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280</Words>
  <Application>Microsoft Macintosh PowerPoint</Application>
  <PresentationFormat>On-screen Show (4:3)</PresentationFormat>
  <Paragraphs>77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Eric Hare</cp:lastModifiedBy>
  <cp:revision>12</cp:revision>
  <dcterms:created xsi:type="dcterms:W3CDTF">2014-12-05T07:14:30Z</dcterms:created>
  <dcterms:modified xsi:type="dcterms:W3CDTF">2014-12-11T21:52:08Z</dcterms:modified>
</cp:coreProperties>
</file>