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7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399"/>
            <a:ext cx="8786648" cy="645335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5494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38161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0306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1612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494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61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036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703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3307886" y="3006294"/>
            <a:ext cx="2189019" cy="25908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3251" y="302014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7884" y="3536850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heading,module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tatistics,nonparametric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Curved Connector 21"/>
          <p:cNvCxnSpPr>
            <a:stCxn id="12" idx="1"/>
            <a:endCxn id="14" idx="2"/>
          </p:cNvCxnSpPr>
          <p:nvPr/>
        </p:nvCxnSpPr>
        <p:spPr>
          <a:xfrm rot="10800000" flipH="1" flipV="1">
            <a:off x="2310360" y="1842510"/>
            <a:ext cx="997526" cy="2459184"/>
          </a:xfrm>
          <a:prstGeom prst="curvedConnector3">
            <a:avLst>
              <a:gd name="adj1" fmla="val -11134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  <a:endCxn id="14" idx="0"/>
          </p:cNvCxnSpPr>
          <p:nvPr/>
        </p:nvCxnSpPr>
        <p:spPr>
          <a:xfrm flipH="1">
            <a:off x="5496905" y="1842510"/>
            <a:ext cx="810489" cy="2459184"/>
          </a:xfrm>
          <a:prstGeom prst="curvedConnector3">
            <a:avLst>
              <a:gd name="adj1" fmla="val -13571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315306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316355" y="2912313"/>
            <a:ext cx="1742250" cy="119482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" h="7212">
                <a:moveTo>
                  <a:pt x="2684" y="0"/>
                </a:moveTo>
                <a:lnTo>
                  <a:pt x="12684" y="0"/>
                </a:lnTo>
                <a:lnTo>
                  <a:pt x="13819" y="7154"/>
                </a:lnTo>
                <a:lnTo>
                  <a:pt x="0" y="7212"/>
                </a:lnTo>
                <a:lnTo>
                  <a:pt x="268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5307" y="2912313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15507" y="2912313"/>
            <a:ext cx="135730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54743" y="2570741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8704" y="2628184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4743" y="2637993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2232" y="2939438"/>
            <a:ext cx="1742250" cy="119482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" h="7212">
                <a:moveTo>
                  <a:pt x="2684" y="0"/>
                </a:moveTo>
                <a:lnTo>
                  <a:pt x="12684" y="0"/>
                </a:lnTo>
                <a:lnTo>
                  <a:pt x="13819" y="7154"/>
                </a:lnTo>
                <a:lnTo>
                  <a:pt x="0" y="7212"/>
                </a:lnTo>
                <a:lnTo>
                  <a:pt x="268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2939438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2939438"/>
            <a:ext cx="135730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2597866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2655309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2665118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5306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1337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" y="635000"/>
            <a:ext cx="9144000" cy="5715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21300"/>
            <a:ext cx="9144000" cy="10287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51311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168</Words>
  <Application>Microsoft Office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anon</cp:lastModifiedBy>
  <cp:revision>11</cp:revision>
  <dcterms:created xsi:type="dcterms:W3CDTF">2014-12-05T07:14:30Z</dcterms:created>
  <dcterms:modified xsi:type="dcterms:W3CDTF">2014-12-06T22:24:26Z</dcterms:modified>
</cp:coreProperties>
</file>