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064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7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1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9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7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78E75-C3A6-7F46-89BA-521D580EED88}" type="datetimeFigureOut">
              <a:rPr lang="en-US" smtClean="0"/>
              <a:t>3/21/15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ED72-EED8-D640-B1C1-18EE7140A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802" y="303269"/>
            <a:ext cx="9873773" cy="5989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090331"/>
            <a:ext cx="9144000" cy="371431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61762"/>
            <a:ext cx="1545465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465" y="1461762"/>
            <a:ext cx="2551814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97278" y="1461762"/>
            <a:ext cx="5046721" cy="3247029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708791"/>
            <a:ext cx="9144000" cy="106145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cv</a:t>
            </a:r>
            <a:endParaRPr lang="en-US" dirty="0">
              <a:noFill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131786" y="941187"/>
            <a:ext cx="371391" cy="298288"/>
            <a:chOff x="3426379" y="179720"/>
            <a:chExt cx="371391" cy="298288"/>
          </a:xfrm>
        </p:grpSpPr>
        <p:sp>
          <p:nvSpPr>
            <p:cNvPr id="10" name="Oval 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1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131786" y="1313372"/>
            <a:ext cx="371391" cy="298288"/>
            <a:chOff x="3426379" y="179720"/>
            <a:chExt cx="371391" cy="298288"/>
          </a:xfrm>
        </p:grpSpPr>
        <p:sp>
          <p:nvSpPr>
            <p:cNvPr id="14" name="Oval 13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2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07691" y="1313372"/>
            <a:ext cx="371391" cy="298288"/>
            <a:chOff x="3426379" y="179720"/>
            <a:chExt cx="371391" cy="298288"/>
          </a:xfrm>
        </p:grpSpPr>
        <p:sp>
          <p:nvSpPr>
            <p:cNvPr id="17" name="Oval 16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3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59503" y="1313372"/>
            <a:ext cx="371391" cy="298288"/>
            <a:chOff x="3426379" y="179720"/>
            <a:chExt cx="371391" cy="298288"/>
          </a:xfrm>
        </p:grpSpPr>
        <p:sp>
          <p:nvSpPr>
            <p:cNvPr id="20" name="Oval 19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-131786" y="4559647"/>
            <a:ext cx="371391" cy="298288"/>
            <a:chOff x="3426379" y="179720"/>
            <a:chExt cx="371391" cy="298288"/>
          </a:xfrm>
        </p:grpSpPr>
        <p:sp>
          <p:nvSpPr>
            <p:cNvPr id="23" name="Oval 22"/>
            <p:cNvSpPr/>
            <p:nvPr/>
          </p:nvSpPr>
          <p:spPr>
            <a:xfrm>
              <a:off x="3426379" y="203688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38359" y="179720"/>
              <a:ext cx="35941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 smtClean="0">
                  <a:solidFill>
                    <a:srgbClr val="FFFFFF"/>
                  </a:solidFill>
                </a:rPr>
                <a:t>5</a:t>
              </a:r>
              <a:endParaRPr lang="en-US" sz="13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051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Hare</dc:creator>
  <cp:lastModifiedBy>Andee Kaplan</cp:lastModifiedBy>
  <cp:revision>3</cp:revision>
  <dcterms:created xsi:type="dcterms:W3CDTF">2014-04-21T21:02:43Z</dcterms:created>
  <dcterms:modified xsi:type="dcterms:W3CDTF">2015-03-21T17:25:13Z</dcterms:modified>
</cp:coreProperties>
</file>