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679794-B9F8-47FB-B4F0-C4A3BABA999C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48D0-5642-438F-8F02-AC3B4D73B72D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137564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396836" y="547240"/>
            <a:ext cx="1981200" cy="259080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523506" y="547240"/>
            <a:ext cx="1981200" cy="259080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2200" y="561095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server.R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3506" y="568023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6836" y="942095"/>
            <a:ext cx="198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function(session, input, output)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3506" y="942095"/>
            <a:ext cx="198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2254" y="1510130"/>
            <a:ext cx="1870364" cy="12954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8924" y="1510130"/>
            <a:ext cx="1870364" cy="12954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ingle Corner Rectangle 13"/>
          <p:cNvSpPr/>
          <p:nvPr/>
        </p:nvSpPr>
        <p:spPr>
          <a:xfrm>
            <a:off x="3449780" y="3321614"/>
            <a:ext cx="2189019" cy="2590800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15145" y="3335469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modules.txt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9778" y="3852170"/>
            <a:ext cx="22948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heading,module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data,sources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data,transform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summaries,graphical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summaries,numerical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statistics,contingency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statistics,regression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statistics,t_test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tatistics,nonparametric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Curved Connector 21"/>
          <p:cNvCxnSpPr>
            <a:stCxn id="12" idx="1"/>
            <a:endCxn id="14" idx="2"/>
          </p:cNvCxnSpPr>
          <p:nvPr/>
        </p:nvCxnSpPr>
        <p:spPr>
          <a:xfrm rot="10800000" flipH="1" flipV="1">
            <a:off x="2452254" y="2157830"/>
            <a:ext cx="997526" cy="2459184"/>
          </a:xfrm>
          <a:prstGeom prst="curvedConnector3">
            <a:avLst>
              <a:gd name="adj1" fmla="val -11134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3"/>
            <a:endCxn id="14" idx="0"/>
          </p:cNvCxnSpPr>
          <p:nvPr/>
        </p:nvCxnSpPr>
        <p:spPr>
          <a:xfrm flipH="1">
            <a:off x="5638799" y="2157830"/>
            <a:ext cx="810489" cy="2459184"/>
          </a:xfrm>
          <a:prstGeom prst="curvedConnector3">
            <a:avLst>
              <a:gd name="adj1" fmla="val -135717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457201" y="4433440"/>
            <a:ext cx="1995054" cy="1600200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nual Operation 52"/>
          <p:cNvSpPr/>
          <p:nvPr/>
        </p:nvSpPr>
        <p:spPr>
          <a:xfrm>
            <a:off x="458249" y="3227633"/>
            <a:ext cx="1742250" cy="119482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9" h="7212">
                <a:moveTo>
                  <a:pt x="2684" y="0"/>
                </a:moveTo>
                <a:lnTo>
                  <a:pt x="12684" y="0"/>
                </a:lnTo>
                <a:lnTo>
                  <a:pt x="13819" y="7154"/>
                </a:lnTo>
                <a:lnTo>
                  <a:pt x="0" y="7212"/>
                </a:lnTo>
                <a:lnTo>
                  <a:pt x="268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57201" y="3227633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57401" y="3227633"/>
            <a:ext cx="135730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796637" y="2886061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0598" y="2943504"/>
            <a:ext cx="1461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helper.R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reactive.R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output.R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6637" y="2953313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nip Single Corner Rectangle 56"/>
          <p:cNvSpPr/>
          <p:nvPr/>
        </p:nvSpPr>
        <p:spPr>
          <a:xfrm>
            <a:off x="6503078" y="4460565"/>
            <a:ext cx="1995054" cy="1600200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Manual Operation 52"/>
          <p:cNvSpPr/>
          <p:nvPr/>
        </p:nvSpPr>
        <p:spPr>
          <a:xfrm>
            <a:off x="6504126" y="3254758"/>
            <a:ext cx="1742250" cy="119482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9" h="7212">
                <a:moveTo>
                  <a:pt x="2684" y="0"/>
                </a:moveTo>
                <a:lnTo>
                  <a:pt x="12684" y="0"/>
                </a:lnTo>
                <a:lnTo>
                  <a:pt x="13819" y="7154"/>
                </a:lnTo>
                <a:lnTo>
                  <a:pt x="0" y="7212"/>
                </a:lnTo>
                <a:lnTo>
                  <a:pt x="268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503078" y="3254758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103278" y="3254758"/>
            <a:ext cx="135730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6842514" y="2913186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036475" y="2970629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ui.R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42514" y="2980438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57202" y="4449581"/>
            <a:ext cx="1995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goes here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75368" y="4416771"/>
            <a:ext cx="1995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goes here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3231" y="2618507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77452" y="2618507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" y="635000"/>
            <a:ext cx="9144000" cy="5715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714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61762"/>
            <a:ext cx="1545465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461762"/>
            <a:ext cx="2551814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461762"/>
            <a:ext cx="5046721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21300"/>
            <a:ext cx="9144000" cy="102870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1" name="Oval 10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31337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31337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31337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5131147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6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53</Words>
  <Application>Microsoft Office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anon</cp:lastModifiedBy>
  <cp:revision>5</cp:revision>
  <dcterms:created xsi:type="dcterms:W3CDTF">2014-12-05T07:14:30Z</dcterms:created>
  <dcterms:modified xsi:type="dcterms:W3CDTF">2014-12-05T08:11:29Z</dcterms:modified>
</cp:coreProperties>
</file>