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A0D5-9478-4AF7-AB55-4F4960F7C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6D870-309E-47E2-A7F6-7C8B2225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F47F-54F8-4A64-8942-661AD59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B669-3271-4E2A-8670-68EA8291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F341-AA4F-42D8-A63C-D7067A3D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5E07-2540-4844-9F5F-EE073CEC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FC39-0A55-4C5F-A2D5-E5DE0F02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9402-E628-4D47-931B-63AF7BF7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FE9B-57ED-476C-BEC3-40B8057A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8D5C-2D3E-4D61-A6BF-E1FA1A0D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BCC7-D724-4D85-8643-31C52FA8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5DD1C-3B5E-4E64-A5FC-4BD38C38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1196-2E0A-44BE-8934-738ABE57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5B6E-59E2-409A-ACA7-B480EC9A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D0F8-6B70-4635-A51A-69B59E76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D87B-55DF-49F5-9802-A8150D37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AB05-52E6-43B6-B0CF-C5FC46DB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A0EC-35B1-4EB3-94E8-0593016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C5C2-49B0-4F7D-A17A-9F1942C8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0F66-2B71-46DD-A47B-5401F0C3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2F03-E32D-4D24-A7F1-3D5991A1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2B1F-729C-4A25-838E-3060A5AA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027-3184-4105-92FD-41A15EF0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F579-16BD-474A-8245-A68984F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A6B4-3736-4635-956A-DE937A21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FC38-F164-480F-8CA4-CCDBF8E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0560-F7C2-497D-BED4-1B316296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1C5DC-2B41-4204-86A5-9E0A746D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5E748-1CED-4EC4-B130-135FFD2F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A0F5-9E39-4540-AFA2-1477D153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E3C8-BEC5-49B9-B979-9114CE91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8D0F-7F05-43B9-9156-BF624341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80D1-14D8-48ED-BE01-56CCE994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9CEF-F2C3-4A28-BDD6-23EB4CF4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FD0E1-9347-4F0B-8F53-224926B4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7133C-5B36-4D26-AF45-D0CC3BCA8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BF8F-E8B8-4957-B463-65985A1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AE18C-F529-4929-8524-4EDB06D6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21E61-CA8A-4561-86EF-CC23C188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4C6-B340-4FCA-B405-69ABA91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13139-D72D-4746-AEE8-54860C4E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C259-CE75-4198-AF1E-2CC0D05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8732D-4B61-4C5A-BBBD-37C8833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1AC23-F9EC-4F69-B387-0C76B155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418C6-A903-45FB-8781-77AC56C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F43ED-ACC1-4892-9EA5-AE4CB93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5B28-318C-4EC2-A3C0-AAC080D0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5AFD-4D99-48EB-A863-73809930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3AEC9-DA1D-4783-A414-09A1D0712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1CBB-A0CB-4798-BC20-3A2D4410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CC98-675B-4FB8-90D1-636C22B0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83358-5BC4-4AF0-BD09-4231379D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234B-08BA-40F0-9935-E2DF891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FDF3A-009C-4BDD-8C6D-DAE142C72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4B39-E27F-4523-B5F0-1D7DA3C7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664B-548A-4457-9465-076BCFA9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1F016-C7FD-4D2D-9BD3-8B24DEF4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255C-8DE7-41E1-BB6D-F7985AD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E4F5A-1C4B-4219-AA2B-4B693913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80E7-4331-4CA9-B065-34259798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93D-A676-4667-8979-5AAFF0C63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07B3-3EA6-4CD6-BCEE-0C1A86BDCB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DA93-317A-4D06-A2C9-25E55DEB6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3957-116D-497C-990C-2054E4A5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241417E-9292-4FE2-A883-B547674E6424}"/>
              </a:ext>
            </a:extLst>
          </p:cNvPr>
          <p:cNvSpPr/>
          <p:nvPr/>
        </p:nvSpPr>
        <p:spPr>
          <a:xfrm>
            <a:off x="9067801" y="2857500"/>
            <a:ext cx="2171699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14B53-78A6-4032-8331-46E05CC8A35C}"/>
              </a:ext>
            </a:extLst>
          </p:cNvPr>
          <p:cNvSpPr/>
          <p:nvPr/>
        </p:nvSpPr>
        <p:spPr>
          <a:xfrm>
            <a:off x="6096000" y="1600200"/>
            <a:ext cx="2171699" cy="354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8724900" y="483632"/>
            <a:ext cx="114300" cy="53721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81534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584468" y="369332"/>
            <a:ext cx="114300" cy="54864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46BFA-820D-4FF6-9486-3411D79EC16C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>
            <a:off x="7181850" y="2971800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5312-E219-453F-A2E7-0A65A41E638E}"/>
              </a:ext>
            </a:extLst>
          </p:cNvPr>
          <p:cNvSpPr/>
          <p:nvPr/>
        </p:nvSpPr>
        <p:spPr>
          <a:xfrm>
            <a:off x="6438900" y="1828800"/>
            <a:ext cx="14859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52600" y="4141232"/>
            <a:ext cx="12573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8E2F1-0B10-44B2-8662-474E5DB6424F}"/>
              </a:ext>
            </a:extLst>
          </p:cNvPr>
          <p:cNvSpPr/>
          <p:nvPr/>
        </p:nvSpPr>
        <p:spPr>
          <a:xfrm>
            <a:off x="6438900" y="4572000"/>
            <a:ext cx="1485900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Channel service handler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2D253-6A5A-477E-8CA9-92F096DEC58C}"/>
              </a:ext>
            </a:extLst>
          </p:cNvPr>
          <p:cNvSpPr/>
          <p:nvPr/>
        </p:nvSpPr>
        <p:spPr>
          <a:xfrm>
            <a:off x="9410700" y="32268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46378-0F32-47F0-88CF-A983B88CA4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924800" y="2743200"/>
            <a:ext cx="1485900" cy="5715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15D9A-1A6C-4316-96E4-AFBD9EA133C0}"/>
              </a:ext>
            </a:extLst>
          </p:cNvPr>
          <p:cNvSpPr/>
          <p:nvPr/>
        </p:nvSpPr>
        <p:spPr>
          <a:xfrm>
            <a:off x="4267200" y="4141233"/>
            <a:ext cx="1485901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Adapter with error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82054-134F-4828-B214-03F4D1917A1E}"/>
              </a:ext>
            </a:extLst>
          </p:cNvPr>
          <p:cNvSpPr/>
          <p:nvPr/>
        </p:nvSpPr>
        <p:spPr>
          <a:xfrm>
            <a:off x="6438900" y="5257800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7A257-E93D-4A0F-B8DA-BD92BAD303B9}"/>
              </a:ext>
            </a:extLst>
          </p:cNvPr>
          <p:cNvSpPr/>
          <p:nvPr/>
        </p:nvSpPr>
        <p:spPr>
          <a:xfrm>
            <a:off x="4267203" y="2312432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 Framework skill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5524500" y="342900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9639299" y="3693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1935223" y="3693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3D0C3-5297-45A3-976D-4C414545688B}"/>
              </a:ext>
            </a:extLst>
          </p:cNvPr>
          <p:cNvSpPr/>
          <p:nvPr/>
        </p:nvSpPr>
        <p:spPr>
          <a:xfrm>
            <a:off x="9410700" y="3912632"/>
            <a:ext cx="1485899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267202" y="3226833"/>
            <a:ext cx="14859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C0293-29B3-40E0-8A5A-5514A42A2A3C}"/>
              </a:ext>
            </a:extLst>
          </p:cNvPr>
          <p:cNvSpPr/>
          <p:nvPr/>
        </p:nvSpPr>
        <p:spPr>
          <a:xfrm>
            <a:off x="6438900" y="3200400"/>
            <a:ext cx="1485900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 conversation ID factory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AEEB5E-AEBF-46CD-B519-F8B38CF37889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5010151" y="3684032"/>
            <a:ext cx="2" cy="457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25B119-ECF3-4DF2-A2F7-7DACD9D790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753103" y="2857500"/>
            <a:ext cx="685797" cy="59793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9FBC3E-AEB8-4372-B8BB-27A2B1B8637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924800" y="3429000"/>
            <a:ext cx="1485900" cy="71223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4475FA-AF4F-4218-A269-8973D65C184C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753101" y="4141232"/>
            <a:ext cx="685799" cy="228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EC88-B119-4772-AAE1-7ED7ACAD28D2}"/>
              </a:ext>
            </a:extLst>
          </p:cNvPr>
          <p:cNvSpPr/>
          <p:nvPr/>
        </p:nvSpPr>
        <p:spPr>
          <a:xfrm>
            <a:off x="6438900" y="39126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handler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F7ABA5-AD8D-468A-AFAD-6039F41A34D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181850" y="4369832"/>
            <a:ext cx="0" cy="20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3009900" y="4369832"/>
            <a:ext cx="1257300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A0F8E60-3543-42FF-8804-C8F227A60724}"/>
              </a:ext>
            </a:extLst>
          </p:cNvPr>
          <p:cNvSpPr/>
          <p:nvPr/>
        </p:nvSpPr>
        <p:spPr>
          <a:xfrm>
            <a:off x="4267201" y="4800601"/>
            <a:ext cx="1485899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adapter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C10584-7C09-42CC-AB5F-6BE8E115E36C}"/>
              </a:ext>
            </a:extLst>
          </p:cNvPr>
          <p:cNvSpPr/>
          <p:nvPr/>
        </p:nvSpPr>
        <p:spPr>
          <a:xfrm>
            <a:off x="6438900" y="2514600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HTTP client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83BA10-8493-4A8F-806B-80D66BAABEB8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7181850" y="3657599"/>
            <a:ext cx="0" cy="2550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26C3A1-AE94-44CA-9A32-CDBE31DB36E0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3543300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8940B0-CB6A-412F-B33A-19EB900D9C23}"/>
              </a:ext>
            </a:extLst>
          </p:cNvPr>
          <p:cNvCxnSpPr>
            <a:cxnSpLocks/>
            <a:stCxn id="94" idx="3"/>
            <a:endCxn id="55" idx="1"/>
          </p:cNvCxnSpPr>
          <p:nvPr/>
        </p:nvCxnSpPr>
        <p:spPr>
          <a:xfrm>
            <a:off x="5753100" y="5029201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32E8F5-2B32-4773-B300-0BA07B61D3ED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153650" y="3684032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F60CE2-2CFB-40B2-AF0B-75EE5ADD27E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V="1">
            <a:off x="5010153" y="2769633"/>
            <a:ext cx="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6BA87-DF16-4D8B-AF1B-72421CB9262E}"/>
              </a:ext>
            </a:extLst>
          </p:cNvPr>
          <p:cNvSpPr txBox="1"/>
          <p:nvPr/>
        </p:nvSpPr>
        <p:spPr>
          <a:xfrm>
            <a:off x="3924300" y="6260068"/>
            <a:ext cx="173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User-root conversation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4F4298-3DAB-45C4-86D8-1A763AE563C5}"/>
              </a:ext>
            </a:extLst>
          </p:cNvPr>
          <p:cNvSpPr txBox="1"/>
          <p:nvPr/>
        </p:nvSpPr>
        <p:spPr>
          <a:xfrm>
            <a:off x="7659629" y="6260068"/>
            <a:ext cx="20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Consumer-skill conversation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AB71447-CC6A-4C0F-9B9E-CD04047607DD}"/>
              </a:ext>
            </a:extLst>
          </p:cNvPr>
          <p:cNvSpPr/>
          <p:nvPr/>
        </p:nvSpPr>
        <p:spPr>
          <a:xfrm rot="5400000">
            <a:off x="4781550" y="3943350"/>
            <a:ext cx="1143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07B8DDA-A008-4B5C-A2CB-2B0DAC54087D}"/>
              </a:ext>
            </a:extLst>
          </p:cNvPr>
          <p:cNvSpPr/>
          <p:nvPr/>
        </p:nvSpPr>
        <p:spPr>
          <a:xfrm rot="5400000">
            <a:off x="8610601" y="4800601"/>
            <a:ext cx="114297" cy="2628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66EFDC-FC45-4FF5-88A5-F0A77FFAED5F}"/>
              </a:ext>
            </a:extLst>
          </p:cNvPr>
          <p:cNvGrpSpPr/>
          <p:nvPr/>
        </p:nvGrpSpPr>
        <p:grpSpPr>
          <a:xfrm>
            <a:off x="4953000" y="4598433"/>
            <a:ext cx="114300" cy="202166"/>
            <a:chOff x="4953000" y="4598433"/>
            <a:chExt cx="114300" cy="20216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8E45344-B8E7-4F87-B53A-FE553BA80226}"/>
                </a:ext>
              </a:extLst>
            </p:cNvPr>
            <p:cNvCxnSpPr>
              <a:cxnSpLocks/>
              <a:stCxn id="16" idx="2"/>
              <a:endCxn id="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2F45869-27C7-4DBD-B7F8-BAE177323C72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ED6AF-32AB-4F13-979E-9165E76D2182}"/>
              </a:ext>
            </a:extLst>
          </p:cNvPr>
          <p:cNvGrpSpPr/>
          <p:nvPr/>
        </p:nvGrpSpPr>
        <p:grpSpPr>
          <a:xfrm>
            <a:off x="7124700" y="4369834"/>
            <a:ext cx="114300" cy="202166"/>
            <a:chOff x="4953000" y="4598433"/>
            <a:chExt cx="114300" cy="20216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C57A8-3526-4F53-87FE-22E0ABCA0967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CDA9CA1-90C4-4DC5-86E5-D3EDA9EC794C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DDF910-D900-48D5-AFAE-044F81BE3008}"/>
              </a:ext>
            </a:extLst>
          </p:cNvPr>
          <p:cNvGrpSpPr/>
          <p:nvPr/>
        </p:nvGrpSpPr>
        <p:grpSpPr>
          <a:xfrm>
            <a:off x="7124700" y="2286000"/>
            <a:ext cx="114300" cy="228600"/>
            <a:chOff x="7124700" y="2286000"/>
            <a:chExt cx="114300" cy="22860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34E8B77-0ACA-46AD-826D-B3694F37B627}"/>
                </a:ext>
              </a:extLst>
            </p:cNvPr>
            <p:cNvSpPr/>
            <p:nvPr/>
          </p:nvSpPr>
          <p:spPr>
            <a:xfrm>
              <a:off x="7124700" y="2286000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742-952A-4E0B-BE5F-C011E34973BE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81850" y="2400300"/>
              <a:ext cx="0" cy="1143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85424-F2A5-4666-8482-AB6EF5969805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181850" y="5029199"/>
            <a:ext cx="0" cy="2286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0099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B3A0-5F29-4244-AAAB-17F333769037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 flipV="1">
            <a:off x="5753103" y="2541033"/>
            <a:ext cx="685797" cy="20216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241417E-9292-4FE2-A883-B547674E6424}"/>
              </a:ext>
            </a:extLst>
          </p:cNvPr>
          <p:cNvSpPr/>
          <p:nvPr/>
        </p:nvSpPr>
        <p:spPr>
          <a:xfrm>
            <a:off x="9067801" y="2857500"/>
            <a:ext cx="2171699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14B53-78A6-4032-8331-46E05CC8A35C}"/>
              </a:ext>
            </a:extLst>
          </p:cNvPr>
          <p:cNvSpPr/>
          <p:nvPr/>
        </p:nvSpPr>
        <p:spPr>
          <a:xfrm>
            <a:off x="6096000" y="1600200"/>
            <a:ext cx="2171699" cy="354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8724900" y="483632"/>
            <a:ext cx="114300" cy="53721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81534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584468" y="369332"/>
            <a:ext cx="114300" cy="54864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46BFA-820D-4FF6-9486-3411D79EC16C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>
            <a:off x="7181850" y="2971800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5312-E219-453F-A2E7-0A65A41E638E}"/>
              </a:ext>
            </a:extLst>
          </p:cNvPr>
          <p:cNvSpPr/>
          <p:nvPr/>
        </p:nvSpPr>
        <p:spPr>
          <a:xfrm>
            <a:off x="6438900" y="1828800"/>
            <a:ext cx="14859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52600" y="4141232"/>
            <a:ext cx="12573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8E2F1-0B10-44B2-8662-474E5DB6424F}"/>
              </a:ext>
            </a:extLst>
          </p:cNvPr>
          <p:cNvSpPr/>
          <p:nvPr/>
        </p:nvSpPr>
        <p:spPr>
          <a:xfrm>
            <a:off x="6438900" y="4572000"/>
            <a:ext cx="1485900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Channel service handler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2D253-6A5A-477E-8CA9-92F096DEC58C}"/>
              </a:ext>
            </a:extLst>
          </p:cNvPr>
          <p:cNvSpPr/>
          <p:nvPr/>
        </p:nvSpPr>
        <p:spPr>
          <a:xfrm>
            <a:off x="9410700" y="32268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46378-0F32-47F0-88CF-A983B88CA4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924800" y="2743200"/>
            <a:ext cx="1485900" cy="5715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15D9A-1A6C-4316-96E4-AFBD9EA133C0}"/>
              </a:ext>
            </a:extLst>
          </p:cNvPr>
          <p:cNvSpPr/>
          <p:nvPr/>
        </p:nvSpPr>
        <p:spPr>
          <a:xfrm>
            <a:off x="4267200" y="4141233"/>
            <a:ext cx="1485901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Adapter with error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82054-134F-4828-B214-03F4D1917A1E}"/>
              </a:ext>
            </a:extLst>
          </p:cNvPr>
          <p:cNvSpPr/>
          <p:nvPr/>
        </p:nvSpPr>
        <p:spPr>
          <a:xfrm>
            <a:off x="6438900" y="5257800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7A257-E93D-4A0F-B8DA-BD92BAD303B9}"/>
              </a:ext>
            </a:extLst>
          </p:cNvPr>
          <p:cNvSpPr/>
          <p:nvPr/>
        </p:nvSpPr>
        <p:spPr>
          <a:xfrm>
            <a:off x="4267203" y="2312432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 Framework skill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5524500" y="342900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9639299" y="3693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1935223" y="3693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3D0C3-5297-45A3-976D-4C414545688B}"/>
              </a:ext>
            </a:extLst>
          </p:cNvPr>
          <p:cNvSpPr/>
          <p:nvPr/>
        </p:nvSpPr>
        <p:spPr>
          <a:xfrm>
            <a:off x="9410700" y="3912632"/>
            <a:ext cx="1485899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267202" y="3226833"/>
            <a:ext cx="14859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C0293-29B3-40E0-8A5A-5514A42A2A3C}"/>
              </a:ext>
            </a:extLst>
          </p:cNvPr>
          <p:cNvSpPr/>
          <p:nvPr/>
        </p:nvSpPr>
        <p:spPr>
          <a:xfrm>
            <a:off x="6438900" y="3200400"/>
            <a:ext cx="1485900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 conversation ID factory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AEEB5E-AEBF-46CD-B519-F8B38CF37889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5010151" y="3684032"/>
            <a:ext cx="2" cy="457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25B119-ECF3-4DF2-A2F7-7DACD9D790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753103" y="2857500"/>
            <a:ext cx="685797" cy="59793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9FBC3E-AEB8-4372-B8BB-27A2B1B8637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924800" y="3429000"/>
            <a:ext cx="1485900" cy="71223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4475FA-AF4F-4218-A269-8973D65C184C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753101" y="4141232"/>
            <a:ext cx="685799" cy="228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EC88-B119-4772-AAE1-7ED7ACAD28D2}"/>
              </a:ext>
            </a:extLst>
          </p:cNvPr>
          <p:cNvSpPr/>
          <p:nvPr/>
        </p:nvSpPr>
        <p:spPr>
          <a:xfrm>
            <a:off x="6438900" y="39126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handler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F7ABA5-AD8D-468A-AFAD-6039F41A34D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181850" y="4369832"/>
            <a:ext cx="0" cy="20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3009900" y="4369832"/>
            <a:ext cx="1257300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A0F8E60-3543-42FF-8804-C8F227A60724}"/>
              </a:ext>
            </a:extLst>
          </p:cNvPr>
          <p:cNvSpPr/>
          <p:nvPr/>
        </p:nvSpPr>
        <p:spPr>
          <a:xfrm>
            <a:off x="4267201" y="4800601"/>
            <a:ext cx="1485899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adapter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C10584-7C09-42CC-AB5F-6BE8E115E36C}"/>
              </a:ext>
            </a:extLst>
          </p:cNvPr>
          <p:cNvSpPr/>
          <p:nvPr/>
        </p:nvSpPr>
        <p:spPr>
          <a:xfrm>
            <a:off x="6438900" y="2514600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HTTP client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83BA10-8493-4A8F-806B-80D66BAABEB8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7181850" y="3657599"/>
            <a:ext cx="0" cy="2550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26C3A1-AE94-44CA-9A32-CDBE31DB36E0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3543300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8940B0-CB6A-412F-B33A-19EB900D9C23}"/>
              </a:ext>
            </a:extLst>
          </p:cNvPr>
          <p:cNvCxnSpPr>
            <a:cxnSpLocks/>
            <a:stCxn id="94" idx="3"/>
            <a:endCxn id="55" idx="1"/>
          </p:cNvCxnSpPr>
          <p:nvPr/>
        </p:nvCxnSpPr>
        <p:spPr>
          <a:xfrm>
            <a:off x="5753100" y="5029201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32E8F5-2B32-4773-B300-0BA07B61D3ED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153650" y="3684032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F60CE2-2CFB-40B2-AF0B-75EE5ADD27E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V="1">
            <a:off x="5010153" y="2769633"/>
            <a:ext cx="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6BA87-DF16-4D8B-AF1B-72421CB9262E}"/>
              </a:ext>
            </a:extLst>
          </p:cNvPr>
          <p:cNvSpPr txBox="1"/>
          <p:nvPr/>
        </p:nvSpPr>
        <p:spPr>
          <a:xfrm>
            <a:off x="3924300" y="6260068"/>
            <a:ext cx="173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User-root conversation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4F4298-3DAB-45C4-86D8-1A763AE563C5}"/>
              </a:ext>
            </a:extLst>
          </p:cNvPr>
          <p:cNvSpPr txBox="1"/>
          <p:nvPr/>
        </p:nvSpPr>
        <p:spPr>
          <a:xfrm>
            <a:off x="7659629" y="6260068"/>
            <a:ext cx="20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Consumer-skill conversation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AB71447-CC6A-4C0F-9B9E-CD04047607DD}"/>
              </a:ext>
            </a:extLst>
          </p:cNvPr>
          <p:cNvSpPr/>
          <p:nvPr/>
        </p:nvSpPr>
        <p:spPr>
          <a:xfrm rot="5400000">
            <a:off x="4781550" y="3943350"/>
            <a:ext cx="1143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07B8DDA-A008-4B5C-A2CB-2B0DAC54087D}"/>
              </a:ext>
            </a:extLst>
          </p:cNvPr>
          <p:cNvSpPr/>
          <p:nvPr/>
        </p:nvSpPr>
        <p:spPr>
          <a:xfrm rot="5400000">
            <a:off x="8610601" y="4800601"/>
            <a:ext cx="114297" cy="2628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66EFDC-FC45-4FF5-88A5-F0A77FFAED5F}"/>
              </a:ext>
            </a:extLst>
          </p:cNvPr>
          <p:cNvGrpSpPr/>
          <p:nvPr/>
        </p:nvGrpSpPr>
        <p:grpSpPr>
          <a:xfrm>
            <a:off x="4953000" y="4598433"/>
            <a:ext cx="114300" cy="202166"/>
            <a:chOff x="4953000" y="4598433"/>
            <a:chExt cx="114300" cy="20216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8E45344-B8E7-4F87-B53A-FE553BA80226}"/>
                </a:ext>
              </a:extLst>
            </p:cNvPr>
            <p:cNvCxnSpPr>
              <a:cxnSpLocks/>
              <a:stCxn id="16" idx="2"/>
              <a:endCxn id="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2F45869-27C7-4DBD-B7F8-BAE177323C72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ED6AF-32AB-4F13-979E-9165E76D2182}"/>
              </a:ext>
            </a:extLst>
          </p:cNvPr>
          <p:cNvGrpSpPr/>
          <p:nvPr/>
        </p:nvGrpSpPr>
        <p:grpSpPr>
          <a:xfrm>
            <a:off x="7124700" y="4369834"/>
            <a:ext cx="114300" cy="202166"/>
            <a:chOff x="4953000" y="4598433"/>
            <a:chExt cx="114300" cy="20216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C57A8-3526-4F53-87FE-22E0ABCA0967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CDA9CA1-90C4-4DC5-86E5-D3EDA9EC794C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DDF910-D900-48D5-AFAE-044F81BE3008}"/>
              </a:ext>
            </a:extLst>
          </p:cNvPr>
          <p:cNvGrpSpPr/>
          <p:nvPr/>
        </p:nvGrpSpPr>
        <p:grpSpPr>
          <a:xfrm>
            <a:off x="7124700" y="2286000"/>
            <a:ext cx="114300" cy="228600"/>
            <a:chOff x="7124700" y="2286000"/>
            <a:chExt cx="114300" cy="22860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34E8B77-0ACA-46AD-826D-B3694F37B627}"/>
                </a:ext>
              </a:extLst>
            </p:cNvPr>
            <p:cNvSpPr/>
            <p:nvPr/>
          </p:nvSpPr>
          <p:spPr>
            <a:xfrm>
              <a:off x="7124700" y="2286000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742-952A-4E0B-BE5F-C011E34973BE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81850" y="2400300"/>
              <a:ext cx="0" cy="1143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85424-F2A5-4666-8482-AB6EF5969805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181850" y="5029199"/>
            <a:ext cx="0" cy="228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0099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B3A0-5F29-4244-AAAB-17F333769037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 flipV="1">
            <a:off x="5753103" y="2541033"/>
            <a:ext cx="685797" cy="20216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97D24AD-3B9D-48B0-9DD7-02689EE2D73E}"/>
              </a:ext>
            </a:extLst>
          </p:cNvPr>
          <p:cNvSpPr/>
          <p:nvPr/>
        </p:nvSpPr>
        <p:spPr>
          <a:xfrm>
            <a:off x="3931920" y="41071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5E1E25-6CAF-4669-AF9A-754EDD07EE5F}"/>
              </a:ext>
            </a:extLst>
          </p:cNvPr>
          <p:cNvSpPr/>
          <p:nvPr/>
        </p:nvSpPr>
        <p:spPr>
          <a:xfrm>
            <a:off x="5981700" y="2849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BF13D3-4E82-49E8-A2F7-852A489CEBE8}"/>
              </a:ext>
            </a:extLst>
          </p:cNvPr>
          <p:cNvSpPr/>
          <p:nvPr/>
        </p:nvSpPr>
        <p:spPr>
          <a:xfrm>
            <a:off x="9128760" y="29641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58C009C-167D-4783-862A-1D620836BC10}"/>
              </a:ext>
            </a:extLst>
          </p:cNvPr>
          <p:cNvSpPr/>
          <p:nvPr/>
        </p:nvSpPr>
        <p:spPr>
          <a:xfrm>
            <a:off x="8153400" y="40386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2EA958-418A-458B-98FA-C70B601025A1}"/>
              </a:ext>
            </a:extLst>
          </p:cNvPr>
          <p:cNvSpPr/>
          <p:nvPr/>
        </p:nvSpPr>
        <p:spPr>
          <a:xfrm>
            <a:off x="5981700" y="42976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C66DE4-AD56-429F-A386-CFDA5553A356}"/>
              </a:ext>
            </a:extLst>
          </p:cNvPr>
          <p:cNvSpPr/>
          <p:nvPr/>
        </p:nvSpPr>
        <p:spPr>
          <a:xfrm>
            <a:off x="3101340" y="439674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695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241417E-9292-4FE2-A883-B547674E6424}"/>
              </a:ext>
            </a:extLst>
          </p:cNvPr>
          <p:cNvSpPr/>
          <p:nvPr/>
        </p:nvSpPr>
        <p:spPr>
          <a:xfrm>
            <a:off x="8953501" y="2286000"/>
            <a:ext cx="2057400" cy="2514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14B53-78A6-4032-8331-46E05CC8A35C}"/>
              </a:ext>
            </a:extLst>
          </p:cNvPr>
          <p:cNvSpPr/>
          <p:nvPr/>
        </p:nvSpPr>
        <p:spPr>
          <a:xfrm>
            <a:off x="6096001" y="2286000"/>
            <a:ext cx="2057400" cy="2514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8496300" y="914400"/>
            <a:ext cx="114300" cy="4914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7924800" y="12573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698768" y="914400"/>
            <a:ext cx="111232" cy="4914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46BFA-820D-4FF6-9486-3411D79EC16C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>
            <a:off x="7124700" y="2971800"/>
            <a:ext cx="0" cy="34290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52600" y="4114800"/>
            <a:ext cx="13716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2D253-6A5A-477E-8CA9-92F096DEC58C}"/>
              </a:ext>
            </a:extLst>
          </p:cNvPr>
          <p:cNvSpPr/>
          <p:nvPr/>
        </p:nvSpPr>
        <p:spPr>
          <a:xfrm>
            <a:off x="9296400" y="25146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46378-0F32-47F0-88CF-A983B88CA4FF}"/>
              </a:ext>
            </a:extLst>
          </p:cNvPr>
          <p:cNvCxnSpPr>
            <a:cxnSpLocks/>
            <a:stCxn id="45" idx="3"/>
            <a:endCxn id="67" idx="1"/>
          </p:cNvCxnSpPr>
          <p:nvPr/>
        </p:nvCxnSpPr>
        <p:spPr>
          <a:xfrm>
            <a:off x="7810500" y="2743200"/>
            <a:ext cx="1485900" cy="8001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15D9A-1A6C-4316-96E4-AFBD9EA133C0}"/>
              </a:ext>
            </a:extLst>
          </p:cNvPr>
          <p:cNvSpPr/>
          <p:nvPr/>
        </p:nvSpPr>
        <p:spPr>
          <a:xfrm>
            <a:off x="4381497" y="4114800"/>
            <a:ext cx="137160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Adapter with error 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82054-134F-4828-B214-03F4D1917A1E}"/>
              </a:ext>
            </a:extLst>
          </p:cNvPr>
          <p:cNvSpPr/>
          <p:nvPr/>
        </p:nvSpPr>
        <p:spPr>
          <a:xfrm>
            <a:off x="5410200" y="5257799"/>
            <a:ext cx="13716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7A257-E93D-4A0F-B8DA-BD92BAD303B9}"/>
              </a:ext>
            </a:extLst>
          </p:cNvPr>
          <p:cNvSpPr/>
          <p:nvPr/>
        </p:nvSpPr>
        <p:spPr>
          <a:xfrm>
            <a:off x="4381497" y="2514599"/>
            <a:ext cx="1371603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 Framework skill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5524500" y="861536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9639299" y="8879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2163823" y="8879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3D0C3-5297-45A3-976D-4C414545688B}"/>
              </a:ext>
            </a:extLst>
          </p:cNvPr>
          <p:cNvSpPr/>
          <p:nvPr/>
        </p:nvSpPr>
        <p:spPr>
          <a:xfrm>
            <a:off x="9296400" y="4114800"/>
            <a:ext cx="1371599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381499" y="3314701"/>
            <a:ext cx="13716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C0293-29B3-40E0-8A5A-5514A42A2A3C}"/>
              </a:ext>
            </a:extLst>
          </p:cNvPr>
          <p:cNvSpPr/>
          <p:nvPr/>
        </p:nvSpPr>
        <p:spPr>
          <a:xfrm>
            <a:off x="6438900" y="3314701"/>
            <a:ext cx="1371600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 conversation ID factory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AEEB5E-AEBF-46CD-B519-F8B38CF37889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5067299" y="3771900"/>
            <a:ext cx="1" cy="3429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25B119-ECF3-4DF2-A2F7-7DACD9D790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753100" y="2857500"/>
            <a:ext cx="685800" cy="6858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9FBC3E-AEB8-4372-B8BB-27A2B1B8637F}"/>
              </a:ext>
            </a:extLst>
          </p:cNvPr>
          <p:cNvCxnSpPr>
            <a:cxnSpLocks/>
            <a:stCxn id="67" idx="1"/>
            <a:endCxn id="14" idx="3"/>
          </p:cNvCxnSpPr>
          <p:nvPr/>
        </p:nvCxnSpPr>
        <p:spPr>
          <a:xfrm flipH="1">
            <a:off x="7810500" y="3543300"/>
            <a:ext cx="1485900" cy="8001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4475FA-AF4F-4218-A269-8973D65C184C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753100" y="4343400"/>
            <a:ext cx="6858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EC88-B119-4772-AAE1-7ED7ACAD28D2}"/>
              </a:ext>
            </a:extLst>
          </p:cNvPr>
          <p:cNvSpPr/>
          <p:nvPr/>
        </p:nvSpPr>
        <p:spPr>
          <a:xfrm>
            <a:off x="6438900" y="41148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handler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3124200" y="4343400"/>
            <a:ext cx="125729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1C10584-7C09-42CC-AB5F-6BE8E115E36C}"/>
              </a:ext>
            </a:extLst>
          </p:cNvPr>
          <p:cNvSpPr/>
          <p:nvPr/>
        </p:nvSpPr>
        <p:spPr>
          <a:xfrm>
            <a:off x="6438900" y="25146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HTTP client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83BA10-8493-4A8F-806B-80D66BAABEB8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7124700" y="3771900"/>
            <a:ext cx="0" cy="3429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26C3A1-AE94-44CA-9A32-CDBE31DB36E0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5753100" y="3543301"/>
            <a:ext cx="685800" cy="68579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8940B0-CB6A-412F-B33A-19EB900D9C2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410200" y="4572000"/>
            <a:ext cx="685800" cy="68579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32E8F5-2B32-4773-B300-0BA07B61D3ED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9982200" y="3771900"/>
            <a:ext cx="0" cy="3429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F60CE2-2CFB-40B2-AF0B-75EE5ADD27E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H="1" flipV="1">
            <a:off x="5067299" y="2971800"/>
            <a:ext cx="1" cy="34290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6BA87-DF16-4D8B-AF1B-72421CB9262E}"/>
              </a:ext>
            </a:extLst>
          </p:cNvPr>
          <p:cNvSpPr txBox="1"/>
          <p:nvPr/>
        </p:nvSpPr>
        <p:spPr>
          <a:xfrm>
            <a:off x="3670941" y="6123801"/>
            <a:ext cx="173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User-root conversation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4F4298-3DAB-45C4-86D8-1A763AE563C5}"/>
              </a:ext>
            </a:extLst>
          </p:cNvPr>
          <p:cNvSpPr txBox="1"/>
          <p:nvPr/>
        </p:nvSpPr>
        <p:spPr>
          <a:xfrm>
            <a:off x="7239000" y="6123801"/>
            <a:ext cx="20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Consumer-skill conversation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AB71447-CC6A-4C0F-9B9E-CD04047607DD}"/>
              </a:ext>
            </a:extLst>
          </p:cNvPr>
          <p:cNvSpPr/>
          <p:nvPr/>
        </p:nvSpPr>
        <p:spPr>
          <a:xfrm rot="5400000">
            <a:off x="4495800" y="4092833"/>
            <a:ext cx="1143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07B8DDA-A008-4B5C-A2CB-2B0DAC54087D}"/>
              </a:ext>
            </a:extLst>
          </p:cNvPr>
          <p:cNvSpPr/>
          <p:nvPr/>
        </p:nvSpPr>
        <p:spPr>
          <a:xfrm rot="5400000">
            <a:off x="8210551" y="4264285"/>
            <a:ext cx="114298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85424-F2A5-4666-8482-AB6EF5969805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096000" y="4572000"/>
            <a:ext cx="800100" cy="68579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124200" y="12573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B3A0-5F29-4244-AAAB-17F333769037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>
            <a:off x="5753100" y="2743200"/>
            <a:ext cx="685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97D24AD-3B9D-48B0-9DD7-02689EE2D73E}"/>
              </a:ext>
            </a:extLst>
          </p:cNvPr>
          <p:cNvSpPr/>
          <p:nvPr/>
        </p:nvSpPr>
        <p:spPr>
          <a:xfrm>
            <a:off x="3924300" y="40843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5E1E25-6CAF-4669-AF9A-754EDD07EE5F}"/>
              </a:ext>
            </a:extLst>
          </p:cNvPr>
          <p:cNvSpPr/>
          <p:nvPr/>
        </p:nvSpPr>
        <p:spPr>
          <a:xfrm>
            <a:off x="5981700" y="279654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BF13D3-4E82-49E8-A2F7-852A489CEBE8}"/>
              </a:ext>
            </a:extLst>
          </p:cNvPr>
          <p:cNvSpPr/>
          <p:nvPr/>
        </p:nvSpPr>
        <p:spPr>
          <a:xfrm>
            <a:off x="8839200" y="30556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58C009C-167D-4783-862A-1D620836BC10}"/>
              </a:ext>
            </a:extLst>
          </p:cNvPr>
          <p:cNvSpPr/>
          <p:nvPr/>
        </p:nvSpPr>
        <p:spPr>
          <a:xfrm>
            <a:off x="8039100" y="4229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2EA958-418A-458B-98FA-C70B601025A1}"/>
              </a:ext>
            </a:extLst>
          </p:cNvPr>
          <p:cNvSpPr/>
          <p:nvPr/>
        </p:nvSpPr>
        <p:spPr>
          <a:xfrm>
            <a:off x="5981700" y="4373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C66DE4-AD56-429F-A386-CFDA5553A356}"/>
              </a:ext>
            </a:extLst>
          </p:cNvPr>
          <p:cNvSpPr/>
          <p:nvPr/>
        </p:nvSpPr>
        <p:spPr>
          <a:xfrm>
            <a:off x="3352800" y="4373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DB748E-7AA1-43FE-A0B7-EA1F7981F97B}"/>
              </a:ext>
            </a:extLst>
          </p:cNvPr>
          <p:cNvSpPr/>
          <p:nvPr/>
        </p:nvSpPr>
        <p:spPr>
          <a:xfrm>
            <a:off x="9296400" y="33147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adapter with error handler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F906CB-17C1-471A-997B-2CEE67A37D4C}"/>
              </a:ext>
            </a:extLst>
          </p:cNvPr>
          <p:cNvCxnSpPr>
            <a:cxnSpLocks/>
            <a:stCxn id="67" idx="0"/>
            <a:endCxn id="17" idx="2"/>
          </p:cNvCxnSpPr>
          <p:nvPr/>
        </p:nvCxnSpPr>
        <p:spPr>
          <a:xfrm flipV="1">
            <a:off x="9982200" y="2971800"/>
            <a:ext cx="0" cy="3429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7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6387359" y="887968"/>
            <a:ext cx="116505" cy="25410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5815860" y="12573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698767" y="914400"/>
            <a:ext cx="135402" cy="25146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87572" y="1945943"/>
            <a:ext cx="13716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WebChat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4373764" y="887968"/>
            <a:ext cx="16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 consumers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7431718" y="8879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2163823" y="8879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424964" y="1949925"/>
            <a:ext cx="13716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159172" y="2174543"/>
            <a:ext cx="125729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124200" y="12573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13BBE3-B115-4990-AF13-C7C0E018D083}"/>
              </a:ext>
            </a:extLst>
          </p:cNvPr>
          <p:cNvCxnSpPr>
            <a:cxnSpLocks/>
          </p:cNvCxnSpPr>
          <p:nvPr/>
        </p:nvCxnSpPr>
        <p:spPr>
          <a:xfrm flipH="1">
            <a:off x="5796526" y="2174543"/>
            <a:ext cx="125729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C26C31-529E-4451-A001-2C4281030EFF}"/>
              </a:ext>
            </a:extLst>
          </p:cNvPr>
          <p:cNvCxnSpPr>
            <a:cxnSpLocks/>
          </p:cNvCxnSpPr>
          <p:nvPr/>
        </p:nvCxnSpPr>
        <p:spPr>
          <a:xfrm flipH="1" flipV="1">
            <a:off x="5796528" y="2286000"/>
            <a:ext cx="1226068" cy="57434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79E76E-D411-4C44-8FA5-52EB4B2F0DE8}"/>
              </a:ext>
            </a:extLst>
          </p:cNvPr>
          <p:cNvSpPr/>
          <p:nvPr/>
        </p:nvSpPr>
        <p:spPr>
          <a:xfrm>
            <a:off x="1795649" y="2739218"/>
            <a:ext cx="13716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FA133A-7444-457C-8924-AB8D403C1595}"/>
              </a:ext>
            </a:extLst>
          </p:cNvPr>
          <p:cNvSpPr/>
          <p:nvPr/>
        </p:nvSpPr>
        <p:spPr>
          <a:xfrm>
            <a:off x="4433041" y="2743200"/>
            <a:ext cx="1371601" cy="45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E5AE73-DF06-4FE8-8ED3-9E0E49A7C130}"/>
              </a:ext>
            </a:extLst>
          </p:cNvPr>
          <p:cNvCxnSpPr>
            <a:cxnSpLocks/>
          </p:cNvCxnSpPr>
          <p:nvPr/>
        </p:nvCxnSpPr>
        <p:spPr>
          <a:xfrm flipH="1">
            <a:off x="3159172" y="2971800"/>
            <a:ext cx="125729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DA51F0-3987-4061-96B6-C336EBBF55D8}"/>
              </a:ext>
            </a:extLst>
          </p:cNvPr>
          <p:cNvCxnSpPr>
            <a:cxnSpLocks/>
          </p:cNvCxnSpPr>
          <p:nvPr/>
        </p:nvCxnSpPr>
        <p:spPr>
          <a:xfrm flipH="1">
            <a:off x="5796526" y="2971800"/>
            <a:ext cx="125729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EEBFB8-EF7D-4D53-879F-8ED247FDEC8E}"/>
              </a:ext>
            </a:extLst>
          </p:cNvPr>
          <p:cNvGrpSpPr/>
          <p:nvPr/>
        </p:nvGrpSpPr>
        <p:grpSpPr>
          <a:xfrm>
            <a:off x="7022596" y="2646387"/>
            <a:ext cx="1473141" cy="554013"/>
            <a:chOff x="7022596" y="2646387"/>
            <a:chExt cx="1473141" cy="55401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E4DA57-3944-4210-9EF6-B6A0B14224D9}"/>
                </a:ext>
              </a:extLst>
            </p:cNvPr>
            <p:cNvSpPr/>
            <p:nvPr/>
          </p:nvSpPr>
          <p:spPr>
            <a:xfrm>
              <a:off x="7022596" y="2743200"/>
              <a:ext cx="13716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Travel Skill bot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2C14F-E034-463A-B147-254DC245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2582" y="2646387"/>
              <a:ext cx="203155" cy="23784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BD618-0006-45C5-BCA9-9B378B8B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82" y="2621364"/>
            <a:ext cx="218087" cy="24367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35FB174-ED6D-46C2-9443-533D123C76BF}"/>
              </a:ext>
            </a:extLst>
          </p:cNvPr>
          <p:cNvGrpSpPr/>
          <p:nvPr/>
        </p:nvGrpSpPr>
        <p:grpSpPr>
          <a:xfrm>
            <a:off x="7051196" y="1821265"/>
            <a:ext cx="1483366" cy="581878"/>
            <a:chOff x="7051196" y="1821265"/>
            <a:chExt cx="1483366" cy="5818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2D253-6A5A-477E-8CA9-92F096DEC58C}"/>
                </a:ext>
              </a:extLst>
            </p:cNvPr>
            <p:cNvSpPr/>
            <p:nvPr/>
          </p:nvSpPr>
          <p:spPr>
            <a:xfrm>
              <a:off x="7051196" y="1945943"/>
              <a:ext cx="13716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Weather Skill bot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6508E7-9EF8-42ED-B985-DDC716753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3045" y="1821265"/>
              <a:ext cx="221517" cy="243669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1914D68B-E698-437C-8182-550CB6A6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66" y="1821265"/>
            <a:ext cx="221517" cy="2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167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Gabo Gilabert</cp:lastModifiedBy>
  <cp:revision>86</cp:revision>
  <dcterms:created xsi:type="dcterms:W3CDTF">2019-11-25T17:46:35Z</dcterms:created>
  <dcterms:modified xsi:type="dcterms:W3CDTF">2020-05-06T11:04:19Z</dcterms:modified>
</cp:coreProperties>
</file>