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66" r:id="rId3"/>
    <p:sldId id="257" r:id="rId4"/>
    <p:sldId id="265" r:id="rId5"/>
    <p:sldId id="260" r:id="rId6"/>
    <p:sldId id="267" r:id="rId7"/>
    <p:sldId id="258" r:id="rId8"/>
    <p:sldId id="268" r:id="rId9"/>
    <p:sldId id="256" r:id="rId10"/>
    <p:sldId id="269" r:id="rId11"/>
    <p:sldId id="262" r:id="rId12"/>
    <p:sldId id="270" r:id="rId13"/>
    <p:sldId id="263" r:id="rId14"/>
    <p:sldId id="271" r:id="rId15"/>
    <p:sldId id="261" r:id="rId16"/>
    <p:sldId id="272" r:id="rId17"/>
    <p:sldId id="259" r:id="rId18"/>
    <p:sldId id="273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5B051-F565-48B1-B2D8-AEB03CE2ADD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75DF-3AC8-4E52-A4A9-92AEF3099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5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0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4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675DF-3AC8-4E52-A4A9-92AEF3099F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61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675DF-3AC8-4E52-A4A9-92AEF3099F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1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8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75DF-3AC8-4E52-A4A9-92AEF3099F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057A-2DC7-42A0-B0B9-49FF694D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26893-D080-4F93-98B7-63ED0D4D2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E390D-B335-4BE4-8E03-085D6E16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61073-0163-4BA5-B4BB-646CC688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8444E-BDE1-4303-A25D-9EA32CC6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2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9D694-179A-4DD8-B801-E56337F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6162DF-0441-4549-ADC2-0098512A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2723A-7B0C-4C07-BD53-044FEA51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5FA09-B284-4768-9A3E-6CA6981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C62EC-E0C6-427C-834B-5C7EC2AF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1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A4A93-5AEC-4431-80EF-B0ABD0CA6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6D700-980B-429A-81AC-FB65E7BE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BA9E1-1667-41C9-955E-91EE52B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3FAC8-D6A0-4FEE-B3D9-323C4A2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139DC-6D2C-4FEF-B175-3A5902B2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9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460A-FB54-4869-90E6-FA01A4FB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08803-EF22-4F40-9944-18FA587C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06AD-698F-434B-96FD-3D00854F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6640-0074-4C73-88D5-8EBCE8C8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AB229-41D4-49F6-AE3B-EAFF11FF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9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1E0A-6E11-44DE-AF31-5C8EBCAA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2058D-58A9-44C4-A0F1-647E9B17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36A59-2DF2-4230-823A-B1725434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8691E-843B-47D4-96A6-7BC686AB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4BC8A-94D6-44FB-AE66-01F7795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1FAF-EBC0-4D3D-A3A9-0D2A298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F507-1886-4264-8B55-5DE2859BA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36ED0-B463-47EA-9AF3-73F5D7D7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5128-76C1-4E69-8DB9-D4C95202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326B9-57F1-4E44-A7E5-E3D0E6F0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20B93-73FB-42A9-9905-91C48FC7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3503-DE90-4B6B-9F2F-0A9B7A3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D5C19-F69D-4654-9DE1-3CC01226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30F40-3ED8-4E9D-86C0-665108A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6D718-5DE6-4ABE-B256-DCC5A3DB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7E1E0-C042-44FA-ADA5-345C782D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29AB2-D08E-44A3-BBC0-E05A1E66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4D226-FF43-4954-97B1-5F428CDF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99D908-F2D4-4FE8-ACED-32B0AC97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2B816-90FB-4C69-B928-F89212F6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14AA76-D4BB-41E6-B364-6F168364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16B52-6D54-4B71-8652-6EB0E6F0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A32D3-3D0B-4B90-B150-7E0FD0E2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654BE2-4A51-424A-9098-DBC5A623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FD649-1871-4F61-A1C6-76F33A45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F8D81-E29B-46B7-9D54-4F86091A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9094-7EEB-4EBD-A08A-DB2EE351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6CA54-B1BC-4244-8D7C-06A17685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FDD4B-6DFF-43EE-992E-3E2D2A91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AB55-7DF4-4F71-9812-A3C1FAD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AAC29-384A-412E-A485-99E4127E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4A15C-7D49-43C9-9DEE-A1177433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C8C7-03C8-4B27-8A0B-AB9D060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D361D0-A211-4B32-8019-2922D8FA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D40D5-9FF8-42B8-9E5A-DB512A88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E8F00-3B0C-44F2-8796-64E2EC49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54868-29CF-4A5F-97EA-A9CE66D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25EAB-4823-4513-87AE-E03ACDD7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5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10E485-C2F5-44A3-9E36-DAFAC87D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1E679-C93F-402F-AE1B-46D593D15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F76DE-448A-43FA-8F66-831163764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7967-CB05-4257-9575-3288988987B9}" type="datetimeFigureOut">
              <a:rPr lang="zh-CN" altLang="en-US" smtClean="0"/>
              <a:t>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30364-42BE-4015-AE25-8EC196A4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328CD-7A60-4CF6-AB5B-556457F6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49EF-2FCD-42E2-BBA7-3BAE1D9B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912467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3951822" y="268796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白雪公主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3EF381-54AB-4B46-B275-BFD36F8DA26D}"/>
              </a:ext>
            </a:extLst>
          </p:cNvPr>
          <p:cNvSpPr txBox="1"/>
          <p:nvPr/>
        </p:nvSpPr>
        <p:spPr>
          <a:xfrm>
            <a:off x="1557717" y="4837537"/>
            <a:ext cx="9076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导演：杨嘉成    副导演：李倚玲、涂嫱   公主：宋昕宇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旁白：涂嫱       皇后：李倚玲                 法海：杨嘉成        小矮人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：张希林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魔镜：田宏利    猎人：张澈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王子：高章勇        小矮人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：肖卓铧</a:t>
            </a:r>
          </a:p>
        </p:txBody>
      </p:sp>
    </p:spTree>
    <p:extLst>
      <p:ext uri="{BB962C8B-B14F-4D97-AF65-F5344CB8AC3E}">
        <p14:creationId xmlns:p14="http://schemas.microsoft.com/office/powerpoint/2010/main" val="415369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第五幕：皇宫内</a:t>
            </a:r>
          </a:p>
        </p:txBody>
      </p:sp>
    </p:spTree>
    <p:extLst>
      <p:ext uri="{BB962C8B-B14F-4D97-AF65-F5344CB8AC3E}">
        <p14:creationId xmlns:p14="http://schemas.microsoft.com/office/powerpoint/2010/main" val="54935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918C2D-5BF2-42DA-BD24-2F5F56B644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18681" r="15322" b="22795"/>
          <a:stretch/>
        </p:blipFill>
        <p:spPr>
          <a:xfrm>
            <a:off x="5338563" y="580397"/>
            <a:ext cx="1724767" cy="24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第六幕：森林内</a:t>
            </a:r>
          </a:p>
        </p:txBody>
      </p:sp>
    </p:spTree>
    <p:extLst>
      <p:ext uri="{BB962C8B-B14F-4D97-AF65-F5344CB8AC3E}">
        <p14:creationId xmlns:p14="http://schemas.microsoft.com/office/powerpoint/2010/main" val="116186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D2BD-A2B3-45B6-AA73-68250FED6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5E693-B0A8-42ED-A88B-C49728E51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1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第七幕：小矮人屋</a:t>
            </a:r>
          </a:p>
        </p:txBody>
      </p:sp>
    </p:spTree>
    <p:extLst>
      <p:ext uri="{BB962C8B-B14F-4D97-AF65-F5344CB8AC3E}">
        <p14:creationId xmlns:p14="http://schemas.microsoft.com/office/powerpoint/2010/main" val="29300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D2BD-A2B3-45B6-AA73-68250FED6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5E693-B0A8-42ED-A88B-C49728E51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第八幕：皇宫内</a:t>
            </a:r>
          </a:p>
        </p:txBody>
      </p:sp>
    </p:spTree>
    <p:extLst>
      <p:ext uri="{BB962C8B-B14F-4D97-AF65-F5344CB8AC3E}">
        <p14:creationId xmlns:p14="http://schemas.microsoft.com/office/powerpoint/2010/main" val="389848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DB88C3-1974-4FE9-8398-691DD047B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9" y="79565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1348546" y="3429000"/>
            <a:ext cx="9494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第九幕：有情人终成眷属</a:t>
            </a:r>
          </a:p>
        </p:txBody>
      </p:sp>
    </p:spTree>
    <p:extLst>
      <p:ext uri="{BB962C8B-B14F-4D97-AF65-F5344CB8AC3E}">
        <p14:creationId xmlns:p14="http://schemas.microsoft.com/office/powerpoint/2010/main" val="75067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D2BD-A2B3-45B6-AA73-68250FED6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5E693-B0A8-42ED-A88B-C49728E51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A383DB-D5F3-464B-A67F-15B5A2D2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229" y="4539147"/>
            <a:ext cx="388863" cy="3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0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第一幕：皇宫外</a:t>
            </a:r>
          </a:p>
        </p:txBody>
      </p:sp>
    </p:spTree>
    <p:extLst>
      <p:ext uri="{BB962C8B-B14F-4D97-AF65-F5344CB8AC3E}">
        <p14:creationId xmlns:p14="http://schemas.microsoft.com/office/powerpoint/2010/main" val="37055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09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第二幕：皇宫内</a:t>
            </a:r>
          </a:p>
        </p:txBody>
      </p:sp>
    </p:spTree>
    <p:extLst>
      <p:ext uri="{BB962C8B-B14F-4D97-AF65-F5344CB8AC3E}">
        <p14:creationId xmlns:p14="http://schemas.microsoft.com/office/powerpoint/2010/main" val="28945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8D3572-73B0-4615-86D9-F07CB56296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6" b="32535"/>
          <a:stretch/>
        </p:blipFill>
        <p:spPr>
          <a:xfrm>
            <a:off x="5096246" y="602299"/>
            <a:ext cx="1999508" cy="24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第三幕：森林中</a:t>
            </a:r>
          </a:p>
        </p:txBody>
      </p:sp>
    </p:spTree>
    <p:extLst>
      <p:ext uri="{BB962C8B-B14F-4D97-AF65-F5344CB8AC3E}">
        <p14:creationId xmlns:p14="http://schemas.microsoft.com/office/powerpoint/2010/main" val="370954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标志与中文校名组合规范 [转换]">
            <a:extLst>
              <a:ext uri="{FF2B5EF4-FFF2-40B4-BE49-F238E27FC236}">
                <a16:creationId xmlns:a16="http://schemas.microsoft.com/office/drawing/2014/main" id="{4325FE7A-5AA7-4537-8AC4-55574D39D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0" y="1369666"/>
            <a:ext cx="3952985" cy="110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53830-0B34-46D4-BCCE-F35C72619943}"/>
              </a:ext>
            </a:extLst>
          </p:cNvPr>
          <p:cNvSpPr txBox="1"/>
          <p:nvPr/>
        </p:nvSpPr>
        <p:spPr>
          <a:xfrm>
            <a:off x="2909454" y="342900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第四幕：小矮人屋</a:t>
            </a:r>
          </a:p>
        </p:txBody>
      </p:sp>
    </p:spTree>
    <p:extLst>
      <p:ext uri="{BB962C8B-B14F-4D97-AF65-F5344CB8AC3E}">
        <p14:creationId xmlns:p14="http://schemas.microsoft.com/office/powerpoint/2010/main" val="29926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40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113</Words>
  <Application>Microsoft Office PowerPoint</Application>
  <PresentationFormat>宽屏</PresentationFormat>
  <Paragraphs>24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嘉成</dc:creator>
  <cp:lastModifiedBy>杨 嘉成</cp:lastModifiedBy>
  <cp:revision>21</cp:revision>
  <dcterms:created xsi:type="dcterms:W3CDTF">2022-01-04T05:47:17Z</dcterms:created>
  <dcterms:modified xsi:type="dcterms:W3CDTF">2022-01-04T10:17:44Z</dcterms:modified>
</cp:coreProperties>
</file>