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56" r:id="rId2"/>
    <p:sldId id="263" r:id="rId3"/>
    <p:sldId id="257" r:id="rId4"/>
    <p:sldId id="262" r:id="rId5"/>
    <p:sldId id="258" r:id="rId6"/>
    <p:sldId id="259" r:id="rId7"/>
    <p:sldId id="274" r:id="rId8"/>
    <p:sldId id="261" r:id="rId9"/>
    <p:sldId id="273" r:id="rId10"/>
    <p:sldId id="264" r:id="rId11"/>
    <p:sldId id="266" r:id="rId12"/>
    <p:sldId id="272" r:id="rId13"/>
    <p:sldId id="268" r:id="rId14"/>
    <p:sldId id="270" r:id="rId15"/>
    <p:sldId id="271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4"/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B8540C-63CB-450B-B6FF-6BE9FA762B9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D0BCFDB-83E8-4A21-A969-DF00D2AD9DAB}">
      <dgm:prSet custT="1"/>
      <dgm:spPr/>
      <dgm:t>
        <a:bodyPr/>
        <a:lstStyle/>
        <a:p>
          <a:pPr rtl="0"/>
          <a:r>
            <a:rPr lang="en-US" sz="1800" dirty="0" smtClean="0">
              <a:solidFill>
                <a:schemeClr val="tx1"/>
              </a:solidFill>
            </a:rPr>
            <a:t>Start the game</a:t>
          </a:r>
          <a:endParaRPr lang="en-IN" sz="1800" dirty="0">
            <a:solidFill>
              <a:schemeClr val="tx1"/>
            </a:solidFill>
          </a:endParaRPr>
        </a:p>
      </dgm:t>
    </dgm:pt>
    <dgm:pt modelId="{F1749596-A957-4171-83EF-F7A2264374AE}" type="parTrans" cxnId="{DFD2B298-09F1-4A3B-A16D-F45A0A787360}">
      <dgm:prSet/>
      <dgm:spPr/>
      <dgm:t>
        <a:bodyPr/>
        <a:lstStyle/>
        <a:p>
          <a:endParaRPr lang="en-IN"/>
        </a:p>
      </dgm:t>
    </dgm:pt>
    <dgm:pt modelId="{D2BECEBB-6C39-48D8-839F-A5B1919A393D}" type="sibTrans" cxnId="{DFD2B298-09F1-4A3B-A16D-F45A0A787360}">
      <dgm:prSet/>
      <dgm:spPr/>
      <dgm:t>
        <a:bodyPr/>
        <a:lstStyle/>
        <a:p>
          <a:endParaRPr lang="en-IN"/>
        </a:p>
      </dgm:t>
    </dgm:pt>
    <dgm:pt modelId="{6E29982B-3B6B-4840-9BCB-159850785F00}">
      <dgm:prSet custT="1"/>
      <dgm:spPr/>
      <dgm:t>
        <a:bodyPr/>
        <a:lstStyle/>
        <a:p>
          <a:pPr rtl="0"/>
          <a:r>
            <a:rPr lang="en-US" sz="1800" dirty="0" smtClean="0">
              <a:solidFill>
                <a:schemeClr val="tx1"/>
              </a:solidFill>
            </a:rPr>
            <a:t>Two players</a:t>
          </a:r>
          <a:endParaRPr lang="en-IN" sz="1800" dirty="0">
            <a:solidFill>
              <a:schemeClr val="tx1"/>
            </a:solidFill>
          </a:endParaRPr>
        </a:p>
      </dgm:t>
    </dgm:pt>
    <dgm:pt modelId="{30616AB5-64FC-4E95-9F50-725B65F1F571}" type="parTrans" cxnId="{AC796F0B-DE17-4FDF-AAE0-4CB5F3C9518A}">
      <dgm:prSet/>
      <dgm:spPr/>
      <dgm:t>
        <a:bodyPr/>
        <a:lstStyle/>
        <a:p>
          <a:endParaRPr lang="en-IN"/>
        </a:p>
      </dgm:t>
    </dgm:pt>
    <dgm:pt modelId="{E4BB64AB-1C45-43C3-A41E-237946774BFF}" type="sibTrans" cxnId="{AC796F0B-DE17-4FDF-AAE0-4CB5F3C9518A}">
      <dgm:prSet/>
      <dgm:spPr/>
      <dgm:t>
        <a:bodyPr/>
        <a:lstStyle/>
        <a:p>
          <a:endParaRPr lang="en-IN"/>
        </a:p>
      </dgm:t>
    </dgm:pt>
    <dgm:pt modelId="{6E01A063-C1D0-438C-87E3-A5286536F1CC}">
      <dgm:prSet custT="1"/>
      <dgm:spPr/>
      <dgm:t>
        <a:bodyPr/>
        <a:lstStyle/>
        <a:p>
          <a:pPr rtl="0"/>
          <a:r>
            <a:rPr lang="en-US" sz="1800" dirty="0" smtClean="0">
              <a:solidFill>
                <a:schemeClr val="tx1"/>
              </a:solidFill>
            </a:rPr>
            <a:t>Player 1  shoot the ball</a:t>
          </a:r>
          <a:endParaRPr lang="en-IN" sz="1800" dirty="0">
            <a:solidFill>
              <a:schemeClr val="tx1"/>
            </a:solidFill>
          </a:endParaRPr>
        </a:p>
      </dgm:t>
    </dgm:pt>
    <dgm:pt modelId="{97906193-3898-433A-B397-6354EDE032E9}" type="parTrans" cxnId="{E34BA163-B3F7-4D24-A591-AFDB4FF02CA1}">
      <dgm:prSet/>
      <dgm:spPr/>
      <dgm:t>
        <a:bodyPr/>
        <a:lstStyle/>
        <a:p>
          <a:endParaRPr lang="en-IN"/>
        </a:p>
      </dgm:t>
    </dgm:pt>
    <dgm:pt modelId="{D3E80972-A5E8-4E8A-A2C3-99712B31108A}" type="sibTrans" cxnId="{E34BA163-B3F7-4D24-A591-AFDB4FF02CA1}">
      <dgm:prSet/>
      <dgm:spPr/>
      <dgm:t>
        <a:bodyPr/>
        <a:lstStyle/>
        <a:p>
          <a:endParaRPr lang="en-IN"/>
        </a:p>
      </dgm:t>
    </dgm:pt>
    <dgm:pt modelId="{6C64458C-240E-4C63-BD87-C0BA6683BE3C}">
      <dgm:prSet custT="1"/>
      <dgm:spPr/>
      <dgm:t>
        <a:bodyPr/>
        <a:lstStyle/>
        <a:p>
          <a:pPr rtl="0"/>
          <a:r>
            <a:rPr lang="en-US" sz="1800" dirty="0" smtClean="0">
              <a:solidFill>
                <a:schemeClr val="tx1"/>
              </a:solidFill>
            </a:rPr>
            <a:t>Goal keeper allow or save the ball</a:t>
          </a:r>
          <a:endParaRPr lang="en-IN" sz="1800" dirty="0">
            <a:solidFill>
              <a:schemeClr val="tx1"/>
            </a:solidFill>
          </a:endParaRPr>
        </a:p>
      </dgm:t>
    </dgm:pt>
    <dgm:pt modelId="{E96011DD-0708-407B-883D-F73F8E57C7B3}" type="parTrans" cxnId="{5FA1589E-71F1-42F8-85CD-CBB59283CF5A}">
      <dgm:prSet/>
      <dgm:spPr/>
      <dgm:t>
        <a:bodyPr/>
        <a:lstStyle/>
        <a:p>
          <a:endParaRPr lang="en-IN"/>
        </a:p>
      </dgm:t>
    </dgm:pt>
    <dgm:pt modelId="{49285821-C311-4814-A29D-8E62D5BDBED4}" type="sibTrans" cxnId="{5FA1589E-71F1-42F8-85CD-CBB59283CF5A}">
      <dgm:prSet/>
      <dgm:spPr/>
      <dgm:t>
        <a:bodyPr/>
        <a:lstStyle/>
        <a:p>
          <a:endParaRPr lang="en-IN"/>
        </a:p>
      </dgm:t>
    </dgm:pt>
    <dgm:pt modelId="{D29D1933-82D7-4EBC-ADA0-AC06BD5328FB}">
      <dgm:prSet custT="1"/>
      <dgm:spPr/>
      <dgm:t>
        <a:bodyPr/>
        <a:lstStyle/>
        <a:p>
          <a:pPr rtl="0"/>
          <a:r>
            <a:rPr lang="en-US" sz="1800" dirty="0" smtClean="0">
              <a:solidFill>
                <a:schemeClr val="tx1"/>
              </a:solidFill>
            </a:rPr>
            <a:t>Player 2  shoot the ball</a:t>
          </a:r>
          <a:endParaRPr lang="en-IN" sz="1800" dirty="0">
            <a:solidFill>
              <a:schemeClr val="tx1"/>
            </a:solidFill>
          </a:endParaRPr>
        </a:p>
      </dgm:t>
    </dgm:pt>
    <dgm:pt modelId="{FD011724-1CAA-4319-876E-3003C2346E3A}" type="parTrans" cxnId="{C4928DAC-634B-4E0A-9E1D-47FED00071E9}">
      <dgm:prSet/>
      <dgm:spPr/>
      <dgm:t>
        <a:bodyPr/>
        <a:lstStyle/>
        <a:p>
          <a:endParaRPr lang="en-IN"/>
        </a:p>
      </dgm:t>
    </dgm:pt>
    <dgm:pt modelId="{8FC5F746-951D-49C2-8B92-6D3CBE5C825E}" type="sibTrans" cxnId="{C4928DAC-634B-4E0A-9E1D-47FED00071E9}">
      <dgm:prSet/>
      <dgm:spPr/>
      <dgm:t>
        <a:bodyPr/>
        <a:lstStyle/>
        <a:p>
          <a:endParaRPr lang="en-IN"/>
        </a:p>
      </dgm:t>
    </dgm:pt>
    <dgm:pt modelId="{2EA4CB15-D940-47CB-840E-4BBACA39FAC0}">
      <dgm:prSet custT="1"/>
      <dgm:spPr/>
      <dgm:t>
        <a:bodyPr/>
        <a:lstStyle/>
        <a:p>
          <a:pPr rtl="0"/>
          <a:r>
            <a:rPr lang="en-US" sz="1800" dirty="0" smtClean="0">
              <a:solidFill>
                <a:schemeClr val="tx1"/>
              </a:solidFill>
            </a:rPr>
            <a:t>Goal keeper allow or save the ball</a:t>
          </a:r>
          <a:endParaRPr lang="en-US" sz="1800" dirty="0">
            <a:solidFill>
              <a:schemeClr val="tx1"/>
            </a:solidFill>
          </a:endParaRPr>
        </a:p>
      </dgm:t>
    </dgm:pt>
    <dgm:pt modelId="{4A87C7F7-A18F-496D-B913-E1AAB1276397}" type="parTrans" cxnId="{2D731898-2A15-4377-8792-BEC1DAF0FD23}">
      <dgm:prSet/>
      <dgm:spPr/>
      <dgm:t>
        <a:bodyPr/>
        <a:lstStyle/>
        <a:p>
          <a:endParaRPr lang="en-IN"/>
        </a:p>
      </dgm:t>
    </dgm:pt>
    <dgm:pt modelId="{24A453EA-1B9C-43FA-8BE8-FF612F3F7419}" type="sibTrans" cxnId="{2D731898-2A15-4377-8792-BEC1DAF0FD23}">
      <dgm:prSet/>
      <dgm:spPr/>
      <dgm:t>
        <a:bodyPr/>
        <a:lstStyle/>
        <a:p>
          <a:endParaRPr lang="en-IN"/>
        </a:p>
      </dgm:t>
    </dgm:pt>
    <dgm:pt modelId="{8D6F2E59-803E-4DCB-A562-BBBCA831A1E3}">
      <dgm:prSet custT="1"/>
      <dgm:spPr/>
      <dgm:t>
        <a:bodyPr/>
        <a:lstStyle/>
        <a:p>
          <a:pPr rtl="0"/>
          <a:r>
            <a:rPr lang="en-US" sz="1800" dirty="0" smtClean="0">
              <a:solidFill>
                <a:schemeClr val="tx1"/>
              </a:solidFill>
            </a:rPr>
            <a:t>After 5 shoots for each player </a:t>
          </a:r>
          <a:endParaRPr lang="en-IN" sz="1800" dirty="0">
            <a:solidFill>
              <a:schemeClr val="tx1"/>
            </a:solidFill>
          </a:endParaRPr>
        </a:p>
      </dgm:t>
    </dgm:pt>
    <dgm:pt modelId="{678D7B23-AF83-45F5-A69F-B5527D7F59BE}" type="parTrans" cxnId="{FF9ACFD7-3863-4873-AE58-A33E178A2B20}">
      <dgm:prSet/>
      <dgm:spPr/>
      <dgm:t>
        <a:bodyPr/>
        <a:lstStyle/>
        <a:p>
          <a:endParaRPr lang="en-IN"/>
        </a:p>
      </dgm:t>
    </dgm:pt>
    <dgm:pt modelId="{617E9BF1-0930-4509-AEA7-DEF9E1CBCC99}" type="sibTrans" cxnId="{FF9ACFD7-3863-4873-AE58-A33E178A2B20}">
      <dgm:prSet/>
      <dgm:spPr/>
      <dgm:t>
        <a:bodyPr/>
        <a:lstStyle/>
        <a:p>
          <a:endParaRPr lang="en-IN"/>
        </a:p>
      </dgm:t>
    </dgm:pt>
    <dgm:pt modelId="{C2F2847C-8409-4FB8-9CBD-57A06807B776}">
      <dgm:prSet custT="1"/>
      <dgm:spPr/>
      <dgm:t>
        <a:bodyPr/>
        <a:lstStyle/>
        <a:p>
          <a:pPr rtl="0"/>
          <a:r>
            <a:rPr lang="en-US" sz="1800" dirty="0" smtClean="0">
              <a:solidFill>
                <a:schemeClr val="tx1"/>
              </a:solidFill>
            </a:rPr>
            <a:t>End the game.</a:t>
          </a:r>
          <a:endParaRPr lang="en-IN" sz="1800" dirty="0">
            <a:solidFill>
              <a:schemeClr val="tx1"/>
            </a:solidFill>
          </a:endParaRPr>
        </a:p>
      </dgm:t>
    </dgm:pt>
    <dgm:pt modelId="{5CDB53BE-6C51-4071-A404-B9D414046B42}" type="parTrans" cxnId="{B2E60CD5-760D-4923-8BC6-E35D0A146683}">
      <dgm:prSet/>
      <dgm:spPr/>
      <dgm:t>
        <a:bodyPr/>
        <a:lstStyle/>
        <a:p>
          <a:endParaRPr lang="en-IN"/>
        </a:p>
      </dgm:t>
    </dgm:pt>
    <dgm:pt modelId="{8EC938CC-15F5-47C3-A549-DE5C6F97E90C}" type="sibTrans" cxnId="{B2E60CD5-760D-4923-8BC6-E35D0A146683}">
      <dgm:prSet/>
      <dgm:spPr/>
      <dgm:t>
        <a:bodyPr/>
        <a:lstStyle/>
        <a:p>
          <a:endParaRPr lang="en-IN"/>
        </a:p>
      </dgm:t>
    </dgm:pt>
    <dgm:pt modelId="{90C814BD-F384-4FA5-A5D0-B47C1ABF6A8A}" type="pres">
      <dgm:prSet presAssocID="{E2B8540C-63CB-450B-B6FF-6BE9FA762B9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38CD1F-AEF3-4FA9-B9BA-A9DE6361B77E}" type="pres">
      <dgm:prSet presAssocID="{2D0BCFDB-83E8-4A21-A969-DF00D2AD9DAB}" presName="root" presStyleCnt="0"/>
      <dgm:spPr/>
    </dgm:pt>
    <dgm:pt modelId="{5723745D-74C9-41DC-9571-6AA366A5B192}" type="pres">
      <dgm:prSet presAssocID="{2D0BCFDB-83E8-4A21-A969-DF00D2AD9DAB}" presName="rootComposite" presStyleCnt="0"/>
      <dgm:spPr/>
    </dgm:pt>
    <dgm:pt modelId="{8E631E43-15D8-47EF-BDAB-CAF893B0C4A1}" type="pres">
      <dgm:prSet presAssocID="{2D0BCFDB-83E8-4A21-A969-DF00D2AD9DAB}" presName="rootText" presStyleLbl="node1" presStyleIdx="0" presStyleCnt="8" custScaleY="373200" custLinFactNeighborX="8436" custLinFactNeighborY="13902"/>
      <dgm:spPr/>
    </dgm:pt>
    <dgm:pt modelId="{E689D099-6050-48FA-8D9B-A29103532F27}" type="pres">
      <dgm:prSet presAssocID="{2D0BCFDB-83E8-4A21-A969-DF00D2AD9DAB}" presName="rootConnector" presStyleLbl="node1" presStyleIdx="0" presStyleCnt="8"/>
      <dgm:spPr/>
    </dgm:pt>
    <dgm:pt modelId="{B3F841C0-69EC-465D-810F-514AE7001BF1}" type="pres">
      <dgm:prSet presAssocID="{2D0BCFDB-83E8-4A21-A969-DF00D2AD9DAB}" presName="childShape" presStyleCnt="0"/>
      <dgm:spPr/>
    </dgm:pt>
    <dgm:pt modelId="{5789EAAA-814D-4DEF-B923-8CE58B24A65A}" type="pres">
      <dgm:prSet presAssocID="{6E29982B-3B6B-4840-9BCB-159850785F00}" presName="root" presStyleCnt="0"/>
      <dgm:spPr/>
    </dgm:pt>
    <dgm:pt modelId="{90AD0987-B733-4BA9-827F-32A2BEC26532}" type="pres">
      <dgm:prSet presAssocID="{6E29982B-3B6B-4840-9BCB-159850785F00}" presName="rootComposite" presStyleCnt="0"/>
      <dgm:spPr/>
    </dgm:pt>
    <dgm:pt modelId="{AD361842-D8F7-4880-B841-D01549AAB958}" type="pres">
      <dgm:prSet presAssocID="{6E29982B-3B6B-4840-9BCB-159850785F00}" presName="rootText" presStyleLbl="node1" presStyleIdx="1" presStyleCnt="8" custScaleY="373200"/>
      <dgm:spPr/>
    </dgm:pt>
    <dgm:pt modelId="{C581CD46-EBAA-42D0-A936-5A13B4D2B0D6}" type="pres">
      <dgm:prSet presAssocID="{6E29982B-3B6B-4840-9BCB-159850785F00}" presName="rootConnector" presStyleLbl="node1" presStyleIdx="1" presStyleCnt="8"/>
      <dgm:spPr/>
    </dgm:pt>
    <dgm:pt modelId="{314970B4-1BBD-4F73-8D5E-40945461ACC6}" type="pres">
      <dgm:prSet presAssocID="{6E29982B-3B6B-4840-9BCB-159850785F00}" presName="childShape" presStyleCnt="0"/>
      <dgm:spPr/>
    </dgm:pt>
    <dgm:pt modelId="{B89DD8B8-49DF-446D-9CBF-734771235A85}" type="pres">
      <dgm:prSet presAssocID="{6E01A063-C1D0-438C-87E3-A5286536F1CC}" presName="root" presStyleCnt="0"/>
      <dgm:spPr/>
    </dgm:pt>
    <dgm:pt modelId="{F66FCB60-33E8-453E-AA86-90CBA3980D92}" type="pres">
      <dgm:prSet presAssocID="{6E01A063-C1D0-438C-87E3-A5286536F1CC}" presName="rootComposite" presStyleCnt="0"/>
      <dgm:spPr/>
    </dgm:pt>
    <dgm:pt modelId="{46BAE274-1803-426B-870E-7AF3EA62CE07}" type="pres">
      <dgm:prSet presAssocID="{6E01A063-C1D0-438C-87E3-A5286536F1CC}" presName="rootText" presStyleLbl="node1" presStyleIdx="2" presStyleCnt="8" custScaleY="373200"/>
      <dgm:spPr/>
    </dgm:pt>
    <dgm:pt modelId="{C1335CD9-B4A3-4D0A-B7ED-63717D8BBD8D}" type="pres">
      <dgm:prSet presAssocID="{6E01A063-C1D0-438C-87E3-A5286536F1CC}" presName="rootConnector" presStyleLbl="node1" presStyleIdx="2" presStyleCnt="8"/>
      <dgm:spPr/>
    </dgm:pt>
    <dgm:pt modelId="{6573A110-8EF9-42E9-9F5A-67860B23D445}" type="pres">
      <dgm:prSet presAssocID="{6E01A063-C1D0-438C-87E3-A5286536F1CC}" presName="childShape" presStyleCnt="0"/>
      <dgm:spPr/>
    </dgm:pt>
    <dgm:pt modelId="{D49BE9E3-08E9-41C3-BD19-8E31FDEB1A47}" type="pres">
      <dgm:prSet presAssocID="{6C64458C-240E-4C63-BD87-C0BA6683BE3C}" presName="root" presStyleCnt="0"/>
      <dgm:spPr/>
    </dgm:pt>
    <dgm:pt modelId="{CB052AB0-8493-4FB6-97A5-3B7A03601E2D}" type="pres">
      <dgm:prSet presAssocID="{6C64458C-240E-4C63-BD87-C0BA6683BE3C}" presName="rootComposite" presStyleCnt="0"/>
      <dgm:spPr/>
    </dgm:pt>
    <dgm:pt modelId="{1031915A-F323-43A5-927D-C809F5E3BCB4}" type="pres">
      <dgm:prSet presAssocID="{6C64458C-240E-4C63-BD87-C0BA6683BE3C}" presName="rootText" presStyleLbl="node1" presStyleIdx="3" presStyleCnt="8" custScaleY="373200"/>
      <dgm:spPr/>
    </dgm:pt>
    <dgm:pt modelId="{22787936-4957-4D0D-9A01-A15886D00257}" type="pres">
      <dgm:prSet presAssocID="{6C64458C-240E-4C63-BD87-C0BA6683BE3C}" presName="rootConnector" presStyleLbl="node1" presStyleIdx="3" presStyleCnt="8"/>
      <dgm:spPr/>
    </dgm:pt>
    <dgm:pt modelId="{FE9DE82F-2240-4B85-A83F-1B40CE5CDD63}" type="pres">
      <dgm:prSet presAssocID="{6C64458C-240E-4C63-BD87-C0BA6683BE3C}" presName="childShape" presStyleCnt="0"/>
      <dgm:spPr/>
    </dgm:pt>
    <dgm:pt modelId="{FD7DD80F-2E38-477D-8C75-4509E77CDA0A}" type="pres">
      <dgm:prSet presAssocID="{D29D1933-82D7-4EBC-ADA0-AC06BD5328FB}" presName="root" presStyleCnt="0"/>
      <dgm:spPr/>
    </dgm:pt>
    <dgm:pt modelId="{A81CE7E9-6C00-44B8-B2B8-98F29385BF3A}" type="pres">
      <dgm:prSet presAssocID="{D29D1933-82D7-4EBC-ADA0-AC06BD5328FB}" presName="rootComposite" presStyleCnt="0"/>
      <dgm:spPr/>
    </dgm:pt>
    <dgm:pt modelId="{EA0ECFE8-551C-40F3-9784-50B51C8B5013}" type="pres">
      <dgm:prSet presAssocID="{D29D1933-82D7-4EBC-ADA0-AC06BD5328FB}" presName="rootText" presStyleLbl="node1" presStyleIdx="4" presStyleCnt="8" custScaleY="373200"/>
      <dgm:spPr/>
    </dgm:pt>
    <dgm:pt modelId="{354C6138-7589-412B-8193-16C51358A4FC}" type="pres">
      <dgm:prSet presAssocID="{D29D1933-82D7-4EBC-ADA0-AC06BD5328FB}" presName="rootConnector" presStyleLbl="node1" presStyleIdx="4" presStyleCnt="8"/>
      <dgm:spPr/>
    </dgm:pt>
    <dgm:pt modelId="{D89FB0FC-232A-44B3-98C2-492607A3269A}" type="pres">
      <dgm:prSet presAssocID="{D29D1933-82D7-4EBC-ADA0-AC06BD5328FB}" presName="childShape" presStyleCnt="0"/>
      <dgm:spPr/>
    </dgm:pt>
    <dgm:pt modelId="{57BC27BE-E406-4F77-938B-6DCA73A571EC}" type="pres">
      <dgm:prSet presAssocID="{2EA4CB15-D940-47CB-840E-4BBACA39FAC0}" presName="root" presStyleCnt="0"/>
      <dgm:spPr/>
    </dgm:pt>
    <dgm:pt modelId="{C51F2F02-B0D1-4999-96B4-E7FF1312E846}" type="pres">
      <dgm:prSet presAssocID="{2EA4CB15-D940-47CB-840E-4BBACA39FAC0}" presName="rootComposite" presStyleCnt="0"/>
      <dgm:spPr/>
    </dgm:pt>
    <dgm:pt modelId="{1E807207-6E1C-4ECA-A794-4A9B6195E0C0}" type="pres">
      <dgm:prSet presAssocID="{2EA4CB15-D940-47CB-840E-4BBACA39FAC0}" presName="rootText" presStyleLbl="node1" presStyleIdx="5" presStyleCnt="8" custScaleY="373200"/>
      <dgm:spPr/>
    </dgm:pt>
    <dgm:pt modelId="{72BFC017-29B8-4F02-8405-222D9CC8DC8B}" type="pres">
      <dgm:prSet presAssocID="{2EA4CB15-D940-47CB-840E-4BBACA39FAC0}" presName="rootConnector" presStyleLbl="node1" presStyleIdx="5" presStyleCnt="8"/>
      <dgm:spPr/>
    </dgm:pt>
    <dgm:pt modelId="{8CF83BA1-8342-4775-BAA7-A9EE8539AA6B}" type="pres">
      <dgm:prSet presAssocID="{2EA4CB15-D940-47CB-840E-4BBACA39FAC0}" presName="childShape" presStyleCnt="0"/>
      <dgm:spPr/>
    </dgm:pt>
    <dgm:pt modelId="{A23F86C3-5C43-4701-B234-99F53D6B0DEA}" type="pres">
      <dgm:prSet presAssocID="{8D6F2E59-803E-4DCB-A562-BBBCA831A1E3}" presName="root" presStyleCnt="0"/>
      <dgm:spPr/>
    </dgm:pt>
    <dgm:pt modelId="{B8991330-BCED-42A7-8BFB-7685BCE38A6E}" type="pres">
      <dgm:prSet presAssocID="{8D6F2E59-803E-4DCB-A562-BBBCA831A1E3}" presName="rootComposite" presStyleCnt="0"/>
      <dgm:spPr/>
    </dgm:pt>
    <dgm:pt modelId="{999C2FE0-9ECF-4F22-978B-14E2111FEF13}" type="pres">
      <dgm:prSet presAssocID="{8D6F2E59-803E-4DCB-A562-BBBCA831A1E3}" presName="rootText" presStyleLbl="node1" presStyleIdx="6" presStyleCnt="8" custScaleY="373200"/>
      <dgm:spPr/>
    </dgm:pt>
    <dgm:pt modelId="{5BED8EA8-5325-49F9-B727-9F4D2D92336F}" type="pres">
      <dgm:prSet presAssocID="{8D6F2E59-803E-4DCB-A562-BBBCA831A1E3}" presName="rootConnector" presStyleLbl="node1" presStyleIdx="6" presStyleCnt="8"/>
      <dgm:spPr/>
    </dgm:pt>
    <dgm:pt modelId="{E7EC2F02-EE92-4641-AF5D-AE96061AC9A0}" type="pres">
      <dgm:prSet presAssocID="{8D6F2E59-803E-4DCB-A562-BBBCA831A1E3}" presName="childShape" presStyleCnt="0"/>
      <dgm:spPr/>
    </dgm:pt>
    <dgm:pt modelId="{3F32EA16-C2BC-4351-8AEF-8FCE896E31DC}" type="pres">
      <dgm:prSet presAssocID="{C2F2847C-8409-4FB8-9CBD-57A06807B776}" presName="root" presStyleCnt="0"/>
      <dgm:spPr/>
    </dgm:pt>
    <dgm:pt modelId="{1D4BBDB1-07FC-473F-A902-8737B2B59102}" type="pres">
      <dgm:prSet presAssocID="{C2F2847C-8409-4FB8-9CBD-57A06807B776}" presName="rootComposite" presStyleCnt="0"/>
      <dgm:spPr/>
    </dgm:pt>
    <dgm:pt modelId="{F3986C6C-5B5E-493A-8CC3-DA920638057B}" type="pres">
      <dgm:prSet presAssocID="{C2F2847C-8409-4FB8-9CBD-57A06807B776}" presName="rootText" presStyleLbl="node1" presStyleIdx="7" presStyleCnt="8" custScaleY="373200"/>
      <dgm:spPr/>
    </dgm:pt>
    <dgm:pt modelId="{9C8B0BF4-7ED0-4AAD-825B-21530BDB7BAE}" type="pres">
      <dgm:prSet presAssocID="{C2F2847C-8409-4FB8-9CBD-57A06807B776}" presName="rootConnector" presStyleLbl="node1" presStyleIdx="7" presStyleCnt="8"/>
      <dgm:spPr/>
    </dgm:pt>
    <dgm:pt modelId="{399B636A-D199-40F7-9141-CEA678E9B814}" type="pres">
      <dgm:prSet presAssocID="{C2F2847C-8409-4FB8-9CBD-57A06807B776}" presName="childShape" presStyleCnt="0"/>
      <dgm:spPr/>
    </dgm:pt>
  </dgm:ptLst>
  <dgm:cxnLst>
    <dgm:cxn modelId="{76DE3F22-097D-4454-A101-012FA3DCD88C}" type="presOf" srcId="{C2F2847C-8409-4FB8-9CBD-57A06807B776}" destId="{9C8B0BF4-7ED0-4AAD-825B-21530BDB7BAE}" srcOrd="1" destOrd="0" presId="urn:microsoft.com/office/officeart/2005/8/layout/hierarchy3"/>
    <dgm:cxn modelId="{2D731898-2A15-4377-8792-BEC1DAF0FD23}" srcId="{E2B8540C-63CB-450B-B6FF-6BE9FA762B94}" destId="{2EA4CB15-D940-47CB-840E-4BBACA39FAC0}" srcOrd="5" destOrd="0" parTransId="{4A87C7F7-A18F-496D-B913-E1AAB1276397}" sibTransId="{24A453EA-1B9C-43FA-8BE8-FF612F3F7419}"/>
    <dgm:cxn modelId="{8A36102B-A6D6-4F0A-9961-951E06B7F2CA}" type="presOf" srcId="{6E01A063-C1D0-438C-87E3-A5286536F1CC}" destId="{46BAE274-1803-426B-870E-7AF3EA62CE07}" srcOrd="0" destOrd="0" presId="urn:microsoft.com/office/officeart/2005/8/layout/hierarchy3"/>
    <dgm:cxn modelId="{FF9ACFD7-3863-4873-AE58-A33E178A2B20}" srcId="{E2B8540C-63CB-450B-B6FF-6BE9FA762B94}" destId="{8D6F2E59-803E-4DCB-A562-BBBCA831A1E3}" srcOrd="6" destOrd="0" parTransId="{678D7B23-AF83-45F5-A69F-B5527D7F59BE}" sibTransId="{617E9BF1-0930-4509-AEA7-DEF9E1CBCC99}"/>
    <dgm:cxn modelId="{AC796F0B-DE17-4FDF-AAE0-4CB5F3C9518A}" srcId="{E2B8540C-63CB-450B-B6FF-6BE9FA762B94}" destId="{6E29982B-3B6B-4840-9BCB-159850785F00}" srcOrd="1" destOrd="0" parTransId="{30616AB5-64FC-4E95-9F50-725B65F1F571}" sibTransId="{E4BB64AB-1C45-43C3-A41E-237946774BFF}"/>
    <dgm:cxn modelId="{A69EC4F1-E5DC-48C6-91E0-227710A1D8D0}" type="presOf" srcId="{8D6F2E59-803E-4DCB-A562-BBBCA831A1E3}" destId="{5BED8EA8-5325-49F9-B727-9F4D2D92336F}" srcOrd="1" destOrd="0" presId="urn:microsoft.com/office/officeart/2005/8/layout/hierarchy3"/>
    <dgm:cxn modelId="{DFAC219D-6B51-40C0-9EEA-D764999949A6}" type="presOf" srcId="{6E29982B-3B6B-4840-9BCB-159850785F00}" destId="{AD361842-D8F7-4880-B841-D01549AAB958}" srcOrd="0" destOrd="0" presId="urn:microsoft.com/office/officeart/2005/8/layout/hierarchy3"/>
    <dgm:cxn modelId="{14F51F75-4661-4C80-8A99-DF366359C648}" type="presOf" srcId="{D29D1933-82D7-4EBC-ADA0-AC06BD5328FB}" destId="{354C6138-7589-412B-8193-16C51358A4FC}" srcOrd="1" destOrd="0" presId="urn:microsoft.com/office/officeart/2005/8/layout/hierarchy3"/>
    <dgm:cxn modelId="{24AD97AE-3DCC-4CA4-910E-13C11091DCCA}" type="presOf" srcId="{2EA4CB15-D940-47CB-840E-4BBACA39FAC0}" destId="{1E807207-6E1C-4ECA-A794-4A9B6195E0C0}" srcOrd="0" destOrd="0" presId="urn:microsoft.com/office/officeart/2005/8/layout/hierarchy3"/>
    <dgm:cxn modelId="{5FA1589E-71F1-42F8-85CD-CBB59283CF5A}" srcId="{E2B8540C-63CB-450B-B6FF-6BE9FA762B94}" destId="{6C64458C-240E-4C63-BD87-C0BA6683BE3C}" srcOrd="3" destOrd="0" parTransId="{E96011DD-0708-407B-883D-F73F8E57C7B3}" sibTransId="{49285821-C311-4814-A29D-8E62D5BDBED4}"/>
    <dgm:cxn modelId="{E34BA163-B3F7-4D24-A591-AFDB4FF02CA1}" srcId="{E2B8540C-63CB-450B-B6FF-6BE9FA762B94}" destId="{6E01A063-C1D0-438C-87E3-A5286536F1CC}" srcOrd="2" destOrd="0" parTransId="{97906193-3898-433A-B397-6354EDE032E9}" sibTransId="{D3E80972-A5E8-4E8A-A2C3-99712B31108A}"/>
    <dgm:cxn modelId="{54BA8FB7-D44A-42CB-90D9-AFD153F2C5F8}" type="presOf" srcId="{2D0BCFDB-83E8-4A21-A969-DF00D2AD9DAB}" destId="{E689D099-6050-48FA-8D9B-A29103532F27}" srcOrd="1" destOrd="0" presId="urn:microsoft.com/office/officeart/2005/8/layout/hierarchy3"/>
    <dgm:cxn modelId="{FD6AFAEC-349A-452E-9497-65CEAA2D0966}" type="presOf" srcId="{C2F2847C-8409-4FB8-9CBD-57A06807B776}" destId="{F3986C6C-5B5E-493A-8CC3-DA920638057B}" srcOrd="0" destOrd="0" presId="urn:microsoft.com/office/officeart/2005/8/layout/hierarchy3"/>
    <dgm:cxn modelId="{B2E60CD5-760D-4923-8BC6-E35D0A146683}" srcId="{E2B8540C-63CB-450B-B6FF-6BE9FA762B94}" destId="{C2F2847C-8409-4FB8-9CBD-57A06807B776}" srcOrd="7" destOrd="0" parTransId="{5CDB53BE-6C51-4071-A404-B9D414046B42}" sibTransId="{8EC938CC-15F5-47C3-A549-DE5C6F97E90C}"/>
    <dgm:cxn modelId="{191DCFEC-901E-4667-B895-6233FE8FE992}" type="presOf" srcId="{8D6F2E59-803E-4DCB-A562-BBBCA831A1E3}" destId="{999C2FE0-9ECF-4F22-978B-14E2111FEF13}" srcOrd="0" destOrd="0" presId="urn:microsoft.com/office/officeart/2005/8/layout/hierarchy3"/>
    <dgm:cxn modelId="{FA7706D1-8B74-4BCB-BFD3-F24059D62453}" type="presOf" srcId="{6C64458C-240E-4C63-BD87-C0BA6683BE3C}" destId="{1031915A-F323-43A5-927D-C809F5E3BCB4}" srcOrd="0" destOrd="0" presId="urn:microsoft.com/office/officeart/2005/8/layout/hierarchy3"/>
    <dgm:cxn modelId="{83FA39DF-1D6C-4686-97A7-D6CD948F4F99}" type="presOf" srcId="{E2B8540C-63CB-450B-B6FF-6BE9FA762B94}" destId="{90C814BD-F384-4FA5-A5D0-B47C1ABF6A8A}" srcOrd="0" destOrd="0" presId="urn:microsoft.com/office/officeart/2005/8/layout/hierarchy3"/>
    <dgm:cxn modelId="{19B721B8-4902-481B-ABFF-D6711B5946A5}" type="presOf" srcId="{2D0BCFDB-83E8-4A21-A969-DF00D2AD9DAB}" destId="{8E631E43-15D8-47EF-BDAB-CAF893B0C4A1}" srcOrd="0" destOrd="0" presId="urn:microsoft.com/office/officeart/2005/8/layout/hierarchy3"/>
    <dgm:cxn modelId="{C4928DAC-634B-4E0A-9E1D-47FED00071E9}" srcId="{E2B8540C-63CB-450B-B6FF-6BE9FA762B94}" destId="{D29D1933-82D7-4EBC-ADA0-AC06BD5328FB}" srcOrd="4" destOrd="0" parTransId="{FD011724-1CAA-4319-876E-3003C2346E3A}" sibTransId="{8FC5F746-951D-49C2-8B92-6D3CBE5C825E}"/>
    <dgm:cxn modelId="{263E2A2A-0FED-4FEC-B1D2-922492F1EBBD}" type="presOf" srcId="{D29D1933-82D7-4EBC-ADA0-AC06BD5328FB}" destId="{EA0ECFE8-551C-40F3-9784-50B51C8B5013}" srcOrd="0" destOrd="0" presId="urn:microsoft.com/office/officeart/2005/8/layout/hierarchy3"/>
    <dgm:cxn modelId="{E1D937D5-4651-4569-9CEA-247415EBD4F0}" type="presOf" srcId="{6E01A063-C1D0-438C-87E3-A5286536F1CC}" destId="{C1335CD9-B4A3-4D0A-B7ED-63717D8BBD8D}" srcOrd="1" destOrd="0" presId="urn:microsoft.com/office/officeart/2005/8/layout/hierarchy3"/>
    <dgm:cxn modelId="{48BA52C8-0C49-4471-83DA-7BC323E36A89}" type="presOf" srcId="{6C64458C-240E-4C63-BD87-C0BA6683BE3C}" destId="{22787936-4957-4D0D-9A01-A15886D00257}" srcOrd="1" destOrd="0" presId="urn:microsoft.com/office/officeart/2005/8/layout/hierarchy3"/>
    <dgm:cxn modelId="{DFD2B298-09F1-4A3B-A16D-F45A0A787360}" srcId="{E2B8540C-63CB-450B-B6FF-6BE9FA762B94}" destId="{2D0BCFDB-83E8-4A21-A969-DF00D2AD9DAB}" srcOrd="0" destOrd="0" parTransId="{F1749596-A957-4171-83EF-F7A2264374AE}" sibTransId="{D2BECEBB-6C39-48D8-839F-A5B1919A393D}"/>
    <dgm:cxn modelId="{0AAAD54A-1ADF-428D-9363-E255D3711D37}" type="presOf" srcId="{2EA4CB15-D940-47CB-840E-4BBACA39FAC0}" destId="{72BFC017-29B8-4F02-8405-222D9CC8DC8B}" srcOrd="1" destOrd="0" presId="urn:microsoft.com/office/officeart/2005/8/layout/hierarchy3"/>
    <dgm:cxn modelId="{1E48B1EC-8F4F-45AA-93A4-794C7529A838}" type="presOf" srcId="{6E29982B-3B6B-4840-9BCB-159850785F00}" destId="{C581CD46-EBAA-42D0-A936-5A13B4D2B0D6}" srcOrd="1" destOrd="0" presId="urn:microsoft.com/office/officeart/2005/8/layout/hierarchy3"/>
    <dgm:cxn modelId="{7A0E95D6-B539-47B2-B14E-8C0699482BA3}" type="presParOf" srcId="{90C814BD-F384-4FA5-A5D0-B47C1ABF6A8A}" destId="{0338CD1F-AEF3-4FA9-B9BA-A9DE6361B77E}" srcOrd="0" destOrd="0" presId="urn:microsoft.com/office/officeart/2005/8/layout/hierarchy3"/>
    <dgm:cxn modelId="{C6EB2565-096F-42D0-AFDD-6EC9DB35DC41}" type="presParOf" srcId="{0338CD1F-AEF3-4FA9-B9BA-A9DE6361B77E}" destId="{5723745D-74C9-41DC-9571-6AA366A5B192}" srcOrd="0" destOrd="0" presId="urn:microsoft.com/office/officeart/2005/8/layout/hierarchy3"/>
    <dgm:cxn modelId="{D11B5891-84E6-42B0-B3D9-26D16D765C4C}" type="presParOf" srcId="{5723745D-74C9-41DC-9571-6AA366A5B192}" destId="{8E631E43-15D8-47EF-BDAB-CAF893B0C4A1}" srcOrd="0" destOrd="0" presId="urn:microsoft.com/office/officeart/2005/8/layout/hierarchy3"/>
    <dgm:cxn modelId="{EBE8B7B4-3E37-4F99-9112-8844A49A8F49}" type="presParOf" srcId="{5723745D-74C9-41DC-9571-6AA366A5B192}" destId="{E689D099-6050-48FA-8D9B-A29103532F27}" srcOrd="1" destOrd="0" presId="urn:microsoft.com/office/officeart/2005/8/layout/hierarchy3"/>
    <dgm:cxn modelId="{85E17362-D2A5-48B2-B324-BEEC70C75483}" type="presParOf" srcId="{0338CD1F-AEF3-4FA9-B9BA-A9DE6361B77E}" destId="{B3F841C0-69EC-465D-810F-514AE7001BF1}" srcOrd="1" destOrd="0" presId="urn:microsoft.com/office/officeart/2005/8/layout/hierarchy3"/>
    <dgm:cxn modelId="{A81EABD2-D6D5-4418-B0CC-641C6E476C16}" type="presParOf" srcId="{90C814BD-F384-4FA5-A5D0-B47C1ABF6A8A}" destId="{5789EAAA-814D-4DEF-B923-8CE58B24A65A}" srcOrd="1" destOrd="0" presId="urn:microsoft.com/office/officeart/2005/8/layout/hierarchy3"/>
    <dgm:cxn modelId="{EA72226F-BF61-40AB-AC46-9D7C38831E7B}" type="presParOf" srcId="{5789EAAA-814D-4DEF-B923-8CE58B24A65A}" destId="{90AD0987-B733-4BA9-827F-32A2BEC26532}" srcOrd="0" destOrd="0" presId="urn:microsoft.com/office/officeart/2005/8/layout/hierarchy3"/>
    <dgm:cxn modelId="{AE5F4A82-C496-4C3F-A45F-C944257FAA6E}" type="presParOf" srcId="{90AD0987-B733-4BA9-827F-32A2BEC26532}" destId="{AD361842-D8F7-4880-B841-D01549AAB958}" srcOrd="0" destOrd="0" presId="urn:microsoft.com/office/officeart/2005/8/layout/hierarchy3"/>
    <dgm:cxn modelId="{E2A12EBA-7630-4B8A-9722-8361B20A452F}" type="presParOf" srcId="{90AD0987-B733-4BA9-827F-32A2BEC26532}" destId="{C581CD46-EBAA-42D0-A936-5A13B4D2B0D6}" srcOrd="1" destOrd="0" presId="urn:microsoft.com/office/officeart/2005/8/layout/hierarchy3"/>
    <dgm:cxn modelId="{13B4B2EB-5B35-4E1A-A31C-6EBB71615AFB}" type="presParOf" srcId="{5789EAAA-814D-4DEF-B923-8CE58B24A65A}" destId="{314970B4-1BBD-4F73-8D5E-40945461ACC6}" srcOrd="1" destOrd="0" presId="urn:microsoft.com/office/officeart/2005/8/layout/hierarchy3"/>
    <dgm:cxn modelId="{3C61809D-C2D3-4501-9DB3-CC84DFBBE3D6}" type="presParOf" srcId="{90C814BD-F384-4FA5-A5D0-B47C1ABF6A8A}" destId="{B89DD8B8-49DF-446D-9CBF-734771235A85}" srcOrd="2" destOrd="0" presId="urn:microsoft.com/office/officeart/2005/8/layout/hierarchy3"/>
    <dgm:cxn modelId="{35610ECD-DD12-463F-8599-C1C5776FB05A}" type="presParOf" srcId="{B89DD8B8-49DF-446D-9CBF-734771235A85}" destId="{F66FCB60-33E8-453E-AA86-90CBA3980D92}" srcOrd="0" destOrd="0" presId="urn:microsoft.com/office/officeart/2005/8/layout/hierarchy3"/>
    <dgm:cxn modelId="{521F6B2E-D684-46C7-8106-05E41CD55831}" type="presParOf" srcId="{F66FCB60-33E8-453E-AA86-90CBA3980D92}" destId="{46BAE274-1803-426B-870E-7AF3EA62CE07}" srcOrd="0" destOrd="0" presId="urn:microsoft.com/office/officeart/2005/8/layout/hierarchy3"/>
    <dgm:cxn modelId="{D8C317DF-F238-4E68-AD0C-B2F373D22C9D}" type="presParOf" srcId="{F66FCB60-33E8-453E-AA86-90CBA3980D92}" destId="{C1335CD9-B4A3-4D0A-B7ED-63717D8BBD8D}" srcOrd="1" destOrd="0" presId="urn:microsoft.com/office/officeart/2005/8/layout/hierarchy3"/>
    <dgm:cxn modelId="{ED697E8D-D87F-4078-A83D-D887361EFD42}" type="presParOf" srcId="{B89DD8B8-49DF-446D-9CBF-734771235A85}" destId="{6573A110-8EF9-42E9-9F5A-67860B23D445}" srcOrd="1" destOrd="0" presId="urn:microsoft.com/office/officeart/2005/8/layout/hierarchy3"/>
    <dgm:cxn modelId="{05789C67-3D80-45AB-A861-53D2046020D3}" type="presParOf" srcId="{90C814BD-F384-4FA5-A5D0-B47C1ABF6A8A}" destId="{D49BE9E3-08E9-41C3-BD19-8E31FDEB1A47}" srcOrd="3" destOrd="0" presId="urn:microsoft.com/office/officeart/2005/8/layout/hierarchy3"/>
    <dgm:cxn modelId="{A4521C97-A3F1-4F21-B39B-393122FBB847}" type="presParOf" srcId="{D49BE9E3-08E9-41C3-BD19-8E31FDEB1A47}" destId="{CB052AB0-8493-4FB6-97A5-3B7A03601E2D}" srcOrd="0" destOrd="0" presId="urn:microsoft.com/office/officeart/2005/8/layout/hierarchy3"/>
    <dgm:cxn modelId="{54823CFA-9C9D-4EC7-8979-813A03D8C77A}" type="presParOf" srcId="{CB052AB0-8493-4FB6-97A5-3B7A03601E2D}" destId="{1031915A-F323-43A5-927D-C809F5E3BCB4}" srcOrd="0" destOrd="0" presId="urn:microsoft.com/office/officeart/2005/8/layout/hierarchy3"/>
    <dgm:cxn modelId="{12B63FD3-374B-4E4B-85A0-78A8B3D26E14}" type="presParOf" srcId="{CB052AB0-8493-4FB6-97A5-3B7A03601E2D}" destId="{22787936-4957-4D0D-9A01-A15886D00257}" srcOrd="1" destOrd="0" presId="urn:microsoft.com/office/officeart/2005/8/layout/hierarchy3"/>
    <dgm:cxn modelId="{4444A0F7-DD80-4185-8127-5057F69D153A}" type="presParOf" srcId="{D49BE9E3-08E9-41C3-BD19-8E31FDEB1A47}" destId="{FE9DE82F-2240-4B85-A83F-1B40CE5CDD63}" srcOrd="1" destOrd="0" presId="urn:microsoft.com/office/officeart/2005/8/layout/hierarchy3"/>
    <dgm:cxn modelId="{DA96AC2E-2D83-4967-847C-E26A4F1AFD20}" type="presParOf" srcId="{90C814BD-F384-4FA5-A5D0-B47C1ABF6A8A}" destId="{FD7DD80F-2E38-477D-8C75-4509E77CDA0A}" srcOrd="4" destOrd="0" presId="urn:microsoft.com/office/officeart/2005/8/layout/hierarchy3"/>
    <dgm:cxn modelId="{842F9050-8F7C-4ADF-924A-CF75C086BA65}" type="presParOf" srcId="{FD7DD80F-2E38-477D-8C75-4509E77CDA0A}" destId="{A81CE7E9-6C00-44B8-B2B8-98F29385BF3A}" srcOrd="0" destOrd="0" presId="urn:microsoft.com/office/officeart/2005/8/layout/hierarchy3"/>
    <dgm:cxn modelId="{F1C6FAE4-BB89-4B23-A706-AD13889BF013}" type="presParOf" srcId="{A81CE7E9-6C00-44B8-B2B8-98F29385BF3A}" destId="{EA0ECFE8-551C-40F3-9784-50B51C8B5013}" srcOrd="0" destOrd="0" presId="urn:microsoft.com/office/officeart/2005/8/layout/hierarchy3"/>
    <dgm:cxn modelId="{FB988FC0-D7C9-4AAF-AC24-EC1D972AD881}" type="presParOf" srcId="{A81CE7E9-6C00-44B8-B2B8-98F29385BF3A}" destId="{354C6138-7589-412B-8193-16C51358A4FC}" srcOrd="1" destOrd="0" presId="urn:microsoft.com/office/officeart/2005/8/layout/hierarchy3"/>
    <dgm:cxn modelId="{ED0D1A1B-F8CA-4317-8AE8-020A9D2D649E}" type="presParOf" srcId="{FD7DD80F-2E38-477D-8C75-4509E77CDA0A}" destId="{D89FB0FC-232A-44B3-98C2-492607A3269A}" srcOrd="1" destOrd="0" presId="urn:microsoft.com/office/officeart/2005/8/layout/hierarchy3"/>
    <dgm:cxn modelId="{77C7A80C-1D00-4187-B1CB-ADA19943B1E3}" type="presParOf" srcId="{90C814BD-F384-4FA5-A5D0-B47C1ABF6A8A}" destId="{57BC27BE-E406-4F77-938B-6DCA73A571EC}" srcOrd="5" destOrd="0" presId="urn:microsoft.com/office/officeart/2005/8/layout/hierarchy3"/>
    <dgm:cxn modelId="{1E3F34C2-ECB5-48AF-B87F-A0FD3761BDB7}" type="presParOf" srcId="{57BC27BE-E406-4F77-938B-6DCA73A571EC}" destId="{C51F2F02-B0D1-4999-96B4-E7FF1312E846}" srcOrd="0" destOrd="0" presId="urn:microsoft.com/office/officeart/2005/8/layout/hierarchy3"/>
    <dgm:cxn modelId="{61650491-9075-4D4D-8C66-07397B898DCD}" type="presParOf" srcId="{C51F2F02-B0D1-4999-96B4-E7FF1312E846}" destId="{1E807207-6E1C-4ECA-A794-4A9B6195E0C0}" srcOrd="0" destOrd="0" presId="urn:microsoft.com/office/officeart/2005/8/layout/hierarchy3"/>
    <dgm:cxn modelId="{B70A329E-006B-4A28-BFD8-3DB91589E34E}" type="presParOf" srcId="{C51F2F02-B0D1-4999-96B4-E7FF1312E846}" destId="{72BFC017-29B8-4F02-8405-222D9CC8DC8B}" srcOrd="1" destOrd="0" presId="urn:microsoft.com/office/officeart/2005/8/layout/hierarchy3"/>
    <dgm:cxn modelId="{B8283D59-E403-4E38-8B8E-FF4D39D1711A}" type="presParOf" srcId="{57BC27BE-E406-4F77-938B-6DCA73A571EC}" destId="{8CF83BA1-8342-4775-BAA7-A9EE8539AA6B}" srcOrd="1" destOrd="0" presId="urn:microsoft.com/office/officeart/2005/8/layout/hierarchy3"/>
    <dgm:cxn modelId="{91DE1BA9-6715-47F7-AF11-6697A7940D55}" type="presParOf" srcId="{90C814BD-F384-4FA5-A5D0-B47C1ABF6A8A}" destId="{A23F86C3-5C43-4701-B234-99F53D6B0DEA}" srcOrd="6" destOrd="0" presId="urn:microsoft.com/office/officeart/2005/8/layout/hierarchy3"/>
    <dgm:cxn modelId="{8C9FCB27-54C7-412F-B172-9B6A9D8E4B30}" type="presParOf" srcId="{A23F86C3-5C43-4701-B234-99F53D6B0DEA}" destId="{B8991330-BCED-42A7-8BFB-7685BCE38A6E}" srcOrd="0" destOrd="0" presId="urn:microsoft.com/office/officeart/2005/8/layout/hierarchy3"/>
    <dgm:cxn modelId="{9A14CBC5-8EF6-48EE-8362-0384A80CADF7}" type="presParOf" srcId="{B8991330-BCED-42A7-8BFB-7685BCE38A6E}" destId="{999C2FE0-9ECF-4F22-978B-14E2111FEF13}" srcOrd="0" destOrd="0" presId="urn:microsoft.com/office/officeart/2005/8/layout/hierarchy3"/>
    <dgm:cxn modelId="{D3A61904-C5FC-4437-AFB9-F4AB21E9ECB4}" type="presParOf" srcId="{B8991330-BCED-42A7-8BFB-7685BCE38A6E}" destId="{5BED8EA8-5325-49F9-B727-9F4D2D92336F}" srcOrd="1" destOrd="0" presId="urn:microsoft.com/office/officeart/2005/8/layout/hierarchy3"/>
    <dgm:cxn modelId="{04EF1C67-5571-44B8-A81F-3C66354E9400}" type="presParOf" srcId="{A23F86C3-5C43-4701-B234-99F53D6B0DEA}" destId="{E7EC2F02-EE92-4641-AF5D-AE96061AC9A0}" srcOrd="1" destOrd="0" presId="urn:microsoft.com/office/officeart/2005/8/layout/hierarchy3"/>
    <dgm:cxn modelId="{63F14338-01AF-402F-9852-BAD5CEA8AF5D}" type="presParOf" srcId="{90C814BD-F384-4FA5-A5D0-B47C1ABF6A8A}" destId="{3F32EA16-C2BC-4351-8AEF-8FCE896E31DC}" srcOrd="7" destOrd="0" presId="urn:microsoft.com/office/officeart/2005/8/layout/hierarchy3"/>
    <dgm:cxn modelId="{7BE947C5-A228-433E-9F87-2262800BF5F6}" type="presParOf" srcId="{3F32EA16-C2BC-4351-8AEF-8FCE896E31DC}" destId="{1D4BBDB1-07FC-473F-A902-8737B2B59102}" srcOrd="0" destOrd="0" presId="urn:microsoft.com/office/officeart/2005/8/layout/hierarchy3"/>
    <dgm:cxn modelId="{3DDAF6C2-7C67-4DC0-B93D-84021428250A}" type="presParOf" srcId="{1D4BBDB1-07FC-473F-A902-8737B2B59102}" destId="{F3986C6C-5B5E-493A-8CC3-DA920638057B}" srcOrd="0" destOrd="0" presId="urn:microsoft.com/office/officeart/2005/8/layout/hierarchy3"/>
    <dgm:cxn modelId="{60991014-91EB-4B3C-8293-847128B9F7B1}" type="presParOf" srcId="{1D4BBDB1-07FC-473F-A902-8737B2B59102}" destId="{9C8B0BF4-7ED0-4AAD-825B-21530BDB7BAE}" srcOrd="1" destOrd="0" presId="urn:microsoft.com/office/officeart/2005/8/layout/hierarchy3"/>
    <dgm:cxn modelId="{70C3BA99-E7DA-4D94-9AFE-380F17FE185F}" type="presParOf" srcId="{3F32EA16-C2BC-4351-8AEF-8FCE896E31DC}" destId="{399B636A-D199-40F7-9141-CEA678E9B81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E631E43-15D8-47EF-BDAB-CAF893B0C4A1}">
      <dsp:nvSpPr>
        <dsp:cNvPr id="0" name=""/>
        <dsp:cNvSpPr/>
      </dsp:nvSpPr>
      <dsp:spPr>
        <a:xfrm>
          <a:off x="76202" y="1493839"/>
          <a:ext cx="890736" cy="16621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Start the game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76202" y="1493839"/>
        <a:ext cx="890736" cy="1662113"/>
      </dsp:txXfrm>
    </dsp:sp>
    <dsp:sp modelId="{AD361842-D8F7-4880-B841-D01549AAB958}">
      <dsp:nvSpPr>
        <dsp:cNvPr id="0" name=""/>
        <dsp:cNvSpPr/>
      </dsp:nvSpPr>
      <dsp:spPr>
        <a:xfrm>
          <a:off x="1114480" y="1431924"/>
          <a:ext cx="890736" cy="16621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Two players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1114480" y="1431924"/>
        <a:ext cx="890736" cy="1662113"/>
      </dsp:txXfrm>
    </dsp:sp>
    <dsp:sp modelId="{46BAE274-1803-426B-870E-7AF3EA62CE07}">
      <dsp:nvSpPr>
        <dsp:cNvPr id="0" name=""/>
        <dsp:cNvSpPr/>
      </dsp:nvSpPr>
      <dsp:spPr>
        <a:xfrm>
          <a:off x="2227901" y="1431924"/>
          <a:ext cx="890736" cy="16621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Player 1  shoot the ball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2227901" y="1431924"/>
        <a:ext cx="890736" cy="1662113"/>
      </dsp:txXfrm>
    </dsp:sp>
    <dsp:sp modelId="{1031915A-F323-43A5-927D-C809F5E3BCB4}">
      <dsp:nvSpPr>
        <dsp:cNvPr id="0" name=""/>
        <dsp:cNvSpPr/>
      </dsp:nvSpPr>
      <dsp:spPr>
        <a:xfrm>
          <a:off x="3341321" y="1431924"/>
          <a:ext cx="890736" cy="16621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Goal keeper allow or save the ball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3341321" y="1431924"/>
        <a:ext cx="890736" cy="1662113"/>
      </dsp:txXfrm>
    </dsp:sp>
    <dsp:sp modelId="{EA0ECFE8-551C-40F3-9784-50B51C8B5013}">
      <dsp:nvSpPr>
        <dsp:cNvPr id="0" name=""/>
        <dsp:cNvSpPr/>
      </dsp:nvSpPr>
      <dsp:spPr>
        <a:xfrm>
          <a:off x="4454742" y="1431924"/>
          <a:ext cx="890736" cy="16621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Player 2  shoot the ball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4454742" y="1431924"/>
        <a:ext cx="890736" cy="1662113"/>
      </dsp:txXfrm>
    </dsp:sp>
    <dsp:sp modelId="{1E807207-6E1C-4ECA-A794-4A9B6195E0C0}">
      <dsp:nvSpPr>
        <dsp:cNvPr id="0" name=""/>
        <dsp:cNvSpPr/>
      </dsp:nvSpPr>
      <dsp:spPr>
        <a:xfrm>
          <a:off x="5568162" y="1431924"/>
          <a:ext cx="890736" cy="16621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Goal keeper allow or save the ball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568162" y="1431924"/>
        <a:ext cx="890736" cy="1662113"/>
      </dsp:txXfrm>
    </dsp:sp>
    <dsp:sp modelId="{999C2FE0-9ECF-4F22-978B-14E2111FEF13}">
      <dsp:nvSpPr>
        <dsp:cNvPr id="0" name=""/>
        <dsp:cNvSpPr/>
      </dsp:nvSpPr>
      <dsp:spPr>
        <a:xfrm>
          <a:off x="6681582" y="1431924"/>
          <a:ext cx="890736" cy="16621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After 5 shoots for each player 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6681582" y="1431924"/>
        <a:ext cx="890736" cy="1662113"/>
      </dsp:txXfrm>
    </dsp:sp>
    <dsp:sp modelId="{F3986C6C-5B5E-493A-8CC3-DA920638057B}">
      <dsp:nvSpPr>
        <dsp:cNvPr id="0" name=""/>
        <dsp:cNvSpPr/>
      </dsp:nvSpPr>
      <dsp:spPr>
        <a:xfrm>
          <a:off x="7795003" y="1431924"/>
          <a:ext cx="890736" cy="16621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End the game.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7795003" y="1431924"/>
        <a:ext cx="890736" cy="1662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10526-FE46-4FA2-BCFD-594F4DFA8855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32501-1317-4CD6-9BDD-AA1CAB8804F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32501-1317-4CD6-9BDD-AA1CAB8804F4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32501-1317-4CD6-9BDD-AA1CAB8804F4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32501-1317-4CD6-9BDD-AA1CAB8804F4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random/>
  </p:transition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1143000" y="1066800"/>
            <a:ext cx="6400800" cy="3657600"/>
          </a:xfrm>
          <a:noFill/>
        </p:spPr>
        <p:txBody>
          <a:bodyPr>
            <a:noAutofit/>
          </a:bodyPr>
          <a:lstStyle/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Python WORKSHOP</a:t>
            </a:r>
            <a:endParaRPr lang="en-IN" sz="8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MODULES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GAME TYPE 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PENALTY SOCCER GAME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PLAYERS :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PLAYER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LEVEL 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LEVEL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PENALTY SHOOT 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EACH PLAYER HAS 5 					SHOOT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 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IS NO TIME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SCORE :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BASED ON GOAL WE           		 		CALCULATE THE SCORE</a:t>
            </a: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REQUIREMENTS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HARDWARE 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mtClean="0"/>
              <a:t>PENTIUM 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SOFTWARE :</a:t>
            </a:r>
          </a:p>
          <a:p>
            <a:pPr>
              <a:buNone/>
            </a:pPr>
            <a:r>
              <a:rPr lang="en-US" dirty="0" smtClean="0"/>
              <a:t>         THONNY</a:t>
            </a:r>
          </a:p>
          <a:p>
            <a:pPr>
              <a:buNone/>
            </a:pPr>
            <a:r>
              <a:rPr lang="en-US" dirty="0" smtClean="0"/>
              <a:t>LANGUAGE :</a:t>
            </a:r>
          </a:p>
          <a:p>
            <a:pPr>
              <a:buNone/>
            </a:pPr>
            <a:r>
              <a:rPr lang="en-US" dirty="0" smtClean="0"/>
              <a:t>         PYTHON </a:t>
            </a:r>
            <a:endParaRPr lang="en-IN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838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          MODEL ARCHITECTURE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304800" y="1554162"/>
          <a:ext cx="8686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pygame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Content Placeholder 10" descr="SS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438400"/>
            <a:ext cx="4343400" cy="2819399"/>
          </a:xfrm>
        </p:spPr>
      </p:pic>
      <p:pic>
        <p:nvPicPr>
          <p:cNvPr id="10" name="Content Placeholder 9" descr="SS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" y="2438400"/>
            <a:ext cx="4267200" cy="2819400"/>
          </a:xfr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PYGAME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SS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286000"/>
            <a:ext cx="4191000" cy="2895121"/>
          </a:xfrm>
        </p:spPr>
      </p:pic>
      <p:pic>
        <p:nvPicPr>
          <p:cNvPr id="6" name="Content Placeholder 5" descr="SS3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286001"/>
            <a:ext cx="4343400" cy="2895600"/>
          </a:xfr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PYGAME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SS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554163"/>
            <a:ext cx="8022985" cy="4525962"/>
          </a:xfr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47244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Thank you…….</a:t>
            </a:r>
            <a:endParaRPr lang="en-IN" sz="5400" dirty="0">
              <a:latin typeface="Rosewood Std Regular" pitchFamily="82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458200" cy="122237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			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title		</a:t>
            </a:r>
            <a:r>
              <a:rPr lang="en-US" sz="6000" b="1" dirty="0" smtClean="0"/>
              <a:t>		</a:t>
            </a:r>
            <a:endParaRPr lang="en-IN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0"/>
            <a:ext cx="8458200" cy="22860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PENALTY SOCCER game</a:t>
            </a:r>
            <a:endParaRPr lang="en-IN" sz="6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600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team name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RAMPAGE’S SOCCER TEAM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Placeholder 9" descr="download.png"/>
          <p:cNvPicPr>
            <a:picLocks noChangeAspect="1"/>
          </p:cNvPicPr>
          <p:nvPr/>
        </p:nvPicPr>
        <p:blipFill>
          <a:blip r:embed="rId3" cstate="print"/>
          <a:srcRect t="14368" b="14368"/>
          <a:stretch>
            <a:fillRect/>
          </a:stretch>
        </p:blipFill>
        <p:spPr>
          <a:xfrm>
            <a:off x="1752600" y="2743200"/>
            <a:ext cx="5486400" cy="2971800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52400" y="1143000"/>
            <a:ext cx="8458200" cy="122237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Team number</a:t>
            </a:r>
            <a:endParaRPr lang="en-IN" sz="660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304800" y="2514600"/>
            <a:ext cx="8458200" cy="16002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Rosewood Std Regular" pitchFamily="82" charset="0"/>
              </a:rPr>
              <a:t>15	</a:t>
            </a:r>
            <a:endParaRPr lang="en-IN" sz="9600" dirty="0">
              <a:latin typeface="Rosewood Std Regular" pitchFamily="82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8458200" cy="1222375"/>
          </a:xfrm>
          <a:noFill/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MEMBERS</a:t>
            </a:r>
            <a:endParaRPr lang="en-IN" sz="6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5400" y="3352800"/>
            <a:ext cx="6324600" cy="2057400"/>
          </a:xfrm>
        </p:spPr>
        <p:txBody>
          <a:bodyPr>
            <a:noAutofit/>
          </a:bodyPr>
          <a:lstStyle/>
          <a:p>
            <a:pPr lvl="2"/>
            <a:r>
              <a:rPr lang="en-US" sz="4800" dirty="0" smtClean="0">
                <a:solidFill>
                  <a:srgbClr val="002060"/>
                </a:solidFill>
                <a:latin typeface="Rosewood Std Regular" pitchFamily="82" charset="0"/>
              </a:rPr>
              <a:t>  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ABISHRAJ.K (ER) [18IT01]  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ALTEN.C (ER) [18IT02]                       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ANUSUYA (ER) [18IT03]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990600"/>
            <a:ext cx="8458200" cy="12223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MENTOR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3429000"/>
            <a:ext cx="8610600" cy="1371600"/>
          </a:xfrm>
        </p:spPr>
        <p:txBody>
          <a:bodyPr>
            <a:normAutofit fontScale="25000" lnSpcReduction="20000"/>
          </a:bodyPr>
          <a:lstStyle/>
          <a:p>
            <a:r>
              <a:rPr lang="en-US" sz="1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(ER) SATHISH.R M.E.,(PhD).,</a:t>
            </a:r>
          </a:p>
          <a:p>
            <a:r>
              <a:rPr lang="en-US" sz="1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Assistant professor,</a:t>
            </a:r>
          </a:p>
          <a:p>
            <a:r>
              <a:rPr lang="en-US" sz="1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Dept of  IT.KITE</a:t>
            </a:r>
          </a:p>
          <a:p>
            <a:r>
              <a:rPr lang="en-US" sz="4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IN" sz="7200" dirty="0">
              <a:solidFill>
                <a:srgbClr val="002060"/>
              </a:solidFill>
              <a:latin typeface="Rosewood Std Regular" pitchFamily="82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INDUSTRY MENTOR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MS  SUBASHINI.U</a:t>
            </a:r>
          </a:p>
          <a:p>
            <a:pPr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ASSOCIATE</a:t>
            </a:r>
          </a:p>
          <a:p>
            <a:pPr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KGISL GSS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ABSTRAC</a:t>
            </a:r>
            <a:r>
              <a:rPr lang="en-US" sz="7200" dirty="0" smtClean="0"/>
              <a:t>T</a:t>
            </a:r>
            <a:endParaRPr lang="en-IN" sz="7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525963"/>
          </a:xfrm>
        </p:spPr>
        <p:txBody>
          <a:bodyPr>
            <a:normAutofit fontScale="32500" lnSpcReduction="20000"/>
          </a:bodyPr>
          <a:lstStyle/>
          <a:p>
            <a:pPr algn="just">
              <a:buNone/>
            </a:pPr>
            <a:r>
              <a:rPr lang="en-US" sz="7600" dirty="0" smtClean="0">
                <a:latin typeface="+mj-lt"/>
                <a:cs typeface="Times New Roman" pitchFamily="18" charset="0"/>
              </a:rPr>
              <a:t>    </a:t>
            </a: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The title of our  game is penalty soccer game </a:t>
            </a:r>
            <a:r>
              <a:rPr lang="en-US" sz="7600" dirty="0" smtClean="0">
                <a:latin typeface="+mj-lt"/>
                <a:cs typeface="Times New Roman" pitchFamily="18" charset="0"/>
              </a:rPr>
              <a:t>.</a:t>
            </a: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This project is about a penalty game in football . This project was developed by using python pygame . There are one players in the game . We are focusing developing a 2D Penalty Soccer Game . Each player will have a 5 penalty shoots. In this game Goal Keeper will save the ball or allow the ball . If Goal Keeper allow the ball the point will increase by 1 for each player . If Goal Keeper save the ball the point will not increase and decrease for each player.</a:t>
            </a:r>
            <a:r>
              <a:rPr lang="en-IN" sz="7600" dirty="0" smtClean="0">
                <a:latin typeface="Times New Roman" pitchFamily="18" charset="0"/>
                <a:cs typeface="Times New Roman" pitchFamily="18" charset="0"/>
              </a:rPr>
              <a:t>In order to improve the match success rate, we proposed a penalty kick strategy based on two-player  shooting method which is used in two different defense patterns. In this strategy, a shooting method is applied when the opponent goalkeeper run out to destroy the ball and a reflecting shooting method is used when the goalkeeper stays at the goal line.</a:t>
            </a:r>
            <a:endParaRPr lang="en-US" sz="7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3600" dirty="0" smtClean="0">
              <a:latin typeface="+mj-lt"/>
            </a:endParaRPr>
          </a:p>
          <a:p>
            <a:pPr algn="just"/>
            <a:endParaRPr lang="en-IN" sz="3600" dirty="0" smtClean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838" y="1038225"/>
            <a:ext cx="71723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367</TotalTime>
  <Words>307</Words>
  <Application>Microsoft Office PowerPoint</Application>
  <PresentationFormat>On-screen Show (4:3)</PresentationFormat>
  <Paragraphs>55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Trek</vt:lpstr>
      <vt:lpstr>Slide 1</vt:lpstr>
      <vt:lpstr>   title    </vt:lpstr>
      <vt:lpstr>team name</vt:lpstr>
      <vt:lpstr>Team number</vt:lpstr>
      <vt:lpstr>TEAM MEMBERS</vt:lpstr>
      <vt:lpstr>ACADEMIC MENTOR :</vt:lpstr>
      <vt:lpstr>INDUSTRY MENTOR</vt:lpstr>
      <vt:lpstr>ABSTRACT</vt:lpstr>
      <vt:lpstr>Slide 9</vt:lpstr>
      <vt:lpstr>MODULES</vt:lpstr>
      <vt:lpstr>REQUIREMENTS</vt:lpstr>
      <vt:lpstr>            MODEL ARCHITECTURE</vt:lpstr>
      <vt:lpstr>pygame</vt:lpstr>
      <vt:lpstr>PYGAME</vt:lpstr>
      <vt:lpstr>PYGAME</vt:lpstr>
      <vt:lpstr>Thank you…….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ITLAB</dc:creator>
  <cp:lastModifiedBy>ITLAB</cp:lastModifiedBy>
  <cp:revision>38</cp:revision>
  <dcterms:created xsi:type="dcterms:W3CDTF">2019-01-22T05:24:50Z</dcterms:created>
  <dcterms:modified xsi:type="dcterms:W3CDTF">2019-01-23T07:41:01Z</dcterms:modified>
</cp:coreProperties>
</file>