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62" r:id="rId3"/>
    <p:sldId id="263" r:id="rId4"/>
    <p:sldId id="257" r:id="rId5"/>
    <p:sldId id="258" r:id="rId6"/>
    <p:sldId id="259" r:id="rId7"/>
    <p:sldId id="274" r:id="rId8"/>
    <p:sldId id="261" r:id="rId9"/>
    <p:sldId id="273" r:id="rId10"/>
    <p:sldId id="264" r:id="rId11"/>
    <p:sldId id="266" r:id="rId12"/>
    <p:sldId id="277" r:id="rId13"/>
    <p:sldId id="268" r:id="rId14"/>
    <p:sldId id="270" r:id="rId15"/>
    <p:sldId id="271" r:id="rId16"/>
    <p:sldId id="265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4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B20C7-C420-445A-8B0A-35D4E3012A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DF582F-1221-41CE-A3A5-6D0AA1CB176F}">
      <dgm:prSet custT="1"/>
      <dgm:spPr/>
      <dgm:t>
        <a:bodyPr/>
        <a:lstStyle/>
        <a:p>
          <a:pPr rtl="0"/>
          <a:r>
            <a:rPr lang="en-US" sz="1600" dirty="0" smtClean="0"/>
            <a:t>start the game</a:t>
          </a:r>
          <a:endParaRPr lang="en-IN" sz="1600" dirty="0"/>
        </a:p>
      </dgm:t>
    </dgm:pt>
    <dgm:pt modelId="{3AC965B2-5FED-4657-B15A-4878ACD0B1B7}" type="parTrans" cxnId="{636E064E-B4EF-4660-BFAB-E00DD1D264B4}">
      <dgm:prSet/>
      <dgm:spPr/>
      <dgm:t>
        <a:bodyPr/>
        <a:lstStyle/>
        <a:p>
          <a:endParaRPr lang="en-IN"/>
        </a:p>
      </dgm:t>
    </dgm:pt>
    <dgm:pt modelId="{9619CA94-69A9-4610-B019-C70D890D7594}" type="sibTrans" cxnId="{636E064E-B4EF-4660-BFAB-E00DD1D264B4}">
      <dgm:prSet custT="1"/>
      <dgm:spPr/>
      <dgm:t>
        <a:bodyPr/>
        <a:lstStyle/>
        <a:p>
          <a:endParaRPr lang="en-IN" sz="1600"/>
        </a:p>
      </dgm:t>
    </dgm:pt>
    <dgm:pt modelId="{4C96D440-5519-4851-BCFB-5259A5F84C81}">
      <dgm:prSet custT="1"/>
      <dgm:spPr/>
      <dgm:t>
        <a:bodyPr/>
        <a:lstStyle/>
        <a:p>
          <a:pPr rtl="0"/>
          <a:r>
            <a:rPr lang="en-US" sz="1600" dirty="0" smtClean="0"/>
            <a:t>Two players</a:t>
          </a:r>
          <a:endParaRPr lang="en-IN" sz="1600" dirty="0"/>
        </a:p>
      </dgm:t>
    </dgm:pt>
    <dgm:pt modelId="{BE32EAFC-9459-4BB3-8267-B7696A3BE936}" type="parTrans" cxnId="{597541FE-6104-48F1-BBBA-BC42FCA5F509}">
      <dgm:prSet/>
      <dgm:spPr/>
      <dgm:t>
        <a:bodyPr/>
        <a:lstStyle/>
        <a:p>
          <a:endParaRPr lang="en-IN"/>
        </a:p>
      </dgm:t>
    </dgm:pt>
    <dgm:pt modelId="{0FB6BAF7-7895-44FD-8E6E-72C1D2C679F9}" type="sibTrans" cxnId="{597541FE-6104-48F1-BBBA-BC42FCA5F509}">
      <dgm:prSet custT="1"/>
      <dgm:spPr/>
      <dgm:t>
        <a:bodyPr/>
        <a:lstStyle/>
        <a:p>
          <a:endParaRPr lang="en-IN" sz="1600"/>
        </a:p>
      </dgm:t>
    </dgm:pt>
    <dgm:pt modelId="{79B28E35-20A3-4510-8924-680D59745FB6}">
      <dgm:prSet custT="1"/>
      <dgm:spPr/>
      <dgm:t>
        <a:bodyPr/>
        <a:lstStyle/>
        <a:p>
          <a:pPr rtl="0"/>
          <a:r>
            <a:rPr lang="en-US" sz="1600" dirty="0" smtClean="0"/>
            <a:t>Player 1 shoots the ball</a:t>
          </a:r>
          <a:endParaRPr lang="en-IN" sz="1600" dirty="0"/>
        </a:p>
      </dgm:t>
    </dgm:pt>
    <dgm:pt modelId="{199E2FC9-E9A0-40AD-BEF0-45AA1DFDE8D2}" type="parTrans" cxnId="{81BF0F31-926A-4BE6-9613-DB7A1FA35A77}">
      <dgm:prSet/>
      <dgm:spPr/>
      <dgm:t>
        <a:bodyPr/>
        <a:lstStyle/>
        <a:p>
          <a:endParaRPr lang="en-IN"/>
        </a:p>
      </dgm:t>
    </dgm:pt>
    <dgm:pt modelId="{050164D9-715A-42F9-A61D-17905E759D43}" type="sibTrans" cxnId="{81BF0F31-926A-4BE6-9613-DB7A1FA35A77}">
      <dgm:prSet custT="1"/>
      <dgm:spPr/>
      <dgm:t>
        <a:bodyPr/>
        <a:lstStyle/>
        <a:p>
          <a:endParaRPr lang="en-IN" sz="1600"/>
        </a:p>
      </dgm:t>
    </dgm:pt>
    <dgm:pt modelId="{7DD92285-DEFB-4187-9B7A-EF701C70839B}">
      <dgm:prSet custT="1"/>
      <dgm:spPr/>
      <dgm:t>
        <a:bodyPr/>
        <a:lstStyle/>
        <a:p>
          <a:pPr rtl="0"/>
          <a:r>
            <a:rPr lang="en-US" sz="1600" dirty="0" smtClean="0"/>
            <a:t>Goalkeeper saves the ball or allows the ball</a:t>
          </a:r>
          <a:endParaRPr lang="en-IN" sz="1600" dirty="0"/>
        </a:p>
      </dgm:t>
    </dgm:pt>
    <dgm:pt modelId="{1BE33EC1-53B9-4B72-8AB9-6C58E1759447}" type="parTrans" cxnId="{39F50E53-FBF7-4550-808C-FC9BDD2F54D5}">
      <dgm:prSet/>
      <dgm:spPr/>
      <dgm:t>
        <a:bodyPr/>
        <a:lstStyle/>
        <a:p>
          <a:endParaRPr lang="en-IN"/>
        </a:p>
      </dgm:t>
    </dgm:pt>
    <dgm:pt modelId="{7462DE3B-2FB8-4B7B-9A20-A875914C3A4F}" type="sibTrans" cxnId="{39F50E53-FBF7-4550-808C-FC9BDD2F54D5}">
      <dgm:prSet custT="1"/>
      <dgm:spPr/>
      <dgm:t>
        <a:bodyPr/>
        <a:lstStyle/>
        <a:p>
          <a:endParaRPr lang="en-IN" sz="1600"/>
        </a:p>
      </dgm:t>
    </dgm:pt>
    <dgm:pt modelId="{D3ABD468-6E1B-4225-81C3-BEC29F1DF6CB}">
      <dgm:prSet custT="1"/>
      <dgm:spPr/>
      <dgm:t>
        <a:bodyPr/>
        <a:lstStyle/>
        <a:p>
          <a:pPr rtl="0"/>
          <a:r>
            <a:rPr lang="en-US" sz="1600" dirty="0" smtClean="0"/>
            <a:t>Player 2 shoots the ball</a:t>
          </a:r>
          <a:endParaRPr lang="en-IN" sz="1600" dirty="0"/>
        </a:p>
      </dgm:t>
    </dgm:pt>
    <dgm:pt modelId="{31103AA5-0B8E-478D-B9BA-B5998523346B}" type="parTrans" cxnId="{2D36E1AF-7AF5-4651-9838-99C80C4A98CD}">
      <dgm:prSet/>
      <dgm:spPr/>
      <dgm:t>
        <a:bodyPr/>
        <a:lstStyle/>
        <a:p>
          <a:endParaRPr lang="en-IN"/>
        </a:p>
      </dgm:t>
    </dgm:pt>
    <dgm:pt modelId="{8948D9A2-5C36-4C60-9131-62A64FB2412C}" type="sibTrans" cxnId="{2D36E1AF-7AF5-4651-9838-99C80C4A98CD}">
      <dgm:prSet custT="1"/>
      <dgm:spPr/>
      <dgm:t>
        <a:bodyPr/>
        <a:lstStyle/>
        <a:p>
          <a:endParaRPr lang="en-IN" sz="1600"/>
        </a:p>
      </dgm:t>
    </dgm:pt>
    <dgm:pt modelId="{7FF0D829-5CD4-422B-B1B1-3A60ED463F2C}">
      <dgm:prSet custT="1"/>
      <dgm:spPr/>
      <dgm:t>
        <a:bodyPr/>
        <a:lstStyle/>
        <a:p>
          <a:pPr rtl="0"/>
          <a:r>
            <a:rPr lang="en-US" sz="1600" dirty="0" smtClean="0"/>
            <a:t>Goalkeeper saves the ball or allows the ball</a:t>
          </a:r>
          <a:endParaRPr lang="en-IN" sz="1600" dirty="0"/>
        </a:p>
      </dgm:t>
    </dgm:pt>
    <dgm:pt modelId="{C2532147-A754-439D-A9FF-EADFEF6F9BBE}" type="parTrans" cxnId="{F3FF7F43-C45F-46BD-B98C-EB189610B992}">
      <dgm:prSet/>
      <dgm:spPr/>
      <dgm:t>
        <a:bodyPr/>
        <a:lstStyle/>
        <a:p>
          <a:endParaRPr lang="en-IN"/>
        </a:p>
      </dgm:t>
    </dgm:pt>
    <dgm:pt modelId="{5D49E81E-BE9C-4E5E-8428-4117969A337C}" type="sibTrans" cxnId="{F3FF7F43-C45F-46BD-B98C-EB189610B992}">
      <dgm:prSet custT="1"/>
      <dgm:spPr/>
      <dgm:t>
        <a:bodyPr/>
        <a:lstStyle/>
        <a:p>
          <a:endParaRPr lang="en-IN" sz="1600"/>
        </a:p>
      </dgm:t>
    </dgm:pt>
    <dgm:pt modelId="{D0542CDA-0348-48F0-A2D6-F88A84667835}">
      <dgm:prSet custT="1"/>
      <dgm:spPr/>
      <dgm:t>
        <a:bodyPr/>
        <a:lstStyle/>
        <a:p>
          <a:pPr rtl="0"/>
          <a:r>
            <a:rPr lang="en-US" sz="1600" dirty="0" smtClean="0"/>
            <a:t>After five shoots of each player</a:t>
          </a:r>
          <a:endParaRPr lang="en-IN" sz="1600" dirty="0"/>
        </a:p>
      </dgm:t>
    </dgm:pt>
    <dgm:pt modelId="{7A3401F1-03A5-421B-AF27-C17DBD281F3B}" type="parTrans" cxnId="{7433B8AD-C95D-4A8D-9308-50B711741EB1}">
      <dgm:prSet/>
      <dgm:spPr/>
      <dgm:t>
        <a:bodyPr/>
        <a:lstStyle/>
        <a:p>
          <a:endParaRPr lang="en-IN"/>
        </a:p>
      </dgm:t>
    </dgm:pt>
    <dgm:pt modelId="{B32ABC86-4592-41DB-98C8-73873240A90B}" type="sibTrans" cxnId="{7433B8AD-C95D-4A8D-9308-50B711741EB1}">
      <dgm:prSet custT="1"/>
      <dgm:spPr/>
      <dgm:t>
        <a:bodyPr/>
        <a:lstStyle/>
        <a:p>
          <a:endParaRPr lang="en-IN" sz="1600"/>
        </a:p>
      </dgm:t>
    </dgm:pt>
    <dgm:pt modelId="{9684E745-702A-4AAC-91FA-B9E46C5A4113}">
      <dgm:prSet custT="1"/>
      <dgm:spPr/>
      <dgm:t>
        <a:bodyPr/>
        <a:lstStyle/>
        <a:p>
          <a:pPr rtl="0"/>
          <a:r>
            <a:rPr lang="en-US" sz="1600" dirty="0" smtClean="0"/>
            <a:t>End of the game</a:t>
          </a:r>
        </a:p>
      </dgm:t>
    </dgm:pt>
    <dgm:pt modelId="{D462B008-2D54-4F80-A3AA-410DB29990D8}" type="parTrans" cxnId="{9A9449AE-FF33-4288-9A75-50700043C496}">
      <dgm:prSet/>
      <dgm:spPr/>
      <dgm:t>
        <a:bodyPr/>
        <a:lstStyle/>
        <a:p>
          <a:endParaRPr lang="en-IN"/>
        </a:p>
      </dgm:t>
    </dgm:pt>
    <dgm:pt modelId="{93131B4E-7F68-44BF-AD52-3FDC5DEA9089}" type="sibTrans" cxnId="{9A9449AE-FF33-4288-9A75-50700043C496}">
      <dgm:prSet/>
      <dgm:spPr/>
      <dgm:t>
        <a:bodyPr/>
        <a:lstStyle/>
        <a:p>
          <a:endParaRPr lang="en-IN"/>
        </a:p>
      </dgm:t>
    </dgm:pt>
    <dgm:pt modelId="{0EFD6625-3298-46A0-9F66-9720D1E3C630}" type="pres">
      <dgm:prSet presAssocID="{2D0B20C7-C420-445A-8B0A-35D4E3012AE1}" presName="Name0" presStyleCnt="0">
        <dgm:presLayoutVars>
          <dgm:dir/>
          <dgm:resizeHandles val="exact"/>
        </dgm:presLayoutVars>
      </dgm:prSet>
      <dgm:spPr/>
    </dgm:pt>
    <dgm:pt modelId="{44C75DA4-4B13-47EE-B280-013B13CE8C10}" type="pres">
      <dgm:prSet presAssocID="{A4DF582F-1221-41CE-A3A5-6D0AA1CB176F}" presName="node" presStyleLbl="node1" presStyleIdx="0" presStyleCnt="8">
        <dgm:presLayoutVars>
          <dgm:bulletEnabled val="1"/>
        </dgm:presLayoutVars>
      </dgm:prSet>
      <dgm:spPr/>
    </dgm:pt>
    <dgm:pt modelId="{3A2CAC18-FC8D-4C01-A0F2-054A9CEC1CCE}" type="pres">
      <dgm:prSet presAssocID="{9619CA94-69A9-4610-B019-C70D890D7594}" presName="sibTrans" presStyleLbl="sibTrans2D1" presStyleIdx="0" presStyleCnt="7"/>
      <dgm:spPr/>
    </dgm:pt>
    <dgm:pt modelId="{66F92647-FFB0-4BEB-8E5B-E7CA52F8EF26}" type="pres">
      <dgm:prSet presAssocID="{9619CA94-69A9-4610-B019-C70D890D7594}" presName="connectorText" presStyleLbl="sibTrans2D1" presStyleIdx="0" presStyleCnt="7"/>
      <dgm:spPr/>
    </dgm:pt>
    <dgm:pt modelId="{D3FB36FB-2B99-4A26-BD26-FB3CACA818BB}" type="pres">
      <dgm:prSet presAssocID="{4C96D440-5519-4851-BCFB-5259A5F84C81}" presName="node" presStyleLbl="node1" presStyleIdx="1" presStyleCnt="8">
        <dgm:presLayoutVars>
          <dgm:bulletEnabled val="1"/>
        </dgm:presLayoutVars>
      </dgm:prSet>
      <dgm:spPr/>
    </dgm:pt>
    <dgm:pt modelId="{93ADED45-40B4-4D39-94A4-9F9D0B5E81C7}" type="pres">
      <dgm:prSet presAssocID="{0FB6BAF7-7895-44FD-8E6E-72C1D2C679F9}" presName="sibTrans" presStyleLbl="sibTrans2D1" presStyleIdx="1" presStyleCnt="7"/>
      <dgm:spPr/>
    </dgm:pt>
    <dgm:pt modelId="{1B7ED4E9-D90D-4256-B583-BF23929D906A}" type="pres">
      <dgm:prSet presAssocID="{0FB6BAF7-7895-44FD-8E6E-72C1D2C679F9}" presName="connectorText" presStyleLbl="sibTrans2D1" presStyleIdx="1" presStyleCnt="7"/>
      <dgm:spPr/>
    </dgm:pt>
    <dgm:pt modelId="{BBF9EB0C-D879-47A1-96A4-644CD18335D3}" type="pres">
      <dgm:prSet presAssocID="{79B28E35-20A3-4510-8924-680D59745FB6}" presName="node" presStyleLbl="node1" presStyleIdx="2" presStyleCnt="8">
        <dgm:presLayoutVars>
          <dgm:bulletEnabled val="1"/>
        </dgm:presLayoutVars>
      </dgm:prSet>
      <dgm:spPr/>
    </dgm:pt>
    <dgm:pt modelId="{DC1A84AF-2722-47A1-A8FD-CDA2E64D0602}" type="pres">
      <dgm:prSet presAssocID="{050164D9-715A-42F9-A61D-17905E759D43}" presName="sibTrans" presStyleLbl="sibTrans2D1" presStyleIdx="2" presStyleCnt="7"/>
      <dgm:spPr/>
    </dgm:pt>
    <dgm:pt modelId="{EE15AA9B-620A-41FB-81EE-AF5B5CD1E5C5}" type="pres">
      <dgm:prSet presAssocID="{050164D9-715A-42F9-A61D-17905E759D43}" presName="connectorText" presStyleLbl="sibTrans2D1" presStyleIdx="2" presStyleCnt="7"/>
      <dgm:spPr/>
    </dgm:pt>
    <dgm:pt modelId="{696EDD0C-7944-4596-9F30-36770E2FB602}" type="pres">
      <dgm:prSet presAssocID="{7DD92285-DEFB-4187-9B7A-EF701C70839B}" presName="node" presStyleLbl="node1" presStyleIdx="3" presStyleCnt="8">
        <dgm:presLayoutVars>
          <dgm:bulletEnabled val="1"/>
        </dgm:presLayoutVars>
      </dgm:prSet>
      <dgm:spPr/>
    </dgm:pt>
    <dgm:pt modelId="{7287E7B1-773E-4A7F-BA19-E08EFE79C700}" type="pres">
      <dgm:prSet presAssocID="{7462DE3B-2FB8-4B7B-9A20-A875914C3A4F}" presName="sibTrans" presStyleLbl="sibTrans2D1" presStyleIdx="3" presStyleCnt="7"/>
      <dgm:spPr/>
    </dgm:pt>
    <dgm:pt modelId="{0D5A0B6A-7119-4C7C-88E1-C24B209EFFCE}" type="pres">
      <dgm:prSet presAssocID="{7462DE3B-2FB8-4B7B-9A20-A875914C3A4F}" presName="connectorText" presStyleLbl="sibTrans2D1" presStyleIdx="3" presStyleCnt="7"/>
      <dgm:spPr/>
    </dgm:pt>
    <dgm:pt modelId="{0698A2F9-6F37-434F-B77D-7E603D5E8C00}" type="pres">
      <dgm:prSet presAssocID="{D3ABD468-6E1B-4225-81C3-BEC29F1DF6CB}" presName="node" presStyleLbl="node1" presStyleIdx="4" presStyleCnt="8">
        <dgm:presLayoutVars>
          <dgm:bulletEnabled val="1"/>
        </dgm:presLayoutVars>
      </dgm:prSet>
      <dgm:spPr/>
    </dgm:pt>
    <dgm:pt modelId="{7873D29B-4550-4747-9AA1-8CBB19CE927E}" type="pres">
      <dgm:prSet presAssocID="{8948D9A2-5C36-4C60-9131-62A64FB2412C}" presName="sibTrans" presStyleLbl="sibTrans2D1" presStyleIdx="4" presStyleCnt="7"/>
      <dgm:spPr/>
    </dgm:pt>
    <dgm:pt modelId="{389DC71D-633C-4EA0-A64C-08D02938F31F}" type="pres">
      <dgm:prSet presAssocID="{8948D9A2-5C36-4C60-9131-62A64FB2412C}" presName="connectorText" presStyleLbl="sibTrans2D1" presStyleIdx="4" presStyleCnt="7"/>
      <dgm:spPr/>
    </dgm:pt>
    <dgm:pt modelId="{94A8C625-FE96-41F7-A2CC-B40E1AA6FE4E}" type="pres">
      <dgm:prSet presAssocID="{7FF0D829-5CD4-422B-B1B1-3A60ED463F2C}" presName="node" presStyleLbl="node1" presStyleIdx="5" presStyleCnt="8">
        <dgm:presLayoutVars>
          <dgm:bulletEnabled val="1"/>
        </dgm:presLayoutVars>
      </dgm:prSet>
      <dgm:spPr/>
    </dgm:pt>
    <dgm:pt modelId="{FDAF1575-BF2A-4A8D-893D-0FAA530CA987}" type="pres">
      <dgm:prSet presAssocID="{5D49E81E-BE9C-4E5E-8428-4117969A337C}" presName="sibTrans" presStyleLbl="sibTrans2D1" presStyleIdx="5" presStyleCnt="7"/>
      <dgm:spPr/>
    </dgm:pt>
    <dgm:pt modelId="{DAFC390D-66A4-45B5-A09F-FA826BD17814}" type="pres">
      <dgm:prSet presAssocID="{5D49E81E-BE9C-4E5E-8428-4117969A337C}" presName="connectorText" presStyleLbl="sibTrans2D1" presStyleIdx="5" presStyleCnt="7"/>
      <dgm:spPr/>
    </dgm:pt>
    <dgm:pt modelId="{865AFCBD-9FEC-4C3D-9D5D-175BCD916E1D}" type="pres">
      <dgm:prSet presAssocID="{D0542CDA-0348-48F0-A2D6-F88A84667835}" presName="node" presStyleLbl="node1" presStyleIdx="6" presStyleCnt="8">
        <dgm:presLayoutVars>
          <dgm:bulletEnabled val="1"/>
        </dgm:presLayoutVars>
      </dgm:prSet>
      <dgm:spPr/>
    </dgm:pt>
    <dgm:pt modelId="{7792840D-C983-43FA-88FB-4FBD681A8370}" type="pres">
      <dgm:prSet presAssocID="{B32ABC86-4592-41DB-98C8-73873240A90B}" presName="sibTrans" presStyleLbl="sibTrans2D1" presStyleIdx="6" presStyleCnt="7"/>
      <dgm:spPr/>
    </dgm:pt>
    <dgm:pt modelId="{AEDBE238-DE55-4D9E-8EB3-87FED09020DE}" type="pres">
      <dgm:prSet presAssocID="{B32ABC86-4592-41DB-98C8-73873240A90B}" presName="connectorText" presStyleLbl="sibTrans2D1" presStyleIdx="6" presStyleCnt="7"/>
      <dgm:spPr/>
    </dgm:pt>
    <dgm:pt modelId="{244CBD5A-0BA7-4082-8184-EDB9EF62048F}" type="pres">
      <dgm:prSet presAssocID="{9684E745-702A-4AAC-91FA-B9E46C5A411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D36E1AF-7AF5-4651-9838-99C80C4A98CD}" srcId="{2D0B20C7-C420-445A-8B0A-35D4E3012AE1}" destId="{D3ABD468-6E1B-4225-81C3-BEC29F1DF6CB}" srcOrd="4" destOrd="0" parTransId="{31103AA5-0B8E-478D-B9BA-B5998523346B}" sibTransId="{8948D9A2-5C36-4C60-9131-62A64FB2412C}"/>
    <dgm:cxn modelId="{408F7A0D-FB4B-4E5F-A1F8-43343B70E0AD}" type="presOf" srcId="{A4DF582F-1221-41CE-A3A5-6D0AA1CB176F}" destId="{44C75DA4-4B13-47EE-B280-013B13CE8C10}" srcOrd="0" destOrd="0" presId="urn:microsoft.com/office/officeart/2005/8/layout/process1"/>
    <dgm:cxn modelId="{78441E64-FD57-4637-9764-CE2997EEE101}" type="presOf" srcId="{B32ABC86-4592-41DB-98C8-73873240A90B}" destId="{7792840D-C983-43FA-88FB-4FBD681A8370}" srcOrd="0" destOrd="0" presId="urn:microsoft.com/office/officeart/2005/8/layout/process1"/>
    <dgm:cxn modelId="{F5690A57-3C47-4DFE-90A9-28200524DB8D}" type="presOf" srcId="{9684E745-702A-4AAC-91FA-B9E46C5A4113}" destId="{244CBD5A-0BA7-4082-8184-EDB9EF62048F}" srcOrd="0" destOrd="0" presId="urn:microsoft.com/office/officeart/2005/8/layout/process1"/>
    <dgm:cxn modelId="{76549FDC-4D9B-4CBD-8B6A-B2F62E829E5D}" type="presOf" srcId="{7462DE3B-2FB8-4B7B-9A20-A875914C3A4F}" destId="{0D5A0B6A-7119-4C7C-88E1-C24B209EFFCE}" srcOrd="1" destOrd="0" presId="urn:microsoft.com/office/officeart/2005/8/layout/process1"/>
    <dgm:cxn modelId="{F28F2D6C-DC5C-4186-9738-51D62F006DD6}" type="presOf" srcId="{2D0B20C7-C420-445A-8B0A-35D4E3012AE1}" destId="{0EFD6625-3298-46A0-9F66-9720D1E3C630}" srcOrd="0" destOrd="0" presId="urn:microsoft.com/office/officeart/2005/8/layout/process1"/>
    <dgm:cxn modelId="{AA8F61AD-77E5-4F3F-9932-78BAD1681DCA}" type="presOf" srcId="{0FB6BAF7-7895-44FD-8E6E-72C1D2C679F9}" destId="{1B7ED4E9-D90D-4256-B583-BF23929D906A}" srcOrd="1" destOrd="0" presId="urn:microsoft.com/office/officeart/2005/8/layout/process1"/>
    <dgm:cxn modelId="{F3FF7F43-C45F-46BD-B98C-EB189610B992}" srcId="{2D0B20C7-C420-445A-8B0A-35D4E3012AE1}" destId="{7FF0D829-5CD4-422B-B1B1-3A60ED463F2C}" srcOrd="5" destOrd="0" parTransId="{C2532147-A754-439D-A9FF-EADFEF6F9BBE}" sibTransId="{5D49E81E-BE9C-4E5E-8428-4117969A337C}"/>
    <dgm:cxn modelId="{848BD079-5D8B-4B72-A4C6-3EA0F29976F4}" type="presOf" srcId="{5D49E81E-BE9C-4E5E-8428-4117969A337C}" destId="{FDAF1575-BF2A-4A8D-893D-0FAA530CA987}" srcOrd="0" destOrd="0" presId="urn:microsoft.com/office/officeart/2005/8/layout/process1"/>
    <dgm:cxn modelId="{26C1B10E-B827-4E81-B0FA-99D1643B3F57}" type="presOf" srcId="{7DD92285-DEFB-4187-9B7A-EF701C70839B}" destId="{696EDD0C-7944-4596-9F30-36770E2FB602}" srcOrd="0" destOrd="0" presId="urn:microsoft.com/office/officeart/2005/8/layout/process1"/>
    <dgm:cxn modelId="{6E58A4E4-CB67-475B-8C01-0926D877E288}" type="presOf" srcId="{7FF0D829-5CD4-422B-B1B1-3A60ED463F2C}" destId="{94A8C625-FE96-41F7-A2CC-B40E1AA6FE4E}" srcOrd="0" destOrd="0" presId="urn:microsoft.com/office/officeart/2005/8/layout/process1"/>
    <dgm:cxn modelId="{81BF0F31-926A-4BE6-9613-DB7A1FA35A77}" srcId="{2D0B20C7-C420-445A-8B0A-35D4E3012AE1}" destId="{79B28E35-20A3-4510-8924-680D59745FB6}" srcOrd="2" destOrd="0" parTransId="{199E2FC9-E9A0-40AD-BEF0-45AA1DFDE8D2}" sibTransId="{050164D9-715A-42F9-A61D-17905E759D43}"/>
    <dgm:cxn modelId="{597541FE-6104-48F1-BBBA-BC42FCA5F509}" srcId="{2D0B20C7-C420-445A-8B0A-35D4E3012AE1}" destId="{4C96D440-5519-4851-BCFB-5259A5F84C81}" srcOrd="1" destOrd="0" parTransId="{BE32EAFC-9459-4BB3-8267-B7696A3BE936}" sibTransId="{0FB6BAF7-7895-44FD-8E6E-72C1D2C679F9}"/>
    <dgm:cxn modelId="{CBDEBC08-CA02-4D7F-867D-833ED8556D29}" type="presOf" srcId="{050164D9-715A-42F9-A61D-17905E759D43}" destId="{EE15AA9B-620A-41FB-81EE-AF5B5CD1E5C5}" srcOrd="1" destOrd="0" presId="urn:microsoft.com/office/officeart/2005/8/layout/process1"/>
    <dgm:cxn modelId="{1EBCE6B5-5B9E-4D62-8E7E-832C51B53707}" type="presOf" srcId="{D3ABD468-6E1B-4225-81C3-BEC29F1DF6CB}" destId="{0698A2F9-6F37-434F-B77D-7E603D5E8C00}" srcOrd="0" destOrd="0" presId="urn:microsoft.com/office/officeart/2005/8/layout/process1"/>
    <dgm:cxn modelId="{9A9449AE-FF33-4288-9A75-50700043C496}" srcId="{2D0B20C7-C420-445A-8B0A-35D4E3012AE1}" destId="{9684E745-702A-4AAC-91FA-B9E46C5A4113}" srcOrd="7" destOrd="0" parTransId="{D462B008-2D54-4F80-A3AA-410DB29990D8}" sibTransId="{93131B4E-7F68-44BF-AD52-3FDC5DEA9089}"/>
    <dgm:cxn modelId="{6FBA0535-4355-485C-B8A9-7C23FF4632F3}" type="presOf" srcId="{050164D9-715A-42F9-A61D-17905E759D43}" destId="{DC1A84AF-2722-47A1-A8FD-CDA2E64D0602}" srcOrd="0" destOrd="0" presId="urn:microsoft.com/office/officeart/2005/8/layout/process1"/>
    <dgm:cxn modelId="{EA778AB8-73C0-432B-BC09-0DFDB6FF6FC5}" type="presOf" srcId="{4C96D440-5519-4851-BCFB-5259A5F84C81}" destId="{D3FB36FB-2B99-4A26-BD26-FB3CACA818BB}" srcOrd="0" destOrd="0" presId="urn:microsoft.com/office/officeart/2005/8/layout/process1"/>
    <dgm:cxn modelId="{FA451A5E-3A3A-40DD-BC0E-BB19A4F79E11}" type="presOf" srcId="{9619CA94-69A9-4610-B019-C70D890D7594}" destId="{66F92647-FFB0-4BEB-8E5B-E7CA52F8EF26}" srcOrd="1" destOrd="0" presId="urn:microsoft.com/office/officeart/2005/8/layout/process1"/>
    <dgm:cxn modelId="{D845978E-8ADE-402E-B2A8-CDBE61E30414}" type="presOf" srcId="{7462DE3B-2FB8-4B7B-9A20-A875914C3A4F}" destId="{7287E7B1-773E-4A7F-BA19-E08EFE79C700}" srcOrd="0" destOrd="0" presId="urn:microsoft.com/office/officeart/2005/8/layout/process1"/>
    <dgm:cxn modelId="{07B39C3A-7001-482B-99ED-D5EF643BB222}" type="presOf" srcId="{8948D9A2-5C36-4C60-9131-62A64FB2412C}" destId="{7873D29B-4550-4747-9AA1-8CBB19CE927E}" srcOrd="0" destOrd="0" presId="urn:microsoft.com/office/officeart/2005/8/layout/process1"/>
    <dgm:cxn modelId="{DA1BE776-88E0-4FDF-ACCB-ACAFE1D1AD8D}" type="presOf" srcId="{5D49E81E-BE9C-4E5E-8428-4117969A337C}" destId="{DAFC390D-66A4-45B5-A09F-FA826BD17814}" srcOrd="1" destOrd="0" presId="urn:microsoft.com/office/officeart/2005/8/layout/process1"/>
    <dgm:cxn modelId="{F804F67A-28EA-4CA0-81DC-43EADD664956}" type="presOf" srcId="{B32ABC86-4592-41DB-98C8-73873240A90B}" destId="{AEDBE238-DE55-4D9E-8EB3-87FED09020DE}" srcOrd="1" destOrd="0" presId="urn:microsoft.com/office/officeart/2005/8/layout/process1"/>
    <dgm:cxn modelId="{A6B76A27-478C-47EB-B25E-F1895F84AB2F}" type="presOf" srcId="{8948D9A2-5C36-4C60-9131-62A64FB2412C}" destId="{389DC71D-633C-4EA0-A64C-08D02938F31F}" srcOrd="1" destOrd="0" presId="urn:microsoft.com/office/officeart/2005/8/layout/process1"/>
    <dgm:cxn modelId="{636E064E-B4EF-4660-BFAB-E00DD1D264B4}" srcId="{2D0B20C7-C420-445A-8B0A-35D4E3012AE1}" destId="{A4DF582F-1221-41CE-A3A5-6D0AA1CB176F}" srcOrd="0" destOrd="0" parTransId="{3AC965B2-5FED-4657-B15A-4878ACD0B1B7}" sibTransId="{9619CA94-69A9-4610-B019-C70D890D7594}"/>
    <dgm:cxn modelId="{AD5A2893-C302-48BF-B591-FB41809B411E}" type="presOf" srcId="{79B28E35-20A3-4510-8924-680D59745FB6}" destId="{BBF9EB0C-D879-47A1-96A4-644CD18335D3}" srcOrd="0" destOrd="0" presId="urn:microsoft.com/office/officeart/2005/8/layout/process1"/>
    <dgm:cxn modelId="{7433B8AD-C95D-4A8D-9308-50B711741EB1}" srcId="{2D0B20C7-C420-445A-8B0A-35D4E3012AE1}" destId="{D0542CDA-0348-48F0-A2D6-F88A84667835}" srcOrd="6" destOrd="0" parTransId="{7A3401F1-03A5-421B-AF27-C17DBD281F3B}" sibTransId="{B32ABC86-4592-41DB-98C8-73873240A90B}"/>
    <dgm:cxn modelId="{32154B1C-22C5-4EEB-B784-38FE80B16AA8}" type="presOf" srcId="{9619CA94-69A9-4610-B019-C70D890D7594}" destId="{3A2CAC18-FC8D-4C01-A0F2-054A9CEC1CCE}" srcOrd="0" destOrd="0" presId="urn:microsoft.com/office/officeart/2005/8/layout/process1"/>
    <dgm:cxn modelId="{176AA4B6-13B4-428D-97B5-ED148DAF0B3B}" type="presOf" srcId="{D0542CDA-0348-48F0-A2D6-F88A84667835}" destId="{865AFCBD-9FEC-4C3D-9D5D-175BCD916E1D}" srcOrd="0" destOrd="0" presId="urn:microsoft.com/office/officeart/2005/8/layout/process1"/>
    <dgm:cxn modelId="{C708D0F6-8EE8-444E-9BB9-E6BC81D8C0A5}" type="presOf" srcId="{0FB6BAF7-7895-44FD-8E6E-72C1D2C679F9}" destId="{93ADED45-40B4-4D39-94A4-9F9D0B5E81C7}" srcOrd="0" destOrd="0" presId="urn:microsoft.com/office/officeart/2005/8/layout/process1"/>
    <dgm:cxn modelId="{39F50E53-FBF7-4550-808C-FC9BDD2F54D5}" srcId="{2D0B20C7-C420-445A-8B0A-35D4E3012AE1}" destId="{7DD92285-DEFB-4187-9B7A-EF701C70839B}" srcOrd="3" destOrd="0" parTransId="{1BE33EC1-53B9-4B72-8AB9-6C58E1759447}" sibTransId="{7462DE3B-2FB8-4B7B-9A20-A875914C3A4F}"/>
    <dgm:cxn modelId="{E83F975D-007F-46B2-AA94-5A1826F1D1FB}" type="presParOf" srcId="{0EFD6625-3298-46A0-9F66-9720D1E3C630}" destId="{44C75DA4-4B13-47EE-B280-013B13CE8C10}" srcOrd="0" destOrd="0" presId="urn:microsoft.com/office/officeart/2005/8/layout/process1"/>
    <dgm:cxn modelId="{EA8B2E81-FA7B-4376-A49E-2FDEB6B0A89F}" type="presParOf" srcId="{0EFD6625-3298-46A0-9F66-9720D1E3C630}" destId="{3A2CAC18-FC8D-4C01-A0F2-054A9CEC1CCE}" srcOrd="1" destOrd="0" presId="urn:microsoft.com/office/officeart/2005/8/layout/process1"/>
    <dgm:cxn modelId="{F1E68FD0-E23B-4950-A90D-52270F26CA05}" type="presParOf" srcId="{3A2CAC18-FC8D-4C01-A0F2-054A9CEC1CCE}" destId="{66F92647-FFB0-4BEB-8E5B-E7CA52F8EF26}" srcOrd="0" destOrd="0" presId="urn:microsoft.com/office/officeart/2005/8/layout/process1"/>
    <dgm:cxn modelId="{EDBF2302-4F5F-4362-8A63-0762BE06C47E}" type="presParOf" srcId="{0EFD6625-3298-46A0-9F66-9720D1E3C630}" destId="{D3FB36FB-2B99-4A26-BD26-FB3CACA818BB}" srcOrd="2" destOrd="0" presId="urn:microsoft.com/office/officeart/2005/8/layout/process1"/>
    <dgm:cxn modelId="{AB91DE6C-19E0-46ED-9CAF-2586D2577AE1}" type="presParOf" srcId="{0EFD6625-3298-46A0-9F66-9720D1E3C630}" destId="{93ADED45-40B4-4D39-94A4-9F9D0B5E81C7}" srcOrd="3" destOrd="0" presId="urn:microsoft.com/office/officeart/2005/8/layout/process1"/>
    <dgm:cxn modelId="{802A6F9B-33E0-4A0B-AB63-19F3847D9F42}" type="presParOf" srcId="{93ADED45-40B4-4D39-94A4-9F9D0B5E81C7}" destId="{1B7ED4E9-D90D-4256-B583-BF23929D906A}" srcOrd="0" destOrd="0" presId="urn:microsoft.com/office/officeart/2005/8/layout/process1"/>
    <dgm:cxn modelId="{209D52E1-0E4D-4D1C-9C66-A0366C7B5BB4}" type="presParOf" srcId="{0EFD6625-3298-46A0-9F66-9720D1E3C630}" destId="{BBF9EB0C-D879-47A1-96A4-644CD18335D3}" srcOrd="4" destOrd="0" presId="urn:microsoft.com/office/officeart/2005/8/layout/process1"/>
    <dgm:cxn modelId="{AB762739-EB9D-4929-A755-E154A5EB8EA3}" type="presParOf" srcId="{0EFD6625-3298-46A0-9F66-9720D1E3C630}" destId="{DC1A84AF-2722-47A1-A8FD-CDA2E64D0602}" srcOrd="5" destOrd="0" presId="urn:microsoft.com/office/officeart/2005/8/layout/process1"/>
    <dgm:cxn modelId="{84201F1A-AB1C-4C6A-AB9E-AD5A6039006F}" type="presParOf" srcId="{DC1A84AF-2722-47A1-A8FD-CDA2E64D0602}" destId="{EE15AA9B-620A-41FB-81EE-AF5B5CD1E5C5}" srcOrd="0" destOrd="0" presId="urn:microsoft.com/office/officeart/2005/8/layout/process1"/>
    <dgm:cxn modelId="{3D0B5525-E446-49F4-B9A8-95E0FA0C4EA4}" type="presParOf" srcId="{0EFD6625-3298-46A0-9F66-9720D1E3C630}" destId="{696EDD0C-7944-4596-9F30-36770E2FB602}" srcOrd="6" destOrd="0" presId="urn:microsoft.com/office/officeart/2005/8/layout/process1"/>
    <dgm:cxn modelId="{14D6588F-99E2-40A6-9687-A6D0D27038FF}" type="presParOf" srcId="{0EFD6625-3298-46A0-9F66-9720D1E3C630}" destId="{7287E7B1-773E-4A7F-BA19-E08EFE79C700}" srcOrd="7" destOrd="0" presId="urn:microsoft.com/office/officeart/2005/8/layout/process1"/>
    <dgm:cxn modelId="{7163D115-4312-42B4-90D6-98720C00A0BE}" type="presParOf" srcId="{7287E7B1-773E-4A7F-BA19-E08EFE79C700}" destId="{0D5A0B6A-7119-4C7C-88E1-C24B209EFFCE}" srcOrd="0" destOrd="0" presId="urn:microsoft.com/office/officeart/2005/8/layout/process1"/>
    <dgm:cxn modelId="{23E9068B-CC5F-426C-B513-E4AF57B99A84}" type="presParOf" srcId="{0EFD6625-3298-46A0-9F66-9720D1E3C630}" destId="{0698A2F9-6F37-434F-B77D-7E603D5E8C00}" srcOrd="8" destOrd="0" presId="urn:microsoft.com/office/officeart/2005/8/layout/process1"/>
    <dgm:cxn modelId="{B4EBF58F-5790-47EF-8C94-4895174857BC}" type="presParOf" srcId="{0EFD6625-3298-46A0-9F66-9720D1E3C630}" destId="{7873D29B-4550-4747-9AA1-8CBB19CE927E}" srcOrd="9" destOrd="0" presId="urn:microsoft.com/office/officeart/2005/8/layout/process1"/>
    <dgm:cxn modelId="{B94F7AFA-7A23-482A-94E9-200E9C0C2F1D}" type="presParOf" srcId="{7873D29B-4550-4747-9AA1-8CBB19CE927E}" destId="{389DC71D-633C-4EA0-A64C-08D02938F31F}" srcOrd="0" destOrd="0" presId="urn:microsoft.com/office/officeart/2005/8/layout/process1"/>
    <dgm:cxn modelId="{E6DEF9CD-383B-4C00-B111-1F093464B999}" type="presParOf" srcId="{0EFD6625-3298-46A0-9F66-9720D1E3C630}" destId="{94A8C625-FE96-41F7-A2CC-B40E1AA6FE4E}" srcOrd="10" destOrd="0" presId="urn:microsoft.com/office/officeart/2005/8/layout/process1"/>
    <dgm:cxn modelId="{9B36F7A0-7035-41E9-91D0-AB94B78DEB1E}" type="presParOf" srcId="{0EFD6625-3298-46A0-9F66-9720D1E3C630}" destId="{FDAF1575-BF2A-4A8D-893D-0FAA530CA987}" srcOrd="11" destOrd="0" presId="urn:microsoft.com/office/officeart/2005/8/layout/process1"/>
    <dgm:cxn modelId="{29154DE4-7A43-4586-A7A1-B2C74CB42E21}" type="presParOf" srcId="{FDAF1575-BF2A-4A8D-893D-0FAA530CA987}" destId="{DAFC390D-66A4-45B5-A09F-FA826BD17814}" srcOrd="0" destOrd="0" presId="urn:microsoft.com/office/officeart/2005/8/layout/process1"/>
    <dgm:cxn modelId="{A59ED581-BE69-4981-981D-370A06D8A01A}" type="presParOf" srcId="{0EFD6625-3298-46A0-9F66-9720D1E3C630}" destId="{865AFCBD-9FEC-4C3D-9D5D-175BCD916E1D}" srcOrd="12" destOrd="0" presId="urn:microsoft.com/office/officeart/2005/8/layout/process1"/>
    <dgm:cxn modelId="{C41AA3B0-BBC2-480A-BBA4-1E510DEBE0AA}" type="presParOf" srcId="{0EFD6625-3298-46A0-9F66-9720D1E3C630}" destId="{7792840D-C983-43FA-88FB-4FBD681A8370}" srcOrd="13" destOrd="0" presId="urn:microsoft.com/office/officeart/2005/8/layout/process1"/>
    <dgm:cxn modelId="{DA7911A6-F538-45DC-97B7-C120FC0B9542}" type="presParOf" srcId="{7792840D-C983-43FA-88FB-4FBD681A8370}" destId="{AEDBE238-DE55-4D9E-8EB3-87FED09020DE}" srcOrd="0" destOrd="0" presId="urn:microsoft.com/office/officeart/2005/8/layout/process1"/>
    <dgm:cxn modelId="{29042C9C-7293-4891-9D20-3B02B05B2190}" type="presParOf" srcId="{0EFD6625-3298-46A0-9F66-9720D1E3C630}" destId="{244CBD5A-0BA7-4082-8184-EDB9EF62048F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C75DA4-4B13-47EE-B280-013B13CE8C10}">
      <dsp:nvSpPr>
        <dsp:cNvPr id="0" name=""/>
        <dsp:cNvSpPr/>
      </dsp:nvSpPr>
      <dsp:spPr>
        <a:xfrm>
          <a:off x="7207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the game</a:t>
          </a:r>
          <a:endParaRPr lang="en-IN" sz="1600" kern="1200" dirty="0"/>
        </a:p>
      </dsp:txBody>
      <dsp:txXfrm>
        <a:off x="7207" y="1348866"/>
        <a:ext cx="802998" cy="1828229"/>
      </dsp:txXfrm>
    </dsp:sp>
    <dsp:sp modelId="{3A2CAC18-FC8D-4C01-A0F2-054A9CEC1CCE}">
      <dsp:nvSpPr>
        <dsp:cNvPr id="0" name=""/>
        <dsp:cNvSpPr/>
      </dsp:nvSpPr>
      <dsp:spPr>
        <a:xfrm>
          <a:off x="890506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890506" y="2163409"/>
        <a:ext cx="170235" cy="199143"/>
      </dsp:txXfrm>
    </dsp:sp>
    <dsp:sp modelId="{D3FB36FB-2B99-4A26-BD26-FB3CACA818BB}">
      <dsp:nvSpPr>
        <dsp:cNvPr id="0" name=""/>
        <dsp:cNvSpPr/>
      </dsp:nvSpPr>
      <dsp:spPr>
        <a:xfrm>
          <a:off x="1131405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Two players</a:t>
          </a:r>
          <a:endParaRPr lang="en-IN" sz="1600" kern="1200" dirty="0"/>
        </a:p>
      </dsp:txBody>
      <dsp:txXfrm>
        <a:off x="1131405" y="1348866"/>
        <a:ext cx="802998" cy="1828229"/>
      </dsp:txXfrm>
    </dsp:sp>
    <dsp:sp modelId="{93ADED45-40B4-4D39-94A4-9F9D0B5E81C7}">
      <dsp:nvSpPr>
        <dsp:cNvPr id="0" name=""/>
        <dsp:cNvSpPr/>
      </dsp:nvSpPr>
      <dsp:spPr>
        <a:xfrm>
          <a:off x="2014704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014704" y="2163409"/>
        <a:ext cx="170235" cy="199143"/>
      </dsp:txXfrm>
    </dsp:sp>
    <dsp:sp modelId="{BBF9EB0C-D879-47A1-96A4-644CD18335D3}">
      <dsp:nvSpPr>
        <dsp:cNvPr id="0" name=""/>
        <dsp:cNvSpPr/>
      </dsp:nvSpPr>
      <dsp:spPr>
        <a:xfrm>
          <a:off x="2255603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 1 shoots the ball</a:t>
          </a:r>
          <a:endParaRPr lang="en-IN" sz="1600" kern="1200" dirty="0"/>
        </a:p>
      </dsp:txBody>
      <dsp:txXfrm>
        <a:off x="2255603" y="1348866"/>
        <a:ext cx="802998" cy="1828229"/>
      </dsp:txXfrm>
    </dsp:sp>
    <dsp:sp modelId="{DC1A84AF-2722-47A1-A8FD-CDA2E64D0602}">
      <dsp:nvSpPr>
        <dsp:cNvPr id="0" name=""/>
        <dsp:cNvSpPr/>
      </dsp:nvSpPr>
      <dsp:spPr>
        <a:xfrm>
          <a:off x="3138902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3138902" y="2163409"/>
        <a:ext cx="170235" cy="199143"/>
      </dsp:txXfrm>
    </dsp:sp>
    <dsp:sp modelId="{696EDD0C-7944-4596-9F30-36770E2FB602}">
      <dsp:nvSpPr>
        <dsp:cNvPr id="0" name=""/>
        <dsp:cNvSpPr/>
      </dsp:nvSpPr>
      <dsp:spPr>
        <a:xfrm>
          <a:off x="3379801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Goalkeeper saves the ball or allows the ball</a:t>
          </a:r>
          <a:endParaRPr lang="en-IN" sz="1600" kern="1200" dirty="0"/>
        </a:p>
      </dsp:txBody>
      <dsp:txXfrm>
        <a:off x="3379801" y="1348866"/>
        <a:ext cx="802998" cy="1828229"/>
      </dsp:txXfrm>
    </dsp:sp>
    <dsp:sp modelId="{7287E7B1-773E-4A7F-BA19-E08EFE79C700}">
      <dsp:nvSpPr>
        <dsp:cNvPr id="0" name=""/>
        <dsp:cNvSpPr/>
      </dsp:nvSpPr>
      <dsp:spPr>
        <a:xfrm>
          <a:off x="4263100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4263100" y="2163409"/>
        <a:ext cx="170235" cy="199143"/>
      </dsp:txXfrm>
    </dsp:sp>
    <dsp:sp modelId="{0698A2F9-6F37-434F-B77D-7E603D5E8C00}">
      <dsp:nvSpPr>
        <dsp:cNvPr id="0" name=""/>
        <dsp:cNvSpPr/>
      </dsp:nvSpPr>
      <dsp:spPr>
        <a:xfrm>
          <a:off x="4503999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 2 shoots the ball</a:t>
          </a:r>
          <a:endParaRPr lang="en-IN" sz="1600" kern="1200" dirty="0"/>
        </a:p>
      </dsp:txBody>
      <dsp:txXfrm>
        <a:off x="4503999" y="1348866"/>
        <a:ext cx="802998" cy="1828229"/>
      </dsp:txXfrm>
    </dsp:sp>
    <dsp:sp modelId="{7873D29B-4550-4747-9AA1-8CBB19CE927E}">
      <dsp:nvSpPr>
        <dsp:cNvPr id="0" name=""/>
        <dsp:cNvSpPr/>
      </dsp:nvSpPr>
      <dsp:spPr>
        <a:xfrm>
          <a:off x="5387298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387298" y="2163409"/>
        <a:ext cx="170235" cy="199143"/>
      </dsp:txXfrm>
    </dsp:sp>
    <dsp:sp modelId="{94A8C625-FE96-41F7-A2CC-B40E1AA6FE4E}">
      <dsp:nvSpPr>
        <dsp:cNvPr id="0" name=""/>
        <dsp:cNvSpPr/>
      </dsp:nvSpPr>
      <dsp:spPr>
        <a:xfrm>
          <a:off x="5628197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Goalkeeper saves the ball or allows the ball</a:t>
          </a:r>
          <a:endParaRPr lang="en-IN" sz="1600" kern="1200" dirty="0"/>
        </a:p>
      </dsp:txBody>
      <dsp:txXfrm>
        <a:off x="5628197" y="1348866"/>
        <a:ext cx="802998" cy="1828229"/>
      </dsp:txXfrm>
    </dsp:sp>
    <dsp:sp modelId="{FDAF1575-BF2A-4A8D-893D-0FAA530CA987}">
      <dsp:nvSpPr>
        <dsp:cNvPr id="0" name=""/>
        <dsp:cNvSpPr/>
      </dsp:nvSpPr>
      <dsp:spPr>
        <a:xfrm>
          <a:off x="6511496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6511496" y="2163409"/>
        <a:ext cx="170235" cy="199143"/>
      </dsp:txXfrm>
    </dsp:sp>
    <dsp:sp modelId="{865AFCBD-9FEC-4C3D-9D5D-175BCD916E1D}">
      <dsp:nvSpPr>
        <dsp:cNvPr id="0" name=""/>
        <dsp:cNvSpPr/>
      </dsp:nvSpPr>
      <dsp:spPr>
        <a:xfrm>
          <a:off x="6752395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After five shoots of each player</a:t>
          </a:r>
          <a:endParaRPr lang="en-IN" sz="1600" kern="1200" dirty="0"/>
        </a:p>
      </dsp:txBody>
      <dsp:txXfrm>
        <a:off x="6752395" y="1348866"/>
        <a:ext cx="802998" cy="1828229"/>
      </dsp:txXfrm>
    </dsp:sp>
    <dsp:sp modelId="{7792840D-C983-43FA-88FB-4FBD681A8370}">
      <dsp:nvSpPr>
        <dsp:cNvPr id="0" name=""/>
        <dsp:cNvSpPr/>
      </dsp:nvSpPr>
      <dsp:spPr>
        <a:xfrm>
          <a:off x="7635694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7635694" y="2163409"/>
        <a:ext cx="170235" cy="199143"/>
      </dsp:txXfrm>
    </dsp:sp>
    <dsp:sp modelId="{244CBD5A-0BA7-4082-8184-EDB9EF62048F}">
      <dsp:nvSpPr>
        <dsp:cNvPr id="0" name=""/>
        <dsp:cNvSpPr/>
      </dsp:nvSpPr>
      <dsp:spPr>
        <a:xfrm>
          <a:off x="7876593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of the game</a:t>
          </a:r>
        </a:p>
      </dsp:txBody>
      <dsp:txXfrm>
        <a:off x="7876593" y="1348866"/>
        <a:ext cx="802998" cy="1828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0526-FE46-4FA2-BCFD-594F4DFA8855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2501-1317-4CD6-9BDD-AA1CAB8804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random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143000" y="1066800"/>
            <a:ext cx="6400800" cy="36576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Python WORKSHOP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GAME TYPE 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PENALTY SOCCER GAME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PLAYERS 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PLAYER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LEVEL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LEVEL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PENALTY SHOOT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PLAYER HAS 5 					SHOOT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TIME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SCORE :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GOAL WE           		 		CALCULATE THE SCORE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HARDWARE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mtClean="0"/>
              <a:t>PENTIUM 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SOFTWARE :</a:t>
            </a:r>
          </a:p>
          <a:p>
            <a:pPr>
              <a:buNone/>
            </a:pPr>
            <a:r>
              <a:rPr lang="en-US" dirty="0" smtClean="0"/>
              <a:t>         THONNY</a:t>
            </a:r>
          </a:p>
          <a:p>
            <a:pPr>
              <a:buNone/>
            </a:pPr>
            <a:r>
              <a:rPr lang="en-US" dirty="0" smtClean="0"/>
              <a:t>LANGUAGE :</a:t>
            </a:r>
          </a:p>
          <a:p>
            <a:pPr>
              <a:buNone/>
            </a:pPr>
            <a:r>
              <a:rPr lang="en-US" dirty="0" smtClean="0"/>
              <a:t>         PYTHON </a:t>
            </a:r>
            <a:endParaRPr lang="en-I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2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 descr="S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38400"/>
            <a:ext cx="4343400" cy="2819399"/>
          </a:xfrm>
        </p:spPr>
      </p:pic>
      <p:pic>
        <p:nvPicPr>
          <p:cNvPr id="10" name="Content Placeholder 9" descr="S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2438400"/>
            <a:ext cx="4267200" cy="28194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86000"/>
            <a:ext cx="4191000" cy="2895121"/>
          </a:xfrm>
        </p:spPr>
      </p:pic>
      <p:pic>
        <p:nvPicPr>
          <p:cNvPr id="6" name="Content Placeholder 5" descr="SS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86001"/>
            <a:ext cx="4343400" cy="28956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S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54163"/>
            <a:ext cx="8022985" cy="4525962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47244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you…….</a:t>
            </a:r>
            <a:endParaRPr lang="en-IN" sz="54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IN" dirty="0"/>
          </a:p>
        </p:txBody>
      </p:sp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Team number</a:t>
            </a:r>
            <a:endParaRPr lang="en-IN" sz="6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600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Rosewood Std Regular" pitchFamily="82" charset="0"/>
              </a:rPr>
              <a:t>15	</a:t>
            </a:r>
            <a:endParaRPr lang="en-IN" sz="96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			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title		</a:t>
            </a:r>
            <a:r>
              <a:rPr lang="en-US" sz="6000" b="1" dirty="0" smtClean="0"/>
              <a:t>		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8458200" cy="2286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PENALTY SOCCER game</a:t>
            </a:r>
            <a:endParaRPr lang="en-IN" sz="6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60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name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RAMPAGE’S SOCCER TEAM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Placeholder 9" descr="download.png"/>
          <p:cNvPicPr>
            <a:picLocks noChangeAspect="1"/>
          </p:cNvPicPr>
          <p:nvPr/>
        </p:nvPicPr>
        <p:blipFill>
          <a:blip r:embed="rId3" cstate="print"/>
          <a:srcRect t="14368" b="14368"/>
          <a:stretch>
            <a:fillRect/>
          </a:stretch>
        </p:blipFill>
        <p:spPr>
          <a:xfrm>
            <a:off x="1752600" y="2743200"/>
            <a:ext cx="5486400" cy="29718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458200" cy="1222375"/>
          </a:xfrm>
          <a:noFill/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IN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324600" cy="2057400"/>
          </a:xfrm>
        </p:spPr>
        <p:txBody>
          <a:bodyPr>
            <a:noAutofit/>
          </a:bodyPr>
          <a:lstStyle/>
          <a:p>
            <a:pPr lvl="2"/>
            <a:r>
              <a:rPr lang="en-US" sz="4800" dirty="0" smtClean="0">
                <a:solidFill>
                  <a:srgbClr val="002060"/>
                </a:solidFill>
                <a:latin typeface="Rosewood Std Regular" pitchFamily="82" charset="0"/>
              </a:rPr>
              <a:t>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ABISHRAJ.K (ER) [18IT01]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ALTEN.C (ER) [18IT02]                     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ANUSUYA (ER) [18IT03]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MENTOR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610600" cy="1371600"/>
          </a:xfrm>
        </p:spPr>
        <p:txBody>
          <a:bodyPr>
            <a:normAutofit fontScale="25000" lnSpcReduction="20000"/>
          </a:bodyPr>
          <a:lstStyle/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(ER) SATHISH.R M.E.,(PhD).,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 of  IT.KITE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7200" dirty="0">
              <a:solidFill>
                <a:srgbClr val="002060"/>
              </a:solidFill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INDUSTRY MENTOR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MS  SUBASHINI.U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ASSOCIATE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KGISL GSS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ABSTRAC</a:t>
            </a:r>
            <a:r>
              <a:rPr lang="en-US" sz="7200" dirty="0" smtClean="0"/>
              <a:t>T</a:t>
            </a:r>
            <a:endParaRPr lang="en-IN" sz="7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525963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en-US" sz="7600" dirty="0" smtClean="0">
                <a:latin typeface="+mj-lt"/>
                <a:cs typeface="Times New Roman" pitchFamily="18" charset="0"/>
              </a:rPr>
              <a:t>   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The title of our  game is penalty soccer game </a:t>
            </a:r>
            <a:r>
              <a:rPr lang="en-US" sz="7600" dirty="0" smtClean="0">
                <a:latin typeface="+mj-lt"/>
                <a:cs typeface="Times New Roman" pitchFamily="18" charset="0"/>
              </a:rPr>
              <a:t>.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This project is about a penalty game in football . This project was developed by using python pygame . There are one players in the game . We are focusing developing a 2D Penalty Soccer Game . Each player will have a 5 penalty shoots. In this game Goal Keeper will save the ball or allow the ball . If Goal Keeper allow the ball the point will increase by 1 for each player . If Goal Keeper save the ball the point will not increase and decrease for each player.</a:t>
            </a:r>
            <a:r>
              <a:rPr lang="en-IN" sz="7600" dirty="0" smtClean="0">
                <a:latin typeface="Times New Roman" pitchFamily="18" charset="0"/>
                <a:cs typeface="Times New Roman" pitchFamily="18" charset="0"/>
              </a:rPr>
              <a:t>In order to improve the match success rate, we proposed a penalty kick strategy based on two-player  shooting method which is used in two different defense patterns. In this strategy, a shooting method is applied when the opponent goalkeeper run out to destroy the ball and a reflecting shooting method is used when the goalkeeper stays at the goal line.</a:t>
            </a:r>
            <a:endParaRPr lang="en-US" sz="7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+mj-lt"/>
            </a:endParaRPr>
          </a:p>
          <a:p>
            <a:pPr algn="just"/>
            <a:endParaRPr lang="en-IN" sz="3600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038225"/>
            <a:ext cx="7172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397</TotalTime>
  <Words>308</Words>
  <Application>Microsoft Office PowerPoint</Application>
  <PresentationFormat>On-screen Show (4:3)</PresentationFormat>
  <Paragraphs>56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Slide 1</vt:lpstr>
      <vt:lpstr>Team number</vt:lpstr>
      <vt:lpstr>   title    </vt:lpstr>
      <vt:lpstr>team name</vt:lpstr>
      <vt:lpstr>TEAM MEMBERS</vt:lpstr>
      <vt:lpstr>ACADEMIC MENTOR :</vt:lpstr>
      <vt:lpstr>INDUSTRY MENTOR</vt:lpstr>
      <vt:lpstr>ABSTRACT</vt:lpstr>
      <vt:lpstr>Slide 9</vt:lpstr>
      <vt:lpstr>MODULES</vt:lpstr>
      <vt:lpstr>REQUIREMENTS</vt:lpstr>
      <vt:lpstr>modules</vt:lpstr>
      <vt:lpstr>pygame</vt:lpstr>
      <vt:lpstr>PYGAME</vt:lpstr>
      <vt:lpstr>PYGAME</vt:lpstr>
      <vt:lpstr>Thank you…….</vt:lpstr>
      <vt:lpstr>Reference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ITLAB</dc:creator>
  <cp:lastModifiedBy>ITLAB</cp:lastModifiedBy>
  <cp:revision>40</cp:revision>
  <dcterms:created xsi:type="dcterms:W3CDTF">2019-01-22T05:24:50Z</dcterms:created>
  <dcterms:modified xsi:type="dcterms:W3CDTF">2019-01-23T08:10:42Z</dcterms:modified>
</cp:coreProperties>
</file>