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7"/>
  </p:notesMasterIdLst>
  <p:sldIdLst>
    <p:sldId id="256" r:id="rId4"/>
    <p:sldId id="257" r:id="rId5"/>
    <p:sldId id="268" r:id="rId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JQrgkjIgU0BCwjfhbkkKj7Xq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676EC8-0797-4767-B48B-FE6E37549141}">
  <a:tblStyle styleId="{8A676EC8-0797-4767-B48B-FE6E375491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23" Type="http://schemas.openxmlformats.org/officeDocument/2006/relationships/viewProps" Target="viewProps.xml"/><Relationship Id="rId4" Type="http://schemas.openxmlformats.org/officeDocument/2006/relationships/slide" Target="slides/slide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0" name="Google Shape;480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9" name="Google Shape;119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COMPRESSION AND OPTIMIZATION IN 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3600"/>
              <a:t>PRECISION 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LIVESTOCK 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FARMING CONTEXT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0" y="376920"/>
            <a:ext cx="26805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Presentation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2"/>
          <p:cNvSpPr/>
          <p:nvPr/>
        </p:nvSpPr>
        <p:spPr>
          <a:xfrm>
            <a:off x="728640" y="1900800"/>
            <a:ext cx="2102040" cy="219348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Julián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Peña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1E33"/>
                </a:solidFill>
              </a:rPr>
              <a:t>Santiago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1E33"/>
                </a:solidFill>
              </a:rPr>
              <a:t>Lenis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strike="noStrike" cap="none" dirty="0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</a:rPr>
              <a:t>https://github.com/AlterBiscuit/ST0245-001</a:t>
            </a:r>
            <a:endParaRPr sz="2200" b="1" i="0" strike="noStrike" cap="none" dirty="0">
              <a:solidFill>
                <a:srgbClr val="001E33"/>
              </a:solidFill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8">
              <a:alphaModFix/>
            </a:blip>
            <a:srcRect l="2187" t="17695" r="15575" b="26360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1E33"/>
                </a:solidFill>
              </a:rPr>
              <a:t>Simón</a:t>
            </a:r>
            <a:br>
              <a:rPr lang="en-US" sz="2200">
                <a:solidFill>
                  <a:srgbClr val="001E33"/>
                </a:solidFill>
              </a:rPr>
            </a:br>
            <a:r>
              <a:rPr lang="en-US" sz="2200">
                <a:solidFill>
                  <a:srgbClr val="001E33"/>
                </a:solidFill>
              </a:rPr>
              <a:t>Marín</a:t>
            </a:r>
            <a:endParaRPr sz="220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2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gadd317ae2b_0_117"/>
          <p:cNvSpPr/>
          <p:nvPr/>
        </p:nvSpPr>
        <p:spPr>
          <a:xfrm>
            <a:off x="-53831" y="-8709"/>
            <a:ext cx="12254400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Supported by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The first two authors are 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supported by a </a:t>
            </a:r>
            <a:r>
              <a:rPr lang="en-US">
                <a:solidFill>
                  <a:srgbClr val="001E33"/>
                </a:solidFill>
              </a:rPr>
              <a:t>Sapiencia grant financed by Medellín municipality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All the authors would like to thank the "Vicerrectoría de Descubrimiento y Creación", of Universidad EAFIT, for their support on this research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Widescreen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Office Theme</vt:lpstr>
      <vt:lpstr>Tema de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Referee</dc:creator>
  <cp:lastModifiedBy>Dark Biscuit</cp:lastModifiedBy>
  <cp:revision>2</cp:revision>
  <dcterms:created xsi:type="dcterms:W3CDTF">2020-06-26T14:36:07Z</dcterms:created>
  <dcterms:modified xsi:type="dcterms:W3CDTF">2021-08-17T04:44:20Z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