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68" r:id="rId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COMPRESSION AND OPTIMIZATION IN THE LIVESTOCK FARMING CONTEXT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Peña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Santiago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Lenis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https://github.com/AlterBiscuit/ST0245-001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8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Office Theme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Referee</dc:creator>
  <cp:lastModifiedBy>Dark Biscuit</cp:lastModifiedBy>
  <cp:revision>1</cp:revision>
  <dcterms:created xsi:type="dcterms:W3CDTF">2020-06-26T14:36:07Z</dcterms:created>
  <dcterms:modified xsi:type="dcterms:W3CDTF">2021-08-17T03:51:31Z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